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5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6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7.xml" ContentType="application/vnd.openxmlformats-officedocument.them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8.xml" ContentType="application/vnd.openxmlformats-officedocument.theme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9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theme/theme10.xml" ContentType="application/vnd.openxmlformats-officedocument.theme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theme/theme11.xml" ContentType="application/vnd.openxmlformats-officedocument.theme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theme/theme12.xml" ContentType="application/vnd.openxmlformats-officedocument.theme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9" r:id="rId1"/>
    <p:sldMasterId id="2147483650" r:id="rId2"/>
    <p:sldMasterId id="2147483673" r:id="rId3"/>
    <p:sldMasterId id="2147483689" r:id="rId4"/>
    <p:sldMasterId id="2147483705" r:id="rId5"/>
    <p:sldMasterId id="2147483774" r:id="rId6"/>
    <p:sldMasterId id="2147483786" r:id="rId7"/>
    <p:sldMasterId id="2147483798" r:id="rId8"/>
    <p:sldMasterId id="2147483810" r:id="rId9"/>
    <p:sldMasterId id="2147483822" r:id="rId10"/>
    <p:sldMasterId id="2147483834" r:id="rId11"/>
    <p:sldMasterId id="2147483846" r:id="rId12"/>
    <p:sldMasterId id="2147483858" r:id="rId13"/>
  </p:sldMasterIdLst>
  <p:notesMasterIdLst>
    <p:notesMasterId r:id="rId35"/>
  </p:notesMasterIdLst>
  <p:handoutMasterIdLst>
    <p:handoutMasterId r:id="rId36"/>
  </p:handoutMasterIdLst>
  <p:sldIdLst>
    <p:sldId id="1092" r:id="rId14"/>
    <p:sldId id="1236" r:id="rId15"/>
    <p:sldId id="1258" r:id="rId16"/>
    <p:sldId id="1265" r:id="rId17"/>
    <p:sldId id="1262" r:id="rId18"/>
    <p:sldId id="1266" r:id="rId19"/>
    <p:sldId id="1222" r:id="rId20"/>
    <p:sldId id="1257" r:id="rId21"/>
    <p:sldId id="1261" r:id="rId22"/>
    <p:sldId id="1259" r:id="rId23"/>
    <p:sldId id="1267" r:id="rId24"/>
    <p:sldId id="1269" r:id="rId25"/>
    <p:sldId id="1271" r:id="rId26"/>
    <p:sldId id="1270" r:id="rId27"/>
    <p:sldId id="1272" r:id="rId28"/>
    <p:sldId id="1268" r:id="rId29"/>
    <p:sldId id="1260" r:id="rId30"/>
    <p:sldId id="1273" r:id="rId31"/>
    <p:sldId id="1274" r:id="rId32"/>
    <p:sldId id="1275" r:id="rId33"/>
    <p:sldId id="1080" r:id="rId34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5pPr>
    <a:lvl6pPr marL="22860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6pPr>
    <a:lvl7pPr marL="27432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7pPr>
    <a:lvl8pPr marL="32004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8pPr>
    <a:lvl9pPr marL="3657600" algn="l" defTabSz="914400" rtl="0" eaLnBrk="1" latinLnBrk="1" hangingPunct="1">
      <a:defRPr kumimoji="1" sz="1400" kern="1200">
        <a:solidFill>
          <a:schemeClr val="tx1"/>
        </a:solidFill>
        <a:latin typeface="Trebuchet MS" pitchFamily="34" charset="0"/>
        <a:ea typeface="돋움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9">
          <p15:clr>
            <a:srgbClr val="A4A3A4"/>
          </p15:clr>
        </p15:guide>
        <p15:guide id="2" orient="horz" pos="3974">
          <p15:clr>
            <a:srgbClr val="A4A3A4"/>
          </p15:clr>
        </p15:guide>
        <p15:guide id="3" orient="horz" pos="4319">
          <p15:clr>
            <a:srgbClr val="A4A3A4"/>
          </p15:clr>
        </p15:guide>
        <p15:guide id="4" pos="444">
          <p15:clr>
            <a:srgbClr val="A4A3A4"/>
          </p15:clr>
        </p15:guide>
        <p15:guide id="5" pos="57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a Pedroni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66"/>
    <a:srgbClr val="C0C0C0"/>
    <a:srgbClr val="CCFF99"/>
    <a:srgbClr val="CCCCFF"/>
    <a:srgbClr val="FF0000"/>
    <a:srgbClr val="3333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22" autoAdjust="0"/>
    <p:restoredTop sz="96937" autoAdjust="0"/>
  </p:normalViewPr>
  <p:slideViewPr>
    <p:cSldViewPr>
      <p:cViewPr varScale="1">
        <p:scale>
          <a:sx n="98" d="100"/>
          <a:sy n="98" d="100"/>
        </p:scale>
        <p:origin x="78" y="150"/>
      </p:cViewPr>
      <p:guideLst>
        <p:guide orient="horz" pos="709"/>
        <p:guide orient="horz" pos="3974"/>
        <p:guide orient="horz" pos="4319"/>
        <p:guide pos="444"/>
        <p:guide pos="57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2106" y="-78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9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8.xml"/><Relationship Id="rId34" Type="http://schemas.openxmlformats.org/officeDocument/2006/relationships/slide" Target="slides/slide21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slide" Target="slides/slide16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handoutMaster" Target="handoutMasters/handout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1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68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9751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B738A7B3-2997-40D8-9046-D105E685CF84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823164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1AC12C9-3458-4DA1-8B2B-8A69777FE3F0}" emma:medium="tactile" emma:mode="ink">
          <msink:context xmlns:msink="http://schemas.microsoft.com/ink/2010/main" type="inkDrawing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1:45.32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75AB59-F7D8-4BC2-A6C0-7A9BB2BCB054}" emma:medium="tactile" emma:mode="ink">
          <msink:context xmlns:msink="http://schemas.microsoft.com/ink/2010/main" type="writingRegion" rotatedBoundingBox="22846,15296 21940,17377 20671,16825 21577,14744"/>
        </emma:interpretation>
      </emma:emma>
    </inkml:annotationXML>
    <inkml:traceGroup>
      <inkml:annotationXML>
        <emma:emma xmlns:emma="http://www.w3.org/2003/04/emma" version="1.0">
          <emma:interpretation id="{6A38C57A-3535-4A03-912D-9E0924FFE786}" emma:medium="tactile" emma:mode="ink">
            <msink:context xmlns:msink="http://schemas.microsoft.com/ink/2010/main" type="paragraph" rotatedBoundingBox="22846,15296 21940,17377 20671,16825 21577,147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1FFBA7-B37F-4047-AF02-907154CA2E02}" emma:medium="tactile" emma:mode="ink">
              <msink:context xmlns:msink="http://schemas.microsoft.com/ink/2010/main" type="line" rotatedBoundingBox="22846,15296 21940,17377 20671,16825 21577,14744"/>
            </emma:interpretation>
          </emma:emma>
        </inkml:annotationXML>
        <inkml:traceGroup>
          <inkml:annotationXML>
            <emma:emma xmlns:emma="http://www.w3.org/2003/04/emma" version="1.0">
              <emma:interpretation id="{BD0E5AD3-17C0-4DE6-877D-C082493F1C7C}" emma:medium="tactile" emma:mode="ink">
                <msink:context xmlns:msink="http://schemas.microsoft.com/ink/2010/main" type="inkWord" rotatedBoundingBox="22329,14917 22677,15459 22290,15708 21942,15165"/>
              </emma:interpretation>
              <emma:one-of disjunction-type="recognition" id="oneOf0">
                <emma:interpretation id="interp0" emma:lang="ko-KR" emma:confidence="0">
                  <emma:literal>고</emma:literal>
                </emma:interpretation>
                <emma:interpretation id="interp1" emma:lang="ko-KR" emma:confidence="0">
                  <emma:literal>&amp;</emma:literal>
                </emma:interpretation>
                <emma:interpretation id="interp2" emma:lang="ko-KR" emma:confidence="0">
                  <emma:literal>으</emma:literal>
                </emma:interpretation>
                <emma:interpretation id="interp3" emma:lang="ko-KR" emma:confidence="0">
                  <emma:literal>그</emma:literal>
                </emma:interpretation>
                <emma:interpretation id="interp4" emma:lang="ko-KR" emma:confidence="0">
                  <emma:literal>×</emma:literal>
                </emma:interpretation>
              </emma:one-of>
            </emma:emma>
          </inkml:annotationXML>
          <inkml:trace contextRef="#ctx0" brushRef="#br0">3065 11772 19,'-2'-16'65,"-2"1"8,3 2-3,1 13-24,-7-10-3,7 10-1,0 20-4,0 2-6,1 7-7,2 8-6,-1 6 1,3 4-4,1 1-13,-4-1-3,1-2 0,0-4 0,0-6 0,-3-5 0,0-4 0,0-10 0,-3-2 0,1-4 0,2-10 0,0 0 0,0 0 0,0-16 0,12 2 0,1-9 0,8-2 0,5-2 0,7 1 0,2 2 0,6 7 0,-1 2 0,3 5 0,-1 10 0,-4 10 0,-4 5 0,-5 6 0,-10 4 0,-8 4 0,-11 0 0,-16 2 0,-13-5 0,-8-1 0,-12-6 0,-2-5 0,-1-3 0,0-6 0,3-3 0,7 0 0,7-4 0,12 2 0,23 0-53,-7-14-34,4 1-1,3-3-7,4-1-6</inkml:trace>
        </inkml:traceGroup>
        <inkml:traceGroup>
          <inkml:annotationXML>
            <emma:emma xmlns:emma="http://www.w3.org/2003/04/emma" version="1.0">
              <emma:interpretation id="{4B187ED5-C080-4621-8029-D9B1D282CFBF}" emma:medium="tactile" emma:mode="ink">
                <msink:context xmlns:msink="http://schemas.microsoft.com/ink/2010/main" type="inkWord" rotatedBoundingBox="20999,16013 22585,15836 22609,16053 21024,16230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×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&amp;</emma:literal>
                </emma:interpretation>
              </emma:one-of>
            </emma:emma>
          </inkml:annotationXML>
          <inkml:trace contextRef="#ctx0" brushRef="#br1" timeOffset="4040.4071">1922 12762 70,'-16'4'77,"1"-1"-3,4-3-3,1 0-2,10 0-41,12-9-9,6 4 1,13-1-4,7-2-2,15-2 0,9-3 1,13 0-1,11-1-4,3-1-10,11 1 0,6 1 0,3-1 0,-2 3 0,-1-1 0,-4 3 0,-5 1 0,-5 5 0,-11-2 0,-12 3 0,-15 2 0,-9 0 0,-13 0 0,-11 0 0,-21 0 0,0 9 0,-24-3-23,-10 3-60,-18 3-1,-8 5-6,-21-1-5,-6 4-3</inkml:trace>
          <inkml:trace contextRef="#ctx0" brushRef="#br1" timeOffset="4258.8075">2442 12814 14,'-76'18'77,"17"-1"2,11-1 0,9-7-2,18 3 1,21-12-49,6 9-6,27-9-6,11 0-2,15-6 0,13-8-7,16 4-8,9-7 0,7-1 0,4-3 0,-3 5 0,-8-1 0,-4 5 0,-15 2-6,-16-32-59,-15 42 65,-23-1 0,-16 5-83,-16 2-2,-13 11-6,-16-5-3</inkml:trace>
        </inkml:traceGroup>
        <inkml:traceGroup>
          <inkml:annotationXML>
            <emma:emma xmlns:emma="http://www.w3.org/2003/04/emma" version="1.0">
              <emma:interpretation id="{566FDA07-D041-43A0-BB01-6D77B3DD25B6}" emma:medium="tactile" emma:mode="ink">
                <msink:context xmlns:msink="http://schemas.microsoft.com/ink/2010/main" type="inkWord" rotatedBoundingBox="21927,16374 22027,16800 21744,16867 21644,16441"/>
              </emma:interpretation>
              <emma:one-of disjunction-type="recognition" id="oneOf2">
                <emma:interpretation id="interp10" emma:lang="ko-KR" emma:confidence="0">
                  <emma:literal>「</emma:literal>
                </emma:interpretation>
                <emma:interpretation id="interp11" emma:lang="ko-KR" emma:confidence="0">
                  <emma:literal>‘</emma:literal>
                </emma:interpretation>
                <emma:interpretation id="interp12" emma:lang="ko-KR" emma:confidence="0">
                  <emma:literal>×</emma:literal>
                </emma:interpretation>
                <emma:interpretation id="interp13" emma:lang="ko-KR" emma:confidence="0">
                  <emma:literal>고</emma:literal>
                </emma:interpretation>
                <emma:interpretation id="interp1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4602.0081">2558 13159 61,'0'0'70,"0"-20"0,0 20 2,0 0 1,0 0-40,-2 20-6,2 0-7,3 12-4,0 2 2,1 7-2,3 0-5,-4 0-4,1 0-3,-1-7-6,1-2-11,0-10-25,1-9-39,5-9-2,-10-4-6,18-17-4,-11-11-3</inkml:trace>
          <inkml:trace contextRef="#ctx0" brushRef="#br1" timeOffset="4789.2082">2780 13190 26,'9'-8'83,"4"8"-2,-13 0 0,16 10-4,-16 1 0,6 8-55,-5 9-6,-1 2-3,3 4-4,-3-1-8,0-2-12,0 2-34,0-2-32,-2-4-1,-2-1-5,-3-10-8,-1 3 1</inkml:trace>
        </inkml:traceGroup>
        <inkml:traceGroup>
          <inkml:annotationXML>
            <emma:emma xmlns:emma="http://www.w3.org/2003/04/emma" version="1.0">
              <emma:interpretation id="{7805AE02-B7D7-487F-9771-2A802FF81079}" emma:medium="tactile" emma:mode="ink">
                <msink:context xmlns:msink="http://schemas.microsoft.com/ink/2010/main" type="inkWord" rotatedBoundingBox="21525,16969 22047,16967 22048,17262 21526,17263"/>
              </emma:interpretation>
              <emma:one-of disjunction-type="recognition" id="oneOf3">
                <emma:interpretation id="interp15" emma:lang="ko-KR" emma:confidence="0">
                  <emma:literal>'</emma:literal>
                </emma:interpretation>
                <emma:interpretation id="interp16" emma:lang="ko-KR" emma:confidence="0">
                  <emma:literal>°</emma:literal>
                </emma:interpretation>
                <emma:interpretation id="interp17" emma:lang="ko-KR" emma:confidence="0">
                  <emma:literal>’</emma:literal>
                </emma:interpretation>
                <emma:interpretation id="interp18" emma:lang="ko-KR" emma:confidence="0">
                  <emma:literal>오</emma:literal>
                </emma:interpretation>
                <emma:interpretation id="interp19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5070.0089">2581 13678 65,'-26'38'92,"0"1"-3,4 6-5,2-9-2,11 6-1,14-7-63,9-6-18,12-7 0,11-14 0,16-8 0,3-9 0,4-5 0,-4-10 0,-4-3 0,-7 0 0,-21 0 0,-17 5 0,-15 1 0,-15-1 0,-15 6 0,-8 4 0,-8 3 0,-1 9 0,-7 9-9,6-5-77,7 7-2,-1-4-4,10 4-6,-1-3-3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2:27.70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382F1B6-A321-4980-B39D-4A891EC80BC9}" emma:medium="tactile" emma:mode="ink">
          <msink:context xmlns:msink="http://schemas.microsoft.com/ink/2010/main" type="inkDrawing" rotatedBoundingBox="17870,10799 17881,11158 17830,11159 17820,10800" semanticType="verticalRange" shapeName="Other"/>
        </emma:interpretation>
      </emma:emma>
    </inkml:annotationXML>
    <inkml:trace contextRef="#ctx0" brushRef="#br0">15 52 3,'2'-14'35,"-2"14"4,2-17-21,0 7 5,-2 10 5,0-13-1,0 13 2,0 0 1,0 0 2,-4 16 0,1 1-2,-1 9-5,1 3-3,-1 6 0,3-2-4,-1 4-4,2-3-5,2-1-9,2-4-13,1-7-23,6 0-34,-5-11-3,3 3-5,-9-14-3,17 0 0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4:06.27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EF7E452-98F5-4D9F-95CC-A75A0E6B2F07}" emma:medium="tactile" emma:mode="ink">
          <msink:context xmlns:msink="http://schemas.microsoft.com/ink/2010/main" type="writingRegion" rotatedBoundingBox="17178,6002 18816,7002 17886,8524 16248,7525"/>
        </emma:interpretation>
      </emma:emma>
    </inkml:annotationXML>
    <inkml:traceGroup>
      <inkml:annotationXML>
        <emma:emma xmlns:emma="http://www.w3.org/2003/04/emma" version="1.0">
          <emma:interpretation id="{03A77208-DA87-4C9E-8052-625461765484}" emma:medium="tactile" emma:mode="ink">
            <msink:context xmlns:msink="http://schemas.microsoft.com/ink/2010/main" type="paragraph" rotatedBoundingBox="17967,6074 17941,7570 17218,7557 17244,60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5DAC6AE-D693-4CEF-A5D0-E0C4841672E1}" emma:medium="tactile" emma:mode="ink">
              <msink:context xmlns:msink="http://schemas.microsoft.com/ink/2010/main" type="line" rotatedBoundingBox="17967,6074 17941,7570 17218,7557 17244,6061"/>
            </emma:interpretation>
          </emma:emma>
        </inkml:annotationXML>
        <inkml:traceGroup>
          <inkml:annotationXML>
            <emma:emma xmlns:emma="http://www.w3.org/2003/04/emma" version="1.0">
              <emma:interpretation id="{E8658589-D0F4-4190-8C61-F111BE7C4039}" emma:medium="tactile" emma:mode="ink">
                <msink:context xmlns:msink="http://schemas.microsoft.com/ink/2010/main" type="inkWord" rotatedBoundingBox="17967,6074 17958,6571 17235,6558 17243,6062"/>
              </emma:interpretation>
              <emma:one-of disjunction-type="recognition" id="oneOf0">
                <emma:interpretation id="interp0" emma:lang="ko-KR" emma:confidence="0">
                  <emma:literal>』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t</emma:literal>
                </emma:interpretation>
                <emma:interpretation id="interp3" emma:lang="ko-KR" emma:confidence="0">
                  <emma:literal>『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-3602-4803 4,'-13'-11'40,"13"11"1,-7-9 2,7 9-28,0 0 0,3 11 3,1 2 1,3 4 2,-1 4 2,2 8 0,-3 5-2,-1 1-1,-1 5-4,1-8-3,-2 5-4,-2-10-2,0 5-1,0-14 1,0-2 3,0-6 3,0 0 3,0-10 0,0 0 0,0 0-1,-2-5-1,2-5-2,0-6-1,0-1-5,6-6-5,2 1-1,0-2-1,5 0-1,2 1 0,7 5 0,3 0-1,4 6 0,1 4 0,2 8 1,1 11-1,-4 5 0,-2 5 2,-7 5 0,-8 5 2,-11-1 2,-2 3 1,-15-5 1,-5-5 3,-8 0 0,-6-6 1,2-4-1,-1 1-8,1-7 0,3-4 0,6-1 0,2-2 0,7 0 0,0 0 0,6 0 0,9 0 0,-11-5 0,11 5 0,0 0 0,0 0-30,0 0-51,0-9-2,0 9-1,7-8-6,-7 8-3</inkml:trace>
          <inkml:trace contextRef="#ctx0" brushRef="#br0" timeOffset="499.2008">-3254-4469 44,'-4'-6'64,"4"6"-2,0 0-1,4-5 0,-4 5-42,21-10-4,-7 4-4,4 2-2,0-4 1,1 4-1,1 2 0,0 1-3,-2 1-1,-3 0-3,0 6-2,-7 3 0,-4 1 0,-4 2 2,-4 4 0,-7 4 3,-4-1 1,-6 1 2,1-1 0,-1-2 1,3-2-2,2-2 0,5-5-1,1-3 1,10-5 1,0 0-3,8 7 1,6-7-1,8 0 0,3 0 1,5 0-2,3-4-1,2 1-3,-2-1-1,-2 2-6,-8-3-15,-3 3-53,1 2-3,-12-5-3,-9 5-5,0 0-5</inkml:trace>
        </inkml:traceGroup>
        <inkml:traceGroup>
          <inkml:annotationXML>
            <emma:emma xmlns:emma="http://www.w3.org/2003/04/emma" version="1.0">
              <emma:interpretation id="{040D4081-8B35-4BB0-8E50-2F1685C21657}" emma:medium="tactile" emma:mode="ink">
                <msink:context xmlns:msink="http://schemas.microsoft.com/ink/2010/main" type="inkWord" rotatedBoundingBox="17557,6959 17555,7096 17446,7095 17448,6957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!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′</emma:literal>
                </emma:interpretation>
                <emma:interpretation id="interp9" emma:lang="ko-KR" emma:confidence="0">
                  <emma:literal>@</emma:literal>
                </emma:interpretation>
              </emma:one-of>
            </emma:emma>
          </inkml:annotationXML>
          <inkml:trace contextRef="#ctx0" brushRef="#br1" timeOffset="-55738.8979">-3364-3789 10,'0'0'29,"0"0"-26,0 0 0,0 0 2,1-6 1,-1 6 1,0 0 1,3-11 1,-3 11-1,3-12 1,-3 12 2,3-11-2,-3 11 1,4-12 1,-4 12 1,3-10 1,-3 10 0,0 0-1,1-11 1,-1 11-1,0 0 0,0-10 1,0 10-2,0 0-1,0 0 1,-3-8 0,3 8 0,0 0-1,0 0 0,0 0 1,0 0-1,-7-9-1,7 9 1,0 0-1,0 0 1,0 0-2,0 0 1,0 0-3,0 0-1,0 0-1,0 0 0,0 0-1,0 0 0,0 0-1,0 0-1,0 0 0,0 0-1,0 0 0,0 0 0,0 0-1,0 0 1,0 0 0,0 0 1,0 0 0,0-9 1,0 9 0,0 0 0,0 0 1,2-11 0,-2 11-1,0 0 0,0-8 0,0 8 0,0 0-1,-5-9 0,5 9-1,-11-1 0,11 1 0,-11 4-1,5 4 0,0 0 1,1 3-2,0 2 1,4-2 2,1 3-1,0-4 2,3-3 0,-3-7 0,14 7 1,-2-7 1,-1 0 0,0-5-1,0-3 0,-1-3 0,-2 0-1,-3 0-1,0 1-1,-5 1 0,0 1-1,0 8-2,-11-8 1,11 8 0,-17 0-1,6 4 1,1 2 0,1 0 0,0 0 1,3 2 0,6-8 0,-3 13 1,3-13 0,4 9 1,6-6 0,1-2 1,1 0 0,0-1 1,-1-5 0,0-1 0,-11 6 0,10-14-2,-10 5 0,0 9 0,-15-13-1,3 7 0,-2 4-1,-1 0 0,-3 2 0,5 0 0,1 2 0,12-2-1,-10 11-7,10-11-22,10 16-42,1-12-1,8-2-5,0-2-4,10 0-2</inkml:trace>
        </inkml:traceGroup>
        <inkml:traceGroup>
          <inkml:annotationXML>
            <emma:emma xmlns:emma="http://www.w3.org/2003/04/emma" version="1.0">
              <emma:interpretation id="{0DB51B3E-85BC-4C39-967D-553D8DA02922}" emma:medium="tactile" emma:mode="ink">
                <msink:context xmlns:msink="http://schemas.microsoft.com/ink/2010/main" type="inkWord" rotatedBoundingBox="17607,7116 17599,7564 17344,7559 17352,7111"/>
              </emma:interpretation>
              <emma:one-of disjunction-type="recognition" id="oneOf2">
                <emma:interpretation id="interp10" emma:lang="ko-KR" emma:confidence="0">
                  <emma:literal>다</emma:literal>
                </emma:interpretation>
                <emma:interpretation id="interp11" emma:lang="ko-KR" emma:confidence="0">
                  <emma:literal>…</emma:literal>
                </emma:interpretation>
                <emma:interpretation id="interp12" emma:lang="ko-KR" emma:confidence="0">
                  <emma:literal>÷</emma:literal>
                </emma:interpretation>
                <emma:interpretation id="interp13" emma:lang="ko-KR" emma:confidence="0">
                  <emma:literal>ㄶ</emma:literal>
                </emma:interpretation>
                <emma:interpretation id="interp14" emma:lang="ko-KR" emma:confidence="0">
                  <emma:literal>代</emma:literal>
                </emma:interpretation>
              </emma:one-of>
            </emma:emma>
          </inkml:annotationXML>
          <inkml:trace contextRef="#ctx0" brushRef="#br2" timeOffset="-19422.0341">-3382-3751 1,'0'0'41,"0"0"1,0 0-19,-1-10 0,1 10 4,0 0 0,0 0-1,0 0 0,0 0-2,0 0-3,0 0-5,-2-10-5,2 10-3,0 0-2,0 0-3,0 0-3,0 0 0,0 0 1,0 0 1,0 0 1,0 0 0,0 0 2,0 0-1,0 0 1,0 0-1,0 0 0,0 0-1,0 0-1,0 0 0,0 0 1,-5 6 1,5 2 0,-2 4 0,1 2 2,-2 3-2,1 1 2,-1 3 0,-4-2 0,4 1-2,-5-2 2,5-1 0,-2-1 0,3 0 1,-2-5-1,4 2 0,0-2 0,0-1 0,0-1-1,0-9 0,0 10 0,0-10-1,0 0 1,0 9 0,0-9 0,0 0-1,0 0-1,0 0 0,0 0-1,0 0-1,0 0 0,0 0 0,0 0-2,0 0 1,0 0 0,0 0-1,0 0 0,0 0 0,0 0 1,0 0 0,0 0 0,0 0 1,0 0 0,0 0 0,7 11 1,-7-11 0,0 0-2,0 0 0,0 0 0,1 9 0,-1-9 0,0 0 0,0 0 0,0 0 0,0 0 0,0 0 0,0 0 0,0 0 0,0 0 0,0 0 0,0 0 0,0 0 0,0 0 0,0 0 0,0 0 0,0 0 0,0 0 0,0 0 0,0 0 0,11-5 0,-11 5-2,7-11-31,28 5-46,-28-6-5,1 2-1,-3-6-7,5 3-1</inkml:trace>
          <inkml:trace contextRef="#ctx0" brushRef="#br3" timeOffset="20358.0357">-3448-3382 37,'0'0'52,"-11"0"7,10-6-22,1 6-2,-10-2-1,10 2-2,0 0-2,0 0-3,0 0-5,0 0-2,0 0-6,-2-9-3,2 9-11,0 0 0,5-3 8,-5 3-1,0 0-2,0 0-1,0 0 0,0 0-3,0 0-1,0 0 0,5-10 0,-5 10 3,0 0-3,7-11 3,-7 11-3,6-8 3,-6 8-1,0 0 0,0 0 0,-11 4 0,4 5 1,-3 1 0,-4 5-1,2 0 0,2 2 0,2 0 1,8-4 2,0-13-2,15 6 1,3-6-1,5-6 1,1-4 0,3-4-1,2-2 0,-1-1-3,-1-2 1,-5 2 1,-5 4 0,-5 0-1,-3 1-1,-4 2 1,-5 1-1,0 9-1,-5-4 0,-4 4 0,0 0 0,-2 4 0,1 2 0,-4 5 0,2-1 1,2 0 0,-1 3 0,4 0 0,7-13 1,-5 16 0,5-7 1,0-9-1,12 11 1,-1-9-1,3-2 2,0 0-3,-2 0 0,1-6 0,-4-1 0,1-3 0,-2 3 0,-8 7 0,0-11 0,0 11 0,0-10 0,-8 6 0,-3 3 0,-7 1 0,-1 1 0,-6 3 0,6 7 0,-10-3 0,9 7 0,-3-5 0,8 5 0,0-4 0,9 1 0,6-12 0,1 12 0,9-9 0,4-3 0,2 0 0,1 0 0,0-7 0,-2 1 0,-2-3 0,-4 0 0,-9 9 0,4-12 0,-4 12 0,-6-9 0,-5 9 0,3 0-49,-2 7-32,-1-1-1,11-6-5,-13 8-4,13-8-3</inkml:trace>
        </inkml:traceGroup>
      </inkml:traceGroup>
    </inkml:traceGroup>
    <inkml:traceGroup>
      <inkml:annotationXML>
        <emma:emma xmlns:emma="http://www.w3.org/2003/04/emma" version="1.0">
          <emma:interpretation id="{98561242-3C55-4DC3-9092-D0471E22D90B}" emma:medium="tactile" emma:mode="ink">
            <msink:context xmlns:msink="http://schemas.microsoft.com/ink/2010/main" type="paragraph" rotatedBoundingBox="16523,7074 18161,8074 17886,8524 16248,7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2E71B3-2591-4EA0-8B47-28C4ADF36C53}" emma:medium="tactile" emma:mode="ink">
              <msink:context xmlns:msink="http://schemas.microsoft.com/ink/2010/main" type="line" rotatedBoundingBox="16523,7074 18161,8074 17886,8524 16248,7525"/>
            </emma:interpretation>
          </emma:emma>
        </inkml:annotationXML>
        <inkml:traceGroup>
          <inkml:annotationXML>
            <emma:emma xmlns:emma="http://www.w3.org/2003/04/emma" version="1.0">
              <emma:interpretation id="{6B9D089C-AA52-450C-8758-8DA160A34A9A}" emma:medium="tactile" emma:mode="ink">
                <msink:context xmlns:msink="http://schemas.microsoft.com/ink/2010/main" type="inkWord" rotatedBoundingBox="16471,7159 16964,7460 16783,7756 16290,7456"/>
              </emma:interpretation>
              <emma:one-of disjunction-type="recognition" id="oneOf3">
                <emma:interpretation id="interp15" emma:lang="ko-KR" emma:confidence="0">
                  <emma:literal>와</emma:literal>
                </emma:interpretation>
                <emma:interpretation id="interp16" emma:lang="ko-KR" emma:confidence="0">
                  <emma:literal>야</emma:literal>
                </emma:interpretation>
                <emma:interpretation id="interp17" emma:lang="ko-KR" emma:confidence="0">
                  <emma:literal>아</emma:literal>
                </emma:interpretation>
                <emma:interpretation id="interp18" emma:lang="ko-KR" emma:confidence="0">
                  <emma:literal>다</emma:literal>
                </emma:interpretation>
                <emma:interpretation id="interp19" emma:lang="ko-KR" emma:confidence="0">
                  <emma:literal>을</emma:literal>
                </emma:interpretation>
              </emma:one-of>
            </emma:emma>
          </inkml:annotationXML>
          <inkml:trace contextRef="#ctx0" brushRef="#br4" timeOffset="41558.473">-4407-3481 1,'-9'-11'42,"9"11"4,0 0-20,-9-9 1,9 9 3,-8-6 2,8 6 2,0 0-2,-10-3 0,10 3-6,0 0-5,-10 0-5,10 0-2,0 0-3,0 0-4,0 0-2,4 4-2,5-4 0,0 0 1,6 0 0,2-1 0,2-7 0,1 2-1,-1-3 0,2-2-1,-5 1 0,-2-1-1,1-1 0,-7 0 1,2 2-2,-5-1-2,-2 1 1,-3 3-1,0 7 0,0-13 0,0 13 0,-18-9 0,6 7 0,-3 2 0,-3 0 0,-1 4 0,-6 3 1,1 1 0,0 4 0,-3 4 0,4 3 2,-1 0 0,4 1 0,1 0 1,3 5 0,11 8 5,5-9 1,7 2-2,7-8 2,13 2 0,2-8-1,4 2 0,3-8 1,-3-6-5,-3-6 0,-3 6 1,-5-4-2,-7 0 0,-6 2-2,-9 2-2,13-1-7,-13 1-18,4 14-49,-4-14-2,0 0-4,-4-7-7,4 7 0,0-16 89</inkml:trace>
          <inkml:trace contextRef="#ctx0" brushRef="#br4" timeOffset="41979.6735">-4188-3445 25,'-3'-19'55,"3"19"5,3-18 1,7 11-30,1 1-4,4 0-5,0 2-6,3 2-4,-3 2-3,1 0-1,-6 2 0,0 5 1,-7 8 0,-19 7 8,5 7 0,-11-6-1,7 4-1,-8-5 1,10 3-2,-5-8-4,16-1 0,10-13-6,7-3-1,4 0 1,5 0-1,2-5 1,2 4-1,-4-1-3,0 0-6,-4-1-12,-6 2-25,-1 1-33,-13 0-2,0 0-7,0 0-4,-7-2 2</inkml:trace>
        </inkml:traceGroup>
        <inkml:traceGroup>
          <inkml:annotationXML>
            <emma:emma xmlns:emma="http://www.w3.org/2003/04/emma" version="1.0">
              <emma:interpretation id="{A3D79BF8-7AA6-41AA-8F8D-A2E958892724}" emma:medium="tactile" emma:mode="ink">
                <msink:context xmlns:msink="http://schemas.microsoft.com/ink/2010/main" type="inkWord" rotatedBoundingBox="17552,7702 17730,7811 17455,8261 17277,8152"/>
              </emma:interpretation>
              <emma:one-of disjunction-type="recognition" id="oneOf4">
                <emma:interpretation id="interp20" emma:lang="ko-KR" emma:confidence="0">
                  <emma:literal>8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p</emma:literal>
                </emma:interpretation>
                <emma:interpretation id="interp23" emma:lang="ko-KR" emma:confidence="0">
                  <emma:literal>n</emma:literal>
                </emma:interpretation>
                <emma:interpretation id="interp24" emma:lang="ko-KR" emma:confidence="0">
                  <emma:literal>&amp;</emma:literal>
                </emma:interpretation>
              </emma:one-of>
            </emma:emma>
          </inkml:annotationXML>
          <inkml:trace contextRef="#ctx0" brushRef="#br3" timeOffset="25521.6448">-3393-2981 24,'-4'-11'40,"3"2"4,1 9-28,-2-12 2,2 12-1,0-11 2,0 11-3,2-13 0,-2 13-2,2-11 1,-2 11-2,0 0 0,6-10-1,-6 10-1,0 0 0,0 0-3,0 0-1,0 0-2,0 0-1,0 0-2,0 0 1,0 10 0,0 2 1,0 4 2,-2 2 2,1 4 2,1 5 3,0 3 0,0 4 0,0-1-1,0 0-2,0-1 0,0-3-2,0-2-1,0-5-1,0-5 0,-1-1-2,-2-1 0,0-5-1,3-10 1,-3 13 0,3-13 1,-2 9-1,2-9 0,0 0 0,0 0 0,0 0-1,-10 5 0,10-5-1,-8-3-1,8 3 0,-10-15 0,6 5 0,0-6-1,0 1 2,2-5-2,-3-4 0,2-3 0,0-2 0,2-2 0,0-4-2,1 3 0,4-7 0,5 4-1,9 1 0,3 3-1,5 3 1,2 6 0,3 1 0,1 7 1,-3 6-1,-1 7 1,-6 1 0,-5 8 0,-5 6 2,-4 3 1,-7 2 1,-2 2 0,-9 1 2,-4-2 1,-6 0 0,-7-2 1,1-6-1,-3 1-1,3-6-2,-1 0-2,0-2 0,5-5 0,6 1 0,1-1-10,5 0-21,5 20-20,5-20-29,8 0-1,1-5-5,8 5-3,-5-5 6</inkml:trace>
        </inkml:traceGroup>
        <inkml:traceGroup>
          <inkml:annotationXML>
            <emma:emma xmlns:emma="http://www.w3.org/2003/04/emma" version="1.0">
              <emma:interpretation id="{9288549D-6CA8-4A91-B442-D0E2CB735B65}" emma:medium="tactile" emma:mode="ink">
                <msink:context xmlns:msink="http://schemas.microsoft.com/ink/2010/main" type="inkWord" rotatedBoundingBox="17734,7968 18093,8187 17947,8426 17588,8207"/>
              </emma:interpretation>
              <emma:one-of disjunction-type="recognition" id="oneOf5">
                <emma:interpretation id="interp25" emma:lang="ko-KR" emma:confidence="0">
                  <emma:literal>2</emma:literal>
                </emma:interpretation>
                <emma:interpretation id="interp26" emma:lang="ko-KR" emma:confidence="0">
                  <emma:literal>~</emma:literal>
                </emma:interpretation>
                <emma:interpretation id="interp27" emma:lang="ko-KR" emma:confidence="0">
                  <emma:literal>그</emma:literal>
                </emma:interpretation>
                <emma:interpretation id="interp28" emma:lang="ko-KR" emma:confidence="0">
                  <emma:literal>고</emma:literal>
                </emma:interpretation>
                <emma:interpretation id="interp29" emma:lang="ko-KR" emma:confidence="0">
                  <emma:literal>라</emma:literal>
                </emma:interpretation>
              </emma:one-of>
            </emma:emma>
          </inkml:annotationXML>
          <inkml:trace contextRef="#ctx0" brushRef="#br3" timeOffset="26005.2456">-3190-2801 16,'0'0'52,"-9"-4"6,9 4 1,0 0-24,7-12-3,0 2-2,6 1-4,3-3-2,2 5-5,0-1-5,3 3-1,-4-1-4,3 6-5,-6 8-2,1 2-2,-7 6 1,-5 0 1,-3 7 2,-4-1 1,-7 6 1,-5-6 1,-3 1 1,-3-2 0,3-1-2,2-1 0,2-4-1,5-2 1,10-13 0,0 15 0,10-12 1,11-2 0,4-2-1,8-4 2,2-1-2,4-1-1,-2-2-2,2 0-3,-7 1 0,-5 4 0,-6-1-3,-3 3-19,-7 2-55,-11 0-2,8 0-2,-8 0-7,-7 0-4</inkml:trace>
        </inkml:traceGroup>
      </inkml:traceGroup>
    </inkml:traceGroup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4:29.98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A577549-7BA0-4E92-8AF4-4E40B5AB4C97}" emma:medium="tactile" emma:mode="ink">
          <msink:context xmlns:msink="http://schemas.microsoft.com/ink/2010/main" type="writingRegion" rotatedBoundingBox="13955,7415 14317,7415 14317,7975 13955,7975"/>
        </emma:interpretation>
      </emma:emma>
    </inkml:annotationXML>
    <inkml:traceGroup>
      <inkml:annotationXML>
        <emma:emma xmlns:emma="http://www.w3.org/2003/04/emma" version="1.0">
          <emma:interpretation id="{31EB9F04-18CD-4D4B-A0DA-148CB09FFCD6}" emma:medium="tactile" emma:mode="ink">
            <msink:context xmlns:msink="http://schemas.microsoft.com/ink/2010/main" type="paragraph" rotatedBoundingBox="13955,7415 14317,7415 14317,7975 13955,79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378A85-BE7B-4C26-A9EB-5BC805EA98AE}" emma:medium="tactile" emma:mode="ink">
              <msink:context xmlns:msink="http://schemas.microsoft.com/ink/2010/main" type="line" rotatedBoundingBox="13955,7415 14317,7415 14317,7975 13955,7975"/>
            </emma:interpretation>
          </emma:emma>
        </inkml:annotationXML>
        <inkml:traceGroup>
          <inkml:annotationXML>
            <emma:emma xmlns:emma="http://www.w3.org/2003/04/emma" version="1.0">
              <emma:interpretation id="{77E38C83-1D9C-4AEC-9C88-C4117FF81C39}" emma:medium="tactile" emma:mode="ink">
                <msink:context xmlns:msink="http://schemas.microsoft.com/ink/2010/main" type="inkWord" rotatedBoundingBox="13955,7415 14184,7415 14184,7970 13955,7970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기</emma:literal>
                </emma:interpretation>
                <emma:interpretation id="interp4" emma:lang="ko-KR" emma:confidence="0">
                  <emma:literal>『</emma:literal>
                </emma:interpretation>
              </emma:one-of>
            </emma:emma>
          </inkml:annotationXML>
          <inkml:trace contextRef="#ctx0" brushRef="#br0">-293-1161 18,'-1'-11'47,"-2"-2"5,3 2 2,26-1-28,-23 2-1,-3 2-3,0 8-1,3-17-2,-3 17-2,0-10-5,0 10-2,0 0-4,0 0-2,1 9-1,0 4 0,-1 1 0,0 7 1,0 3 2,0 2 3,0 0 1,0 0 2,0-6-2,0 4 0,0-6 0,0-4-1,0-4 2,0-10 0,0 12 1,0-12-2,0 0 0,0 0-2,-8-2 0,4-6-1,-2-3-3,2-3-2,0-1-1,-3-5-1,3 2 0,1-5 0,2-3 1,0-4-3,-1 2 2,1-3-1,1-5-1,1 5 1,5-5-1,-2 4 0,1-1 0,5 5 0,4-2 0,2 4 2,5 2-3,-2 4-1,3 3 1,0 6-1,3 6 1,-4 5 0,-3 18 3,-3 10 0,-10 6 2,0 5 1,-5-1 1,-5 1 1,-3 1 2,-6-2-1,1-16-1,-5-2 0,0-7-2,1-4-3,1-2 0,1-1 0,-1-6 0,3 0 0,0 0 0,13 0-24,-11-2-23,11 2-33,0 0-1,-5-9-5,5 9-5,5-5 3</inkml:trace>
        </inkml:traceGroup>
        <inkml:traceGroup>
          <inkml:annotationXML>
            <emma:emma xmlns:emma="http://www.w3.org/2003/04/emma" version="1.0">
              <emma:interpretation id="{9FA0E665-204B-4205-B14E-E49701472ED8}" emma:medium="tactile" emma:mode="ink">
                <msink:context xmlns:msink="http://schemas.microsoft.com/ink/2010/main" type="inkWord" rotatedBoundingBox="14248,7797 14317,7797 14317,7975 14248,7975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ㅣ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280.8005">-15-1169 52,'14'9'63,"-14"-9"3,10 14 2,-6-2-30,0 1-4,0 3-3,-4 0-3,4 0-4,-4 4-5,2-4-6,-2-1-2,0-3-3,0-3-1,0-9 0,2 10-3,-2-10-8,0 0-31,0 0-38,9-5 0,-9 5-4,9-16-8,-2 3-4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3:30.76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4AF7E60-2E08-4723-9823-505B39F08952}" emma:medium="tactile" emma:mode="ink">
          <msink:context xmlns:msink="http://schemas.microsoft.com/ink/2010/main" type="inkDrawing" rotatedBoundingBox="10081,9375 24802,4673 24930,5074 10208,9775" shapeName="Other">
            <msink:destinationLink direction="with" ref="{51C199A1-41B1-4E33-8C5C-E6C7A6C18217}"/>
          </msink:context>
        </emma:interpretation>
      </emma:emma>
    </inkml:annotationXML>
    <inkml:trace contextRef="#ctx0" brushRef="#br0">507 4671 12,'-24'4'29,"5"1"-27,-2 0 0,4-1 2,-4 1-2,0-1 2,1 0-2,-2 0 0,-1 0 1,1 1-2,2 2-1,-6-1 0,4-1-1,1 2 0,-1-1-1,1-1 1,0 1-1,4 1 1,-1 0 1,-3-1 0,6 1 1,-3 1 0,7-2 1,-4 0 1,5-1 0,-2-2 3,12-3 3,-9 1 0,9-1 2,0 0 0,0 0 0,0 0-2,0 0 0,0 0-3,2-7-2,-2 7-2,15-12 0,1 4-1,0-1 0,6-1 0,-3-3 1,10-1 0,-4 2 0,11-2-1,-3 0 1,0-2 1,5 3-1,-2-1 0,5 0 1,-2-1-2,6 0 1,-6-2-1,12 2 1,3-6 1,0 3-2,3-5 1,1 6-1,4-7 2,0 4-1,6-2 0,-6 3-1,-3 0 2,5 0-1,3 3 0,1-3 0,-2 1 1,1-1 0,2 3-1,1-4 0,1 2 1,-2 0-1,0 2-1,-1-2 1,4-2-2,0 3 1,-2-2 1,0 2-2,2-2 0,-2-2 2,-1 0 0,-1 1 1,-4-1 3,5 2-1,-5 0 2,-4 1-1,4-5 2,-6 9-1,-5-5-1,8 2-2,-4-3-1,-1 6 0,1-6 0,2 4-3,-1 2 1,-2-1-1,2 2 2,-4-2-2,-5 2 0,4-1 0,-9 1 0,7 2 0,-2 1 0,-3-4 0,2 5 0,-2-1 0,1 3 0,-5-1-2,5 3 2,-6-4 0,-2 3 0,0 0 2,-4-3-2,5 0 0,-5 1 0,2-3 1,-4 2-1,7 1 1,1-1-1,1 0 0,1 1 0,1 0 0,1-2 1,-1 1-2,4-3 1,-5 1 0,-2-2 0,5 1 0,-7 1 0,6-2 0,-6 0 0,5 0 0,3 0 0,-3 1 0,3 1 0,-1-2-1,4 0 2,-7 0-1,6-5 0,-5 6 0,-4-4 1,4 6-1,-2-8 1,2 6 0,-1-3-1,2 2 0,2 5 1,1-6 0,0 5-1,-1-4 1,6 1 1,-5-1-2,-1 2 1,4-3 1,-4 3-1,4-3 1,4 4-1,0-3 0,1 4 0,-1-3 0,6-2 0,-2 0 0,1 0 0,0-5-1,-3 0 1,3 1 1,1-3-2,4 4 1,-6-3-1,4 2 1,-2-1-1,4 3 0,0-2 0,-6 0 0,-1 1 0,4-1 0,5-2 0,-2-2 0,3-2 0,32 2 0,-28-2 1,0 2-1,-1-2 1,-1 1 0,-5-1 0,7 1 0,0 1-1,-37-1 1,37 1-1,-3-1 1,5-1-1,-2 0 1,0 4-1,-3 0 1,1 0-1,3-2 1,-1-2 0,1 0 0,-2-3 0,6 1 1,-1-2 0,-1-2 0,2-4 1,1 3 0,2-3 0,-1 2 0,2-2-1,2 3 1,9-2-1,-4 0 0,3 3 0,0-2 1,-3-3-2,3 2 1,-1-3-1,5-1 0,-4-1 0,4 3 0,-5-2 1,2-1-1,-1 0 0,4 4 0,4-1 2,-6 1-2,0 1 0,0-2-1,-1 1 0,3 1 1,6-1-1,-6 0 1,3-3-1,-2-1 0,-4-2 0,9 1 1,2-3 0,-5-1-1,1-1 0,2-1 1,-3 1-1,4-1 2,8 2-2,-7-2 1,6 1 0,3-3-1,-7 0 1,4-4-1,6 6 1,-7-3-2,-5-4 1,2 7-1,-10 1 0,0 3-1,7 4 0,-12 6 1,-4-2 0,-3 4 0,-4 7 0,-8-2 2,0 3 1,-9 2 0,-10 6 1,-4 1 0,-5 2-1,-9 2 1,-3 0 0,-9 3 0,-2 2-1,-7 2 0,-2-4-3,-11 5-4,0 0-9,0 0-18,38 4-35,-47 0-5,-8-1-5,-13 2-3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2:49.76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D3A03D9-BAB2-41A7-AAE4-01C3A9353ADF}" emma:medium="tactile" emma:mode="ink">
          <msink:context xmlns:msink="http://schemas.microsoft.com/ink/2010/main" type="writingRegion" rotatedBoundingBox="11663,7095 11861,7095 11861,7134 11663,7134"/>
        </emma:interpretation>
      </emma:emma>
    </inkml:annotationXML>
    <inkml:traceGroup>
      <inkml:annotationXML>
        <emma:emma xmlns:emma="http://www.w3.org/2003/04/emma" version="1.0">
          <emma:interpretation id="{DAE399A6-4984-4785-83A7-2F7610C83F0A}" emma:medium="tactile" emma:mode="ink">
            <msink:context xmlns:msink="http://schemas.microsoft.com/ink/2010/main" type="paragraph" rotatedBoundingBox="11663,7095 11861,7095 11861,7134 11663,7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2529F8-3989-4BF4-AAB6-17689A82F15F}" emma:medium="tactile" emma:mode="ink">
              <msink:context xmlns:msink="http://schemas.microsoft.com/ink/2010/main" type="line" rotatedBoundingBox="11663,7095 11861,7095 11861,7134 11663,7134"/>
            </emma:interpretation>
          </emma:emma>
        </inkml:annotationXML>
        <inkml:traceGroup>
          <inkml:annotationXML>
            <emma:emma xmlns:emma="http://www.w3.org/2003/04/emma" version="1.0">
              <emma:interpretation id="{C5B90BB8-B0EB-4405-BEE5-110F596C6F29}" emma:medium="tactile" emma:mode="ink">
                <msink:context xmlns:msink="http://schemas.microsoft.com/ink/2010/main" type="inkWord" rotatedBoundingBox="11663,7095 11861,7095 11861,7134 11663,7134"/>
              </emma:interpretation>
              <emma:one-of disjunction-type="recognition" id="oneOf0">
                <emma:interpretation id="interp0" emma:lang="ko-KR" emma:confidence="0">
                  <emma:literal>∞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와</emma:literal>
                </emma:interpretation>
                <emma:interpretation id="interp4" emma:lang="ko-KR" emma:confidence="0">
                  <emma:literal>ㅡ</emma:literal>
                </emma:interpretation>
              </emma:one-of>
            </emma:emma>
          </inkml:annotationXML>
          <inkml:trace contextRef="#ctx0" brushRef="#br0">76 24 10,'0'0'27,"0"0"-27,0 0 0,0 0 0,-7 9 1,7-9-1,-9 3 4,9-3 0,-9 2 4,9-2 1,-9 0 2,9 0 4,0 0 3,-10-3 2,10 3 1,0 0 2,-10-9-1,10 9 0,0 0-2,-6-11-1,6 11-4,0 0-1,-7-9-5,7 9-1,0 0-2,0 0-1,-10-6-1,10 6 2,0 0-1,0 0 2,0 0 1,0 0 0,0 0 1,0 0-1,0 0 0,0 0-1,0 0 0,4 0-2,7 0-1,2 0-2,3 0 1,2 0 0,4 1-1,0-1 0,0 0-1,-2 0 0,-4 0 0,-4 1 0,-2-1 3,-10 0 1,12 1 1,-12-1 0,0 0-1,-8 1 1,-1 0-1,-5 0 0,1 1-2,-2 0-3,-1 2 0,3-4 0,1 3-2,4-2-8,8-1-30,0 0-32,0 0-3,8 3-4,3-10-6,8-8 2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2:45.43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A7DED75-1E53-45A4-B89D-516322201513}" emma:medium="tactile" emma:mode="ink">
          <msink:context xmlns:msink="http://schemas.microsoft.com/ink/2010/main" type="writingRegion" rotatedBoundingBox="20848,10883 20899,10883 20899,11028 20848,11028"/>
        </emma:interpretation>
      </emma:emma>
    </inkml:annotationXML>
    <inkml:traceGroup>
      <inkml:annotationXML>
        <emma:emma xmlns:emma="http://www.w3.org/2003/04/emma" version="1.0">
          <emma:interpretation id="{A61AF5FF-73F8-4A98-995D-DBB5CC4DEB5B}" emma:medium="tactile" emma:mode="ink">
            <msink:context xmlns:msink="http://schemas.microsoft.com/ink/2010/main" type="paragraph" rotatedBoundingBox="20848,10883 20899,10883 20899,11028 20848,110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F010D5-BA21-4A29-9E3E-6EAE2EA39DCF}" emma:medium="tactile" emma:mode="ink">
              <msink:context xmlns:msink="http://schemas.microsoft.com/ink/2010/main" type="line" rotatedBoundingBox="20848,10883 20899,10883 20899,11028 20848,11028"/>
            </emma:interpretation>
          </emma:emma>
        </inkml:annotationXML>
        <inkml:traceGroup>
          <inkml:annotationXML>
            <emma:emma xmlns:emma="http://www.w3.org/2003/04/emma" version="1.0">
              <emma:interpretation id="{0D3D4AA1-5C43-4BE4-A1C8-A23DCAAB38EF}" emma:medium="tactile" emma:mode="ink">
                <msink:context xmlns:msink="http://schemas.microsoft.com/ink/2010/main" type="inkWord" rotatedBoundingBox="20848,10917 20867,10917 20867,10926 20848,10926"/>
              </emma:interpretation>
              <emma:one-of disjunction-type="recognition" id="oneOf0">
                <emma:interpretation id="interp0" emma:lang="ko-KR" emma:confidence="0">
                  <emma:literal>‘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'</emma:literal>
                </emma:interpretation>
                <emma:interpretation id="interp3" emma:lang="ko-KR" emma:confidence="0">
                  <emma:literal>1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-2 41 24,'1'-8'26,"-20"8"-26,19 0 0,0 0-1,0 0 1,4 0 0,-4 0 0,0 0 1,0 0-1,0 0 1,0 0-1,0 0 0,0 0 0,0 0 0,0 0 0,0 0 0,0 0 0,0 0 0,0 0 0,0 0 0,8-1 0,-8 1-1,0 0-26,0 0 4</inkml:trace>
        </inkml:traceGroup>
        <inkml:traceGroup>
          <inkml:annotationXML>
            <emma:emma xmlns:emma="http://www.w3.org/2003/04/emma" version="1.0">
              <emma:interpretation id="{7D7BE6C0-D67F-41F6-90F4-D3C68B4C2C3B}" emma:medium="tactile" emma:mode="ink">
                <msink:context xmlns:msink="http://schemas.microsoft.com/ink/2010/main" type="inkWord" rotatedBoundingBox="20866,10883 20899,10883 20899,11028 20866,11028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ⅰ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6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577.201">-2 41 10,'0'-6'35,"0"6"2,0 0-24,0-11 5,0 11-2,0 0 4,0-9 0,0 9 0,0 0 1,0 0 1,0-8 0,0 8-2,0 0-1,0 0-1,0-9-1,0 9-2,0 0-3,0 0-2,0 0-1,0 0-3,0 0-1,0 0-2,0 0-1,7 5 0,-6 6 2,0 0-1,1 5 1,-1-2 2,2 4 0,0-4 0,1 0 0,-2-1-1,1-3-2,0-1 1,-3-9 3,3 10 2,-3-10-1,0 0 1,0 0-1,0 0 0,0-9 0,0 0-1,0-2-4,0-3-1,-5 0-2,3 1 1,-1 0 1,0 3-2,1 1 0,2 9 0,-7-13 0,7 13 0,0 0 0,-4-9 0,4 9 0,0 0 0,0 0 0,0 0-7,0 14-23,5 1-46,-5-4-3,0 1-1,0-12-5,0 16-6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3:32.74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1C199A1-41B1-4E33-8C5C-E6C7A6C18217}" emma:medium="tactile" emma:mode="ink">
          <msink:context xmlns:msink="http://schemas.microsoft.com/ink/2010/main" type="inkDrawing" rotatedBoundingBox="8873,10120 10133,9544 10147,9574 8887,10150" semanticType="callout" shapeName="Other">
            <msink:sourceLink direction="with" ref="{F4AF7E60-2E08-4723-9823-505B39F08952}"/>
          </msink:context>
        </emma:interpretation>
      </emma:emma>
    </inkml:annotationXML>
    <inkml:trace contextRef="#ctx0" brushRef="#br0">1253 4 35,'-14'0'39,"14"0"1,0 0-30,0 0-1,5-7-1,-5 7 1,0 0 5,0 0 0,0 0 1,0 0-2,2-9 1,-2 9-4,0 0-2,0 0-6,0 0-1,0 0-2,0 0 1,0 0-1,3 4 1,-3-4 0,0 0 0,0 0 1,0 0 0,0 0 1,4 10 0,-4-10 2,-4 7-1,-7-1-1,0 2 1,-11 2-1,0 5 1,-11 3-1,-3 1 0,-15 4 0,-3 1-1,-10 6 2,-9 2-1,-6 2 1,-1 3-1,-3-1-1,-3 1 1,4-6 0,4 4 1,5 0 0,1-4 2,14-2 2,4-6 1,13-4 1,5-1 2,11-5-3,5-2 0,11-10-1,9-1-3,0 0-9,0 0-12,0 0-45,18-11-4,-1-2-1,4 2-4,-9-4 2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4:49.591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79538E5-73E8-4532-AD33-4CD77ADE5672}" emma:medium="tactile" emma:mode="ink">
          <msink:context xmlns:msink="http://schemas.microsoft.com/ink/2010/main" type="writingRegion" rotatedBoundingBox="21320,6362 21875,7782 20813,8197 20259,6777"/>
        </emma:interpretation>
      </emma:emma>
    </inkml:annotationXML>
    <inkml:traceGroup>
      <inkml:annotationXML>
        <emma:emma xmlns:emma="http://www.w3.org/2003/04/emma" version="1.0">
          <emma:interpretation id="{0D5805E3-2FEB-4515-93F5-D3CADD52CC37}" emma:medium="tactile" emma:mode="ink">
            <msink:context xmlns:msink="http://schemas.microsoft.com/ink/2010/main" type="paragraph" rotatedBoundingBox="20854,6415 21576,6648 21451,7037 20729,68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EFF0EA-1B63-485A-9A6B-C342380BBA1A}" emma:medium="tactile" emma:mode="ink">
              <msink:context xmlns:msink="http://schemas.microsoft.com/ink/2010/main" type="line" rotatedBoundingBox="20854,6415 21576,6648 21451,7037 20729,6804"/>
            </emma:interpretation>
          </emma:emma>
        </inkml:annotationXML>
        <inkml:traceGroup>
          <inkml:annotationXML>
            <emma:emma xmlns:emma="http://www.w3.org/2003/04/emma" version="1.0">
              <emma:interpretation id="{515FF929-C7FC-4C99-BAD0-CF2273A436CB}" emma:medium="tactile" emma:mode="ink">
                <msink:context xmlns:msink="http://schemas.microsoft.com/ink/2010/main" type="inkWord" rotatedBoundingBox="20728,6535 21149,6455 21210,6778 20790,6858"/>
              </emma:interpretation>
              <emma:one-of disjunction-type="recognition" id="oneOf0">
                <emma:interpretation id="interp0" emma:lang="ko-KR" emma:confidence="0">
                  <emma:literal>으</emma:literal>
                </emma:interpretation>
                <emma:interpretation id="interp1" emma:lang="ko-KR" emma:confidence="0">
                  <emma:literal>e</emma:literal>
                </emma:interpretation>
                <emma:interpretation id="interp2" emma:lang="ko-KR" emma:confidence="0">
                  <emma:literal>오</emma:literal>
                </emma:interpretation>
                <emma:interpretation id="interp3" emma:lang="ko-KR" emma:confidence="0">
                  <emma:literal>ㄷ</emma:literal>
                </emma:interpretation>
                <emma:interpretation id="interp4" emma:lang="ko-KR" emma:confidence="0">
                  <emma:literal>t</emma:literal>
                </emma:interpretation>
              </emma:one-of>
            </emma:emma>
          </inkml:annotationXML>
          <inkml:trace contextRef="#ctx0" brushRef="#br0">-63-4225 5,'0'0'57,"-12"-9"8,12 9 3,-11-10-29,11 10-5,0 0-6,0 0-6,0 0-5,0 0-4,0 0-7,11 3-1,3-1-1,2 0 3,5-2 0,-1 0-1,8 0-1,-5-3-1,6-4 0,-7 3-2,5-4 0,-5 1 1,-3-1 0,-2-1-1,-2 0 1,-4 1-1,-4-2-1,1-2 1,-5 1-1,-3 2-1,0-2 0,0 3 0,-3-3-1,0 1 0,-2 0-1,-5 4 0,10 6 0,-21-8-1,9 8 1,-5 0-1,-1 7 1,-4 3-1,0 4 1,0 2 0,-5 4 1,2-3 1,-1 9 1,4-2 2,0 0 1,4-1 1,3 3 0,5-5 3,4 1 1,6-4 1,13-3-1,5-3-1,8-3-1,3-1-1,8-6 0,2 1-1,1-3-2,0 0-1,-3 0 0,-3 0 0,-6-1-1,-2-3-2,-7 2-3,-1-3-6,-5 4-15,-2-2-21,-11 3-30,9-3-4,-9 3-3,3-9-4</inkml:trace>
        </inkml:traceGroup>
        <inkml:traceGroup>
          <inkml:annotationXML>
            <emma:emma xmlns:emma="http://www.w3.org/2003/04/emma" version="1.0">
              <emma:interpretation id="{9C46FEE1-226C-4DE2-974B-ACD9BBADC3BB}" emma:medium="tactile" emma:mode="ink">
                <msink:context xmlns:msink="http://schemas.microsoft.com/ink/2010/main" type="inkWord" rotatedBoundingBox="21432,6597 21525,6895 21238,6984 21145,6687"/>
              </emma:interpretation>
              <emma:one-of disjunction-type="recognition" id="oneOf1">
                <emma:interpretation id="interp5" emma:lang="ko-KR" emma:confidence="0">
                  <emma:literal>3</emma:literal>
                </emma:interpretation>
                <emma:interpretation id="interp6" emma:lang="ko-KR" emma:confidence="0">
                  <emma:literal>}</emma:literal>
                </emma:interpretation>
                <emma:interpretation id="interp7" emma:lang="ko-KR" emma:confidence="0">
                  <emma:literal>]</emma:literal>
                </emma:interpretation>
                <emma:interpretation id="interp8" emma:lang="ko-KR" emma:confidence="0">
                  <emma:literal>’</emma:literal>
                </emma:interpretation>
                <emma:interpretation id="interp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577.201">359-4199 13,'-10'-8'43,"10"8"8,0 0-24,0 0 4,0 0 0,0 0-3,-7-10-1,7 10-5,0 0-3,0 0-6,7-3-5,2 2-3,2 0 0,4-2-1,4 3 1,4-1 0,1 1 0,2 0-1,-4 1 0,3 3 1,-9 2 0,-3 4 3,-6-1 1,-7 2 1,-4 2 1,-6 0-1,-4-3 0,3 2-2,0-3-1,11-9-2,-7 14-2,16-6 0,4-3-1,8 2 0,2 0 1,1 1 1,1 5 2,-7 0 2,-10 4-1,-12-1 0,-13 3 1,-10-2-1,-5 2 1,-5-3-3,-9-4-5,9 0-4,1-7-34,10-2-39,14-3-4,12 0-2,-5-4-8,11-9-2</inkml:trace>
        </inkml:traceGroup>
      </inkml:traceGroup>
    </inkml:traceGroup>
    <inkml:traceGroup>
      <inkml:annotationXML>
        <emma:emma xmlns:emma="http://www.w3.org/2003/04/emma" version="1.0">
          <emma:interpretation id="{30A01EC1-133E-42D3-A742-FE3035FC9505}" emma:medium="tactile" emma:mode="ink">
            <msink:context xmlns:msink="http://schemas.microsoft.com/ink/2010/main" type="paragraph" rotatedBoundingBox="20852,6842 21307,8004 20813,8197 20359,70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B6595F-1DBB-4FE0-9E0C-2E9BFF4F30FE}" emma:medium="tactile" emma:mode="ink">
              <msink:context xmlns:msink="http://schemas.microsoft.com/ink/2010/main" type="inkBullet" rotatedBoundingBox="20746,6883 20786,6985 20650,7038 20610,6936"/>
            </emma:interpretation>
            <emma:one-of disjunction-type="recognition" id="oneOf2">
              <emma:interpretation id="interp10" emma:lang="ko-KR" emma:confidence="0">
                <emma:literal>•</emma:literal>
              </emma:interpretation>
            </emma:one-of>
          </emma:emma>
        </inkml:annotationXML>
        <inkml:trace contextRef="#ctx0" brushRef="#br1" timeOffset="-95799.7683">-226-3869 14,'0'0'30,"8"-11"-28,-8 11 2,0 0 1,6-12-1,-6 12 2,5-8 2,-5 8 1,6-9 2,-6 9 4,4-9 1,-4 9 2,5-10 1,-5 10 1,3-9 2,-3 9 0,0 0-1,2-12-1,-2 12-2,0 0-1,0-9-2,0 9-2,0 0-1,0-8-3,0 8-1,0 0-1,0 0-1,0 0-1,-10-6-3,10 6 0,0 0-1,-8 7 1,8-7-2,-8 20 0,5-9-2,1 2 4,1-3 0,1 1 0,1-1 1,-1-10 0,17 12 1,-6-11 0,1-1 1,2-1-1,-1-4 1,-2-4-1,-1-1 0,-2 0-1,-4 1 0,-2 0 0,-2 0-2,0 9 0,-11-10-1,1 10 1,-2 0-2,0 4 1,1 2 0,-2 4 0,4 1 0,-1-2 1,5 1 0,3-3 1,2-7-1,6 13 2,2-10-1,6-2 1,1-1 1,4-1-1,-4-3 0,3-2 0,-5-1 0,-3-2-1,-6 2 1,-4-2-2,0 9 1,-8-13-1,-3 7 0,-4 1 0,1 3 0,-1 2-1,1 0 0,1 5 0,2 0-4,4 4-8,1-1-22,6-8-41,0 13 0,0-13-5,14 4-5,-3-7-1</inkml:trace>
      </inkml:traceGroup>
      <inkml:traceGroup>
        <inkml:annotationXML>
          <emma:emma xmlns:emma="http://www.w3.org/2003/04/emma" version="1.0">
            <emma:interpretation id="{5573C1A9-1113-44E5-B347-C3EA4616A86F}" emma:medium="tactile" emma:mode="ink">
              <msink:context xmlns:msink="http://schemas.microsoft.com/ink/2010/main" type="line" rotatedBoundingBox="20985,7182 21307,8004 20813,8197 20492,7374"/>
            </emma:interpretation>
          </emma:emma>
        </inkml:annotationXML>
        <inkml:traceGroup>
          <inkml:annotationXML>
            <emma:emma xmlns:emma="http://www.w3.org/2003/04/emma" version="1.0">
              <emma:interpretation id="{0607E0F9-07FE-4527-AFA6-510D12B9499F}" emma:medium="tactile" emma:mode="ink">
                <msink:context xmlns:msink="http://schemas.microsoft.com/ink/2010/main" type="inkWord" rotatedBoundingBox="20930,7267 20996,7805 20673,7845 20606,7307"/>
              </emma:interpretation>
              <emma:one-of disjunction-type="recognition" id="oneOf3">
                <emma:interpretation id="interp11" emma:lang="ko-KR" emma:confidence="0">
                  <emma:literal>생</emma:literal>
                </emma:interpretation>
                <emma:interpretation id="interp12" emma:lang="ko-KR" emma:confidence="0">
                  <emma:literal>다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성</emma:literal>
                </emma:interpretation>
                <emma:interpretation id="interp15" emma:lang="ko-KR" emma:confidence="0">
                  <emma:literal>덩</emma:literal>
                </emma:interpretation>
              </emma:one-of>
            </emma:emma>
          </inkml:annotationXML>
          <inkml:trace contextRef="#ctx0" brushRef="#br2" timeOffset="-41558.473">-134-3489 24,'-16'-19'51,"8"10"5,34-1 3,-31 1-30,5 9-2,-15-15 0,15 15-2,-13-16 0,13 16-4,-7-11-3,7 11-1,0 0-5,-4-10-4,4 10-3,0 0-2,0 0-1,4 6-1,2 7-1,-1 2 0,5 25 3,-3 5 1,3 3 0,-8 8 2,4-1 0,-6 0 0,1-3 0,-1-3 0,-1-22-1,-2-5-1,-1-6 2,1-7 2,3-9-1,0 0 0,0 0-1,0 0 0,0-13 0,0-4-1,4 1-5,-1-1 0,0-5 0,5 1 0,2 0 0,-3 4 0,6-3 0,4 9-3,4 1 1,2 1-1,3 8 1,-1 1 0,1 7 0,-1 5 0,-6 4 0,-5 4 2,-8-1 2,-6 5 0,-13 0 1,-3-3 2,-10-2 1,-3-2-6,-6-2 0,1 0 0,1-8 0,1 1 0,4-5 0,5-1 0,6-2 0,4 0 0,13 0 0,-11-5-12,11-34-56,9 61 68,1-24 0,6 0-84,1-4 0,8 3-7,-2-4-3</inkml:trace>
        </inkml:traceGroup>
        <inkml:traceGroup>
          <inkml:annotationXML>
            <emma:emma xmlns:emma="http://www.w3.org/2003/04/emma" version="1.0">
              <emma:interpretation id="{F36C7FFB-54AE-46C7-84D2-860B0A521867}" emma:medium="tactile" emma:mode="ink">
                <msink:context xmlns:msink="http://schemas.microsoft.com/ink/2010/main" type="inkWord" rotatedBoundingBox="21189,7688 21307,8005 21046,8102 20928,7785"/>
              </emma:interpretation>
              <emma:one-of disjunction-type="recognition" id="oneOf4">
                <emma:interpretation id="interp16" emma:lang="ko-KR" emma:confidence="0">
                  <emma:literal>기</emma:literal>
                </emma:interpretation>
                <emma:interpretation id="interp17" emma:lang="ko-KR" emma:confidence="0">
                  <emma:literal>n</emma:literal>
                </emma:interpretation>
                <emma:interpretation id="interp18" emma:lang="ko-KR" emma:confidence="0">
                  <emma:literal>애</emma:literal>
                </emma:interpretation>
                <emma:interpretation id="interp19" emma:lang="ko-KR" emma:confidence="0">
                  <emma:literal>머</emma:literal>
                </emma:interpretation>
                <emma:interpretation id="interp20" emma:lang="ko-KR" emma:confidence="0">
                  <emma:literal>끼</emma:literal>
                </emma:interpretation>
              </emma:one-of>
            </emma:emma>
          </inkml:annotationXML>
          <inkml:trace contextRef="#ctx0" brushRef="#br2" timeOffset="-40996.8721">177-3124 27,'0'0'58,"-8"-6"4,8 6 0,0 0-26,-9-6-7,9 6-3,0 0-8,5-1-2,-5 1-5,19 0-2,-9 0 0,9 0 0,-3 3 0,8 1 0,-4 6 0,7-3-1,-9 4 1,-1 2 0,-5 2-1,-6 1 1,-6 3 0,-4-1 0,-8-2 1,-5-2-1,-3-2 1,2-1-3,0-3-1,4-3-2,14-5-1,0 0-1,7 4-2,11-4 0,7 2 0,2 2 0,4 0 0,-3 5 0,-4-1 0,-8 4 0,-11-1 0,-7 1 0,-16 2 0,-7 0 0,-5-1 0,-6-5 0,-1 5 0,-6-4-33,12-8-46,10 3-5,5-6 1,16 2-7,-12-18-6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4:28.0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E9E1D2A-9156-4D69-8D4F-EB303347422A}" emma:medium="tactile" emma:mode="ink">
          <msink:context xmlns:msink="http://schemas.microsoft.com/ink/2010/main" type="writingRegion" rotatedBoundingBox="20385,6464 20414,5479 20884,5493 20855,6478"/>
        </emma:interpretation>
      </emma:emma>
    </inkml:annotationXML>
    <inkml:traceGroup>
      <inkml:annotationXML>
        <emma:emma xmlns:emma="http://www.w3.org/2003/04/emma" version="1.0">
          <emma:interpretation id="{79215CBD-691A-4C1F-BB9B-3872DD6FF364}" emma:medium="tactile" emma:mode="ink">
            <msink:context xmlns:msink="http://schemas.microsoft.com/ink/2010/main" type="paragraph" rotatedBoundingBox="20385,6464 20414,5479 20884,5493 20855,64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A3C804-F480-46A3-A2FE-A52BBC706343}" emma:medium="tactile" emma:mode="ink">
              <msink:context xmlns:msink="http://schemas.microsoft.com/ink/2010/main" type="line" rotatedBoundingBox="20385,6464 20414,5479 20884,5493 20855,6478"/>
            </emma:interpretation>
          </emma:emma>
        </inkml:annotationXML>
        <inkml:traceGroup>
          <inkml:annotationXML>
            <emma:emma xmlns:emma="http://www.w3.org/2003/04/emma" version="1.0">
              <emma:interpretation id="{76FA75F9-3763-4F82-87DF-FB482DE41C59}" emma:medium="tactile" emma:mode="ink">
                <msink:context xmlns:msink="http://schemas.microsoft.com/ink/2010/main" type="inkWord" rotatedBoundingBox="20441,6372 20613,6265 20684,6379 20512,6486">
                  <msink:destinationLink direction="with" ref="{5C3F1DD7-6AFB-46D7-9AB8-777130BE34B8}"/>
                </msink:context>
              </emma:interpretation>
              <emma:one-of disjunction-type="recognition" id="oneOf0">
                <emma:interpretation id="interp0" emma:lang="ko-KR" emma:confidence="0">
                  <emma:literal>.</emma:literal>
                </emma:interpretation>
                <emma:interpretation id="interp1" emma:lang="ko-KR" emma:confidence="0">
                  <emma:literal>요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@</emma:literal>
                </emma:interpretation>
                <emma:interpretation id="interp4" emma:lang="ko-KR" emma:confidence="0">
                  <emma:literal>〇</emma:literal>
                </emma:interpretation>
              </emma:one-of>
            </emma:emma>
          </inkml:annotationXML>
          <inkml:trace contextRef="#ctx0" brushRef="#br0">149 920 27,'0'0'53,"0"0"2,0 0 3,0-11-30,0 11-4,0 0-2,3-7-3,-3 7-1,0 0 0,0 0-3,8-10-2,-8 10-2,0 0 0,6-9-2,-6 9-1,0 0-2,2-10-2,-2 10-2,0 0 0,3-9-1,-3 9 1,0 0 0,0 0 0,-1-8-1,1 8 1,-10-2 0,10 2 0,-15 3-1,4 5 1,1 0 0,-1 5-1,2 1 1,0 2 0,4-3 1,1 4-1,4-4 2,0-2 1,5-1 1,5-6 0,2-4 1,4 0 0,-1-6 0,-2-5 0,3-1-1,-1-2-2,-6-1-1,-2 0 0,-1 0-1,-5 0 0,-1 4-2,-3 1 0,3 10-1,-13-12-1,2 10 0,-2 2 0,1 2 0,-1 4 0,1 3 1,1 2 0,1 2 1,3 1 0,2-3 0,4 0 0,1-1 1,1-1 1,-1-9-1,18 12 2,-3-11-1,2-1 1,2-2 0,0-5-1,0-3 1,-2-2 0,-3 0-3,-3-3 0,-4 1 0,-7 2 0,-2 1 0,-9 3 0,-3 2 0,-3 3 0,-4 1 0,-1 2 0,0 0 0,3 2 0,2 0 0,3 2 0,7 0 0,7-4 0,-8 10 0,8-10-16,-1 11-62,2-1-2,-1-10-2,8 11-6,-8-11-5</inkml:trace>
        </inkml:traceGroup>
        <inkml:traceGroup>
          <inkml:annotationXML>
            <emma:emma xmlns:emma="http://www.w3.org/2003/04/emma" version="1.0">
              <emma:interpretation id="{793BCC63-C693-4DE9-AE35-10B31D92E873}" emma:medium="tactile" emma:mode="ink">
                <msink:context xmlns:msink="http://schemas.microsoft.com/ink/2010/main" type="inkWord" rotatedBoundingBox="20632,5458 20930,6011 20525,6229 20228,5675">
                  <msink:destinationLink direction="with" ref="{5C3F1DD7-6AFB-46D7-9AB8-777130BE34B8}"/>
                </msink:context>
              </emma:interpretation>
              <emma:one-of disjunction-type="recognition" id="oneOf1">
                <emma:interpretation id="interp5" emma:lang="ko-KR" emma:confidence="0">
                  <emma:literal>토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엥</emma:literal>
                </emma:interpretation>
                <emma:interpretation id="interp8" emma:lang="ko-KR" emma:confidence="0">
                  <emma:literal>乃</emma:literal>
                </emma:interpretation>
                <emma:interpretation id="interp9" emma:lang="ko-KR" emma:confidence="0">
                  <emma:literal>方</emma:literal>
                </emma:interpretation>
              </emma:one-of>
            </emma:emma>
          </inkml:annotationXML>
          <inkml:trace contextRef="#ctx0" brushRef="#br0" timeOffset="6146.4108">14 298 3,'-8'-13'49,"8"-1"6,-6 0-1,6 1-26,0 3 2,0 2-7,0 8-2,2-11-9,-2 11-1,0 0-2,15 4-1,-11 9 2,4 4 2,-4 11 0,5 1 1,-7 8 2,4 1 1,-6-1 0,1 1-3,-1-6-2,0-4-3,0-4-2,0-5 0,-1-6 0,-2-3 1,3-10 1,-5 12 1,5-12 0,0 0-1,0 0 0,-9-7-1,8-5 1,1-2-8,-3-7 0,3-6 0,-1-2 0,0-6 0,1 2 0,1-8-3,2 3-2,1-3-2,0 4 2,1 1-1,1 4 1,4 0 1,-2 2 0,2 4 1,1 1 2,4 2-1,3 6-1,0 2 0,-1 3-1,4 6 1,-2 3-1,2 3 1,-4 10 0,-2 5 1,-1 5 1,-3 7 1,-6 2 3,-1 3 1,-4-2 2,-3 3 1,-6-9 1,-5 2 1,-4-6 0,-1-4-2,-3-6-1,-3-2-1,0-1 0,0-5-3,5 1-4,-1-3-5,3 0-8,-3-3-17,9-3-18,12 6-29,-11-8-3,11 8-5,6-1-1</inkml:trace>
          <inkml:trace contextRef="#ctx0" brushRef="#br0" timeOffset="6708.0118">226 354 19,'0'0'52,"0"0"7,0-12 0,0 12-29,3-9-4,-3 9-3,0 0-3,13-9-3,-13 9-6,13-9-1,-3 6-3,2-2-2,2 1 1,1 3 0,2 0-1,-1 1 0,4 4 0,-2 3-2,-1 1 0,-1 5 1,-5 0 1,-3 0 3,-7 4-1,-1 1 2,-7-4 1,-8-1 0,-4-1 0,-2-2-1,-2-1-1,4-4-4,3 0-1,3-3-1,13-2-2,0 0 0,8 6-1,10-1 0,5 1 0,3 3 1,1-2 1,-3 4 1,-3-2 3,-9 6 2,-7-1 1,-10-1 2,-11 0-1,-9 0 0,-5-1-6,-6-4-3,0 3 0,0-6 0,7 1-23,20 0-55,-6-6-3,15 0-4,-10-4-4,14-1-5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4:25.036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4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FD2CEDC-D1FD-4251-B4E6-3B2AEBEFC843}" emma:medium="tactile" emma:mode="ink">
          <msink:context xmlns:msink="http://schemas.microsoft.com/ink/2010/main" type="writingRegion" rotatedBoundingBox="14113,8070 15413,9453 14373,10429 13074,9046"/>
        </emma:interpretation>
      </emma:emma>
    </inkml:annotationXML>
    <inkml:traceGroup>
      <inkml:annotationXML>
        <emma:emma xmlns:emma="http://www.w3.org/2003/04/emma" version="1.0">
          <emma:interpretation id="{D5D158CC-5269-49B0-938C-E8E498C1ED0D}" emma:medium="tactile" emma:mode="ink">
            <msink:context xmlns:msink="http://schemas.microsoft.com/ink/2010/main" type="paragraph" rotatedBoundingBox="14247,9079 14140,8327 14337,8298 14445,90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AC1C5E1-421E-4938-AB50-5CE93075F228}" emma:medium="tactile" emma:mode="ink">
              <msink:context xmlns:msink="http://schemas.microsoft.com/ink/2010/main" type="inkBullet" rotatedBoundingBox="14155,8432 14140,8327 14337,8298 14353,8404"/>
            </emma:interpretation>
            <emma:one-of disjunction-type="recognition" id="oneOf0">
              <emma:interpretation id="interp0" emma:lang="ko-KR" emma:confidence="0">
                <emma:literal>용</emma:literal>
              </emma:interpretation>
              <emma:interpretation id="interp1" emma:lang="ko-KR" emma:confidence="0">
                <emma:literal>동</emma:literal>
              </emma:interpretation>
              <emma:interpretation id="interp2" emma:lang="ko-KR" emma:confidence="0">
                <emma:literal>않</emma:literal>
              </emma:interpretation>
              <emma:interpretation id="interp3" emma:lang="ko-KR" emma:confidence="0">
                <emma:literal>등</emma:literal>
              </emma:interpretation>
              <emma:interpretation id="interp4" emma:lang="ko-KR" emma:confidence="0">
                <emma:literal>옥</emma:literal>
              </emma:interpretation>
            </emma:one-of>
          </emma:emma>
        </inkml:annotationXML>
        <inkml:trace contextRef="#ctx0" brushRef="#br0">955-369 10,'0'0'39,"0"0"2,0 0-22,5-5 0,-5 5 2,0 0 1,7-11 1,-7 11 2,0 0-3,11-7 2,-11 7-1,0 0 0,8-8-2,-8 8-4,0 0-1,0 0-3,0 0-2,0 0-5,0 0-1,6-9-2,-6 9 0,0 0-1,0 0-1,0 0 0,0 0 0,0 0-1,0 0 0,0 0 0,0 0 0,0 0 1,-4 3 0,4-3 1,-10 10 0,10-10 1,-12 11-1,8-3 1,4-8-1,-9 16 1,9-16-2,-1 12 1,1-12 1,3 10 0,-3-10 0,15 3 1,-6-3 0,1-1 1,0-4-1,-2 0-1,2-3 0,-10 8-1,11-13 0,-11 13-1,5-13 1,-5 13-2,0-11 1,0 11 0,0 0-1,-7-6 0,7 6 0,-12 0-1,12 0 1,-15 3-1,8 5 1,1 0-1,2 1 0,4-9 1,-5 14 0,5-5 0,0-9 0,7 13 1,-7-13 1,15 0 0,-7-1 0,0-4 0,2-1 0,-3-4 1,0 0-1,-3 0-1,1-2 0,-2 4 0,-3 8 0,0-18-1,0 18 0,-3-11 0,3 11-1,-11-3 0,11 3 0,-15 5-1,15-5 1,-14 11 0,9-1 0,-1 3 1,4-3-1,2-2 2,0 2 0,0-10 0,6 12 0,3-7 1,5-5 0,-1-2 0,2-5 0,3 2-1,-2-8 1,0 2 0,-2-3-1,-3 0 0,-4 1-1,-2 3 1,-5 2-1,0-1 0,0 9-1,-8-8 1,8 8-1,-14 0 0,6 4 0,-2 1 0,10-5 0,-15 16 0,8-6 1,0 0-1,0-2 2,3 2-2,4-10 2,-1 13-1,1-13 1,0 0 0,10 7 0,1-7 0,1 0 0,0-2 1,1-4-1,-2 0 0,-1-3 0,-10 9-1,8-14 1,-8 14-2,-3-11 1,3 11 0,-18-5-1,6 5 0,-3 2 0,1 1-1,1 4 1,1 0 1,1 3-1,3 1 0,4-2 1,-1-1 0,5-8 1,6 12 0,4-8 0,1-3 0,2-1 1,1-2 0,1-5 0,-2 0 0,-5 0 1,-1-4-3,-4 0 0,-3-1 0,-6 0 0,-5 5 0,-3 0 0,-2 2 0,1 1 0,-2 4 0,3 0 0,2 5 0,12-5-6,-15 15-10,13-27-32,2 12-31,4 8 0,9-3-6,-3-4-4,7 3-2</inkml:trace>
      </inkml:traceGroup>
      <inkml:traceGroup>
        <inkml:annotationXML>
          <emma:emma xmlns:emma="http://www.w3.org/2003/04/emma" version="1.0">
            <emma:interpretation id="{19742C91-D7EC-473A-A069-008B93E98E64}" emma:medium="tactile" emma:mode="ink">
              <msink:context xmlns:msink="http://schemas.microsoft.com/ink/2010/main" type="line" rotatedBoundingBox="14266,9076 14178,8458 14346,8434 14434,9052"/>
            </emma:interpretation>
          </emma:emma>
        </inkml:annotationXML>
        <inkml:traceGroup>
          <inkml:annotationXML>
            <emma:emma xmlns:emma="http://www.w3.org/2003/04/emma" version="1.0">
              <emma:interpretation id="{5894272A-942F-4275-95C5-4ADBB600BCBE}" emma:medium="tactile" emma:mode="ink">
                <msink:context xmlns:msink="http://schemas.microsoft.com/ink/2010/main" type="inkWord" rotatedBoundingBox="14246,9035 14363,8949 14426,9035 14310,9121"/>
              </emma:interpretation>
              <emma:one-of disjunction-type="recognition" id="oneOf1">
                <emma:interpretation id="interp5" emma:lang="ko-KR" emma:confidence="0">
                  <emma:literal>〇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밟</emma:literal>
                </emma:interpretation>
                <emma:interpretation id="interp8" emma:lang="ko-KR" emma:confidence="0">
                  <emma:literal>@</emma:literal>
                </emma:interpretation>
                <emma:interpretation id="interp9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-77641.3363">1200 295 30,'0'0'44,"-17"-11"3,17 11-27,0 0 0,-2-9-3,2 9-2,0 0-2,0 0 1,0-8-3,0 8 0,0 0-1,0 0 0,0 0-1,0-8 0,0 8-1,0 0-1,0 0-1,0 0-2,0 0 0,0 0-1,0 0 0,0-7 0,0 7 1,0 0-1,0 0 0,0 0 0,0 0 0,0 0 0,-5-9-1,5 9 0,0 0 0,0 0 0,-8-4 0,8 4 0,0 0 0,0 0 1,-11 0-1,11 0 1,0 0-1,0 0-1,-8 2 0,8-2 1,0 0-2,0 0 0,0 0 0,-1 8 0,1-8 1,0 0 2,0 0 0,0 0 1,4 4 0,-4-4 2,0 0-1,8-3-1,-8 3 0,0 0 0,11-13-1,-11 13-1,3-13 0,-3 13 0,1-11-1,-1 11 0,0-8 0,0 8 0,0 0-1,0 0 0,0 0 0,-7 0-1,7 0 0,0 0 0,-7 7 0,7-7 0,0 0 1,0 0 0,-4 10-1,4-10 1,0 0 1,0 0-1,0 0 1,0 0-1,0 0 1,0 0 0,6 3 1,-6-3-1,0 0 0,8 0 0,-8 0 1,0 0 0,0 0 0,5-8 0,-5 8-1,0 0 0,0 0-1,-5-6 0,5 6 0,-11 0-1,11 0 1,-12 6-1,12-6 1,-11 8 1,11-8-1,-5 11 0,5-11 1,0 0 0,3 10 1,-3-10-1,13 1 1,-13-1 1,13 0-3,-13 0 2,14-3-1,-14 3 0,8-5 0,-8 5-1,0 0-1,0 0 0,0 0 0,0 0-1,-7 0 0,7 0 1,-13 8-1,13-8 2,-14 13 0,14-13 0,-10 10 1,10-10 0,-4 11 2,4-11-3,0 0 2,0 0 0,7 2 0,-7-2 0,11-2 0,-11 2-1,10-15 0,-10 15 0,5-13-2,-5 13 1,0-11-2,0 11 1,0 0 1,-4-8-1,4 8 1,-11 0 0,11 0 0,-14 3 1,14-3-1,-12 7 1,12-7-1,-7 9 1,7-9-1,-3 8 1,3-8-1,0 0 2,8 8-1,-8-8 1,17 0 0,-9 0 1,2-2-1,-10 2 1,15-9-1,-15 9-1,8-12 0,-8 12 0,0-8-1,0 8-1,-8-6 0,8 6 0,-18 0 0,9 0 0,0 4 0,0-1 0,0 1 1,9-4-1,-9 7 1,9-7-1,0 9 1,0-9 1,4 8-1,-4-8 1,14 8 0,-5-5 0,0-3 1,-1 0-1,0 0 1,-8 0-2,11-9 1,-11 9-1,4-13 0,-4 13-1,-1-13-1,1 13 1,-13-9-1,5 7 1,-3 2-1,2 0 1,-4 5 0,3 2 0,1 2 1,1-2 0,3 3 0,1-1 1,4-9-1,-1 15 1,1-15 0,7 11 0,-7-11 1,16 4-1,-5-4 1,0-4 0,2-3-1,-5-1 0,2-4-2,-5 2 1,-1-2-1,-4 1-1,0 0 0,-4 2 0,-4 6 0,-2-1 1,-2 4 1,-1 4 0,-2 3 1,3 3 0,0 3 1,2-4 0,3 4 0,3-3 0,2-2 0,2-8 0,5 12-1,-5-12 1,16 6 1,-6-6 0,2 0-1,-2-2 1,-1-3-2,-9 5 0,14-12-1,-14 12-3,3-10-4,-3 10-6,-7-8-14,7 8-49,-16 0 0,16 0-6,-13 0-2,13 0-1</inkml:trace>
        </inkml:traceGroup>
        <inkml:traceGroup>
          <inkml:annotationXML>
            <emma:emma xmlns:emma="http://www.w3.org/2003/04/emma" version="1.0">
              <emma:interpretation id="{6F6A0F9B-2F01-4E4E-9CED-FE17A1512C2D}" emma:medium="tactile" emma:mode="ink">
                <msink:context xmlns:msink="http://schemas.microsoft.com/ink/2010/main" type="inkWord" rotatedBoundingBox="14360,8434 14402,8967 14361,8970 14319,8437"/>
              </emma:interpretation>
              <emma:one-of disjunction-type="recognition" id="oneOf2">
                <emma:interpretation id="interp10" emma:lang="ko-KR" emma:confidence="0">
                  <emma:literal>』</emma:literal>
                </emma:interpretation>
                <emma:interpretation id="interp11" emma:lang="ko-KR" emma:confidence="0">
                  <emma:literal>!</emma:literal>
                </emma:interpretation>
                <emma:interpretation id="interp12" emma:lang="ko-KR" emma:confidence="0">
                  <emma:literal>.</emma:literal>
                </emma:interpretation>
                <emma:interpretation id="interp13" emma:lang="ko-KR" emma:confidence="0">
                  <emma:literal>d</emma:literal>
                </emma:interpretation>
                <emma:interpretation id="interp14" emma:lang="ko-KR" emma:confidence="0">
                  <emma:literal>&amp;</emma:literal>
                </emma:interpretation>
              </emma:one-of>
            </emma:emma>
          </inkml:annotationXML>
          <inkml:trace contextRef="#ctx0" brushRef="#br2" timeOffset="-39748.8698">1160-231 4,'-7'-8'35,"7"8"2,-8-9-24,8 9 2,0 0 1,-6-10 0,6 10 0,0 0-1,-1-10 0,1 10-3,0 0-1,-3-10-2,3 10-3,0 0-1,-3-9 0,3 9-3,0 0-1,0 0 0,-2-9-1,2 9 1,0 0-1,0 0 0,0 0 1,0 0 2,0 0 1,0 0 0,0 0 2,-5-10 0,5 10 0,0 0 1,0 0 1,-1-8 0,1 8 0,0 0-1,0 0 0,0 0 1,0 0 2,0 0 0,3-9 0,-3 9 1,0 0 1,0 0 0,0 0-1,0 0-1,0 0-2,0 0-1,0 0-3,0 0-3,0 0 0,0 0-1,0 0 0,3 9 1,-3-9 2,0 17 0,0 0 3,0 1-1,0 5 3,1 5 0,0 3 1,4 2-2,-3 2 1,0-2-2,-1-1 0,2-3-2,0-3 0,-2-4-1,-1-5-1,1-4 1,1-3-3,-1-1 0,-1-9 0,4 11 0,-4-11 0,0 0 0,4 11 0,-4-11 0,0 0 0,2 7 0,-2-7 0,0 0 0,0 0 0,0 0 0,0 0 0,0 0 0,0 0 0,0 0 0,0 0 0,0 0 0,0 0 0,0 0 0,0 0 0,0 0 0,0 0 0,0 0 0,0 0 0,0 0 0,0 0 0,0 0 0,0 0 0,0 0 0,2 10 0,-2-10 0,0 0 0,0 9 0,0-9 0,0 9 0,0-9 0,0 14 0,0-14 0,0 17 0,0-7 0,0-10 0,0 14 0,0-6 0,0-8 0,0 11 0,0-11 0,0 0 0,0 0 0,0 0 0,0 0 0,0 0 0,0 0 0,5-15 0,-5-39-36,4 44-46,-2-9-5,5 1-3,-7-9-3,7 8-3</inkml:trace>
        </inkml:traceGroup>
      </inkml:traceGroup>
    </inkml:traceGroup>
    <inkml:traceGroup>
      <inkml:annotationXML>
        <emma:emma xmlns:emma="http://www.w3.org/2003/04/emma" version="1.0">
          <emma:interpretation id="{16266FB2-A45D-4613-A865-112BFF847179}" emma:medium="tactile" emma:mode="ink">
            <msink:context xmlns:msink="http://schemas.microsoft.com/ink/2010/main" type="paragraph" rotatedBoundingBox="13429,8712 14729,10095 14373,10429 13074,90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336A76-6B6B-4F99-AB03-6107B40E4924}" emma:medium="tactile" emma:mode="ink">
              <msink:context xmlns:msink="http://schemas.microsoft.com/ink/2010/main" type="line" rotatedBoundingBox="13429,8712 14729,10095 14373,10429 13074,9046"/>
            </emma:interpretation>
          </emma:emma>
        </inkml:annotationXML>
        <inkml:traceGroup>
          <inkml:annotationXML>
            <emma:emma xmlns:emma="http://www.w3.org/2003/04/emma" version="1.0">
              <emma:interpretation id="{85C7B4C8-6F36-403D-90F0-9515BD668EB8}" emma:medium="tactile" emma:mode="ink">
                <msink:context xmlns:msink="http://schemas.microsoft.com/ink/2010/main" type="inkWord" rotatedBoundingBox="13425,8716 13643,8949 13360,9215 13142,8982"/>
              </emma:interpretation>
              <emma:one-of disjunction-type="recognition" id="oneOf3">
                <emma:interpretation id="interp15" emma:lang="ko-KR" emma:confidence="0">
                  <emma:literal>오</emma:literal>
                </emma:interpretation>
                <emma:interpretation id="interp16" emma:lang="ko-KR" emma:confidence="0">
                  <emma:literal>C</emma:literal>
                </emma:interpretation>
                <emma:interpretation id="interp17" emma:lang="ko-KR" emma:confidence="0">
                  <emma:literal>으</emma:literal>
                </emma:interpretation>
                <emma:interpretation id="interp18" emma:lang="ko-KR" emma:confidence="0">
                  <emma:literal>e</emma:literal>
                </emma:interpretation>
                <emma:interpretation id="interp19" emma:lang="ko-KR" emma:confidence="0">
                  <emma:literal>@</emma:literal>
                </emma:interpretation>
              </emma:one-of>
            </emma:emma>
          </inkml:annotationXML>
          <inkml:trace contextRef="#ctx0" brushRef="#br3" timeOffset="20436.0359">108 132 23,'0'0'48,"-11"-3"7,11 3-26,-9-6 3,9 6 0,0 0 0,-10-8-3,10 8-4,0 0-3,0 0-5,-11-2-2,11 2-1,0 0-2,-10 2-4,10-2-1,-6 11-1,6-11 0,-5 13 0,5-13 0,0 14 0,0-14-1,10 8 1,0-5-1,1 0 0,5-3 0,4 0-2,-2-1 0,1-4 0,1 1-1,0-2 0,-2 0-1,-3-2 0,-1 0 1,-3 0-1,-2-2 0,-2 0 0,-1-2-1,-2 0 0,-1-1 0,-1 2-1,0-3 0,-2 4 0,0 3-1,-4-3 1,4 10-1,-16-11 0,5 11 0,-5 0 0,-1 3 0,-2 5 1,-2 2 0,-2 4 1,1 4 2,-2 3 0,0 5 2,2-2-1,1 1 1,3 2 1,6-2-1,3-2 0,7 2 0,2-6 0,5-1-1,8-2 1,4-3-1,3-4 0,-1-3 1,4-1-4,-1-2 0,2-3 0,-3 0 0,-3-5 0,-1 2 0,-1-3 0,-1 3 0,-4-3 0,1 2-28,-2 30-34,-10-26-19,14 0-2,-14 0-7,12-3-1</inkml:trace>
        </inkml:traceGroup>
        <inkml:traceGroup>
          <inkml:annotationXML>
            <emma:emma xmlns:emma="http://www.w3.org/2003/04/emma" version="1.0">
              <emma:interpretation id="{E25A269C-9D5E-4B87-AF8E-55B3FD4C45B2}" emma:medium="tactile" emma:mode="ink">
                <msink:context xmlns:msink="http://schemas.microsoft.com/ink/2010/main" type="inkWord" rotatedBoundingBox="13547,9065 13679,9206 13581,9299 13448,9157"/>
              </emma:interpretation>
              <emma:one-of disjunction-type="recognition" id="oneOf4">
                <emma:interpretation id="interp20" emma:lang="ko-KR" emma:confidence="0">
                  <emma:literal>~</emma:literal>
                </emma:interpretation>
                <emma:interpretation id="interp21" emma:lang="ko-KR" emma:confidence="0">
                  <emma:literal>、</emma:literal>
                </emma:interpretation>
                <emma:interpretation id="interp22" emma:lang="ko-KR" emma:confidence="0">
                  <emma:literal>`</emma:literal>
                </emma:interpretation>
                <emma:interpretation id="interp23" emma:lang="ko-KR" emma:confidence="0">
                  <emma:literal>.</emma:literal>
                </emma:interpretation>
                <emma:interpretation id="interp24" emma:lang="ko-KR" emma:confidence="0">
                  <emma:literal>^</emma:literal>
                </emma:interpretation>
              </emma:one-of>
            </emma:emma>
          </inkml:annotationXML>
          <inkml:trace contextRef="#ctx0" brushRef="#br3" timeOffset="20670.0363">347 305 13,'7'10'65,"-7"-10"7,5 10 2,-5-10 1,2 14-36,0 2-3,3 0-2,-3 5-8,1-2-6,-2 6-5,2-2-6,-3-1-2,2-4-3,-2-1-1,1-4-3,-1-13-7,1 10-36,-1-10-34,3-10 1,1-4-6,-4-12-5,3-3-6</inkml:trace>
        </inkml:traceGroup>
        <inkml:traceGroup>
          <inkml:annotationXML>
            <emma:emma xmlns:emma="http://www.w3.org/2003/04/emma" version="1.0">
              <emma:interpretation id="{DBED66BE-D4F0-4443-96EE-01AE8CE67320}" emma:medium="tactile" emma:mode="ink">
                <msink:context xmlns:msink="http://schemas.microsoft.com/ink/2010/main" type="inkWord" rotatedBoundingBox="14119,9446 14510,9863 14155,10197 13764,9780"/>
              </emma:interpretation>
              <emma:one-of disjunction-type="recognition" id="oneOf5">
                <emma:interpretation id="interp25" emma:lang="ko-KR" emma:confidence="0">
                  <emma:literal>D</emma:literal>
                </emma:interpretation>
                <emma:interpretation id="interp26" emma:lang="ko-KR" emma:confidence="0">
                  <emma:literal>P</emma:literal>
                </emma:interpretation>
                <emma:interpretation id="interp27" emma:lang="ko-KR" emma:confidence="0">
                  <emma:literal>b</emma:literal>
                </emma:interpretation>
                <emma:interpretation id="interp28" emma:lang="ko-KR" emma:confidence="0">
                  <emma:literal>서</emma:literal>
                </emma:interpretation>
                <emma:interpretation id="interp29" emma:lang="ko-KR" emma:confidence="0">
                  <emma:literal>n</emma:literal>
                </emma:interpretation>
              </emma:one-of>
            </emma:emma>
          </inkml:annotationXML>
          <inkml:trace contextRef="#ctx0" brushRef="#br4" timeOffset="-20389.2358">939 710 22,'0'0'43,"0"0"8,0 0-24,0 0 4,0 0 4,0 0-1,0 0 2,-8-7-4,8 7-2,0 0-3,-5-9-7,5 9-7,0 0-6,-9-5-3,9 5-2,-5 7-2,1 7 1,4 5 1,-2 8 1,2 6 1,-1 2 2,1 7 0,0 0 0,3 3 1,-3 0-1,3 0-1,-3-1-1,0-6-2,0-2 0,0-7 0,-3-1 0,3-10 0,-3-5 0,3-13 0,0 10 0,0-10 0,0-6 1,0-3-1,4-7 1,4-1-2,2-7-1,4-2 0,1-2-1,8 0 0,2 1 0,6 4 0,0 2-1,2 9 1,-2 5 1,-1 7-1,-4 7 1,-4 8 0,-5 6 2,-10 4-1,-3 4 1,-6-1 0,-7 4 1,-9-8 0,-6 4 1,-3-5 0,-8-3 0,0 0-1,-3-6-3,2-3 0,1-5 0,3-1 0,4-3 0,4 1 0,6-3 0,4 0 0,3-3 0,11 3-20,0 0-32,-1-10-29,6 2-2,2-2-5,7 3-5,-1-5 3</inkml:trace>
        </inkml:traceGroup>
        <inkml:traceGroup>
          <inkml:annotationXML>
            <emma:emma xmlns:emma="http://www.w3.org/2003/04/emma" version="1.0">
              <emma:interpretation id="{BFA03AFE-7212-44E6-92E1-92991F37CFD8}" emma:medium="tactile" emma:mode="ink">
                <msink:context xmlns:msink="http://schemas.microsoft.com/ink/2010/main" type="inkWord" rotatedBoundingBox="14578,9956 14718,10105 14597,10220 14456,10070"/>
              </emma:interpretation>
              <emma:one-of disjunction-type="recognition" id="oneOf6">
                <emma:interpretation id="interp30" emma:lang="ko-KR" emma:confidence="0">
                  <emma:literal>`</emma:literal>
                </emma:interpretation>
                <emma:interpretation id="interp31" emma:lang="ko-KR" emma:confidence="0">
                  <emma:literal>、</emma:literal>
                </emma:interpretation>
                <emma:interpretation id="interp32" emma:lang="ko-KR" emma:confidence="0">
                  <emma:literal>'</emma:literal>
                </emma:interpretation>
                <emma:interpretation id="interp33" emma:lang="ko-KR" emma:confidence="0">
                  <emma:literal>~</emma:literal>
                </emma:interpretation>
                <emma:interpretation id="interp34" emma:lang="ko-KR" emma:confidence="0">
                  <emma:literal>×</emma:literal>
                </emma:interpretation>
              </emma:one-of>
            </emma:emma>
          </inkml:annotationXML>
          <inkml:trace contextRef="#ctx0" brushRef="#br4" timeOffset="-20077.2352">1378 1196 33,'1'10'80,"0"2"0,-1 2-2,0 2-4,0 1-32,-1 3-10,1 0-6,0-2-9,4 3-8,-4-5-3,4 0-2,-1-2 0,0-2-1,-3-3-2,1 2 1,-1-11-1,2 12-1,-2-12-2,1 8-12,-1 10-36,0-18-27,0 0-1,4-14-6,-1 2-6,-2-10 3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3:19.78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6258C10-5361-40EE-94B1-3B61ED3C4CDE}" emma:medium="tactile" emma:mode="ink">
          <msink:context xmlns:msink="http://schemas.microsoft.com/ink/2010/main" type="inkDrawing" rotatedBoundingBox="1663,10692 4286,3594 8650,5207 6027,12305" hotPoints="6105,6959 6918,10851 3928,13470 3115,9579" semanticType="enclosure" shapeName="Ellipse">
            <msink:sourceLink direction="with" ref="{32E6FB8E-706D-487D-8430-D6B52E95A08A}"/>
            <msink:sourceLink direction="with" ref="{5AB696F4-7C07-4AB1-80B4-BCE4D5DDD189}"/>
            <msink:sourceLink direction="with" ref="{9CC22811-6E40-4319-93E9-A31FAFCD63F1}"/>
            <msink:sourceLink direction="with" ref="{A9042AB3-A008-45D3-AE9F-9C1442529239}"/>
            <msink:sourceLink direction="with" ref="{051D0F6A-BBD7-4015-BA53-5D572A50612D}"/>
            <msink:destinationLink direction="from" ref="{705908F3-3BF5-4C7F-990D-E60389FA6F2A}"/>
          </msink:context>
        </emma:interpretation>
      </emma:emma>
    </inkml:annotationXML>
    <inkml:trace contextRef="#ctx0" brushRef="#br0">989 50 10,'0'0'44,"-12"0"-2,12 0 2,0 0-29,0 0-11,0 0 1,0 0-4,0 0-1,0 0 0,0 0 0,-5-5 1,5 5 0,0 0 3,-9-8 3,9 8 1,0 0 0,0 0 2,-9-9-1,9 9 1,0 0-1,-10-5-2,-1 4-3,11 1 0,-12-4 0,12 4-1,-14-2 2,14 2 1,-11-3 1,11 3 0,0 0 0,0 0-1,0 0 0,-3-8-1,3 8-1,0 0-1,0 0-1,0 0-1,0 0 1,0 0 1,0 0 1,-8-6 0,8 6 1,0 0-1,0 0 1,0 0 0,0 0-1,-10 0-1,10 0 1,-5 6 0,5-6 1,-9 17 2,5-5 1,-4 4 0,1 8 0,-3 3-1,1 1-1,-4 5-2,1 4-1,-3 6-1,-2-1 0,1 4 1,-1 2 2,-2 3 0,0 2 0,-4 0 2,0 4 0,-2-5 0,0 4 0,-6-2-2,-1 0 0,-1 2 0,-1-1-1,-4 4-1,2-3-3,2 5 4,-2-5-1,3 3 0,0-1 0,1-11-1,5 1 0,2-8 0,0-2 2,2-7-4,1 1 0,2-8 0,5-4 0,0 0 0,3-4 0,1-1 0,4-3 0,0-3 0,7-9 0,-7 12 0,7-12 0,0 0 0,0 0 0,0 0 0,0 0 0,0 0 0,0 0 0,0 0 0,0 0 0,0 0 0,0 0 0,0 0 0,0 0 0,0 0 0,0 0 0,-10-4 0,10 4 0,0 0 0,0 0 0,0 0 0,-5-10-8,5 10-73,0 0-2,0-12-1,1 1-6,3-13-5</inkml:trace>
    <inkml:trace contextRef="#ctx0" brushRef="#br0" timeOffset="2870.4051">21-2976 10,'22'8'59,"-6"-2"5,1-4-2,-5 2-1,6-7-29,-6 3-18,6 6-3,-2 0 0,6 3-6,-3-2-2,4 3-1,-3-1 0,3 0 0,6 3 0,-1 1-1,6 0 2,0 0 0,9 2 0,-1 3 1,9 3 1,-2 2-1,2 3 1,7 5-1,-4 1 0,9 6 0,9 1 1,5 6-1,2 4-1,5 0 1,1 5-1,7-6 2,8 5-1,-1-5 1,-3 4 0,3-3-1,1-1 1,-1 3 1,21 10 1,-10 7-1,7 1-1,-12-2 1,7 9-2,-6-8 1,7 7-1,-7-8-1,-14-7-2,-1-5 1,1 0-2,3-5 2,-5-3-2,-4 1 0,-1-4 0,-4-2 1,-4-2-1,-5-3 1,-4-3 0,-6-1 0,-3-4 1,-4-4 0,-10-2-1,-2-2 0,-4 1 1,-3-6-1,-9-2 0,-1-1 0,-5-3 0,-6-1-1,0-1 1,-5-3-1,-10-5 0,11 8 0,-11-8 1,0 0-1,0 0 0,0 11 0,0-11 0,-8 7 1,-3-1-1,-2 5 0,-2 4 0,-6 0 0,-1 4-1,-6 8 1,-4 9 0,-3 4 0,-2 2 0,-6 7 1,-2 6 0,-3 8 1,-3 2-1,-2 2 0,1 4 0,-2 2 1,2 7-1,-5 3 1,2 4-1,-3 2 1,2 4-2,-2 3 0,2 3 0,-5 4 0,2-1 0,-1-1 0,2 1 0,1-1 0,-1-3 0,0-3 0,0 2 0,3-2 0,1-1 0,0-2 0,2-3 0,1-2 0,1-2 0,1-1 0,5-8 0,1-4 0,3-5 0,4-5 0,2-5 0,1-6 0,5-5 0,2-5 0,2-2 0,5-5 0,0-7 0,5-1 0,0-6 0,2-3 0,2-1 0,2-4 0,0-5 0,8-7 0,-13 10 0,13-10 0,-9 4 0,9-4 0,-10 0 0,10 0 0,-11 0 0,3-4 0,-1-2 0,-2-1 0,-1-4 0,0 2 0,-5-3 0,-1-5 0,-5 2 0,-1-1 0,0-1 0,-5-2 0,-2 2 0,1-3 0,-3 1 0,-3 0 0,-4 2 0,-3-6 0,-2 2 0,-3-2 0,-1 1 0,-3-3 0,0-2 0,-2 0 0,-4 1 0,4 0 0,-4 2 0,1-1 0,0 3 0,1 0 0,-1-2 0,2-3 0,1-1 0,0 2 0,3 0 0,0-2 0,2 0 0,-1 1 0,1-1 0,0 4 0,1 2 0,1 1 0,2-2 0,1 3 0,0 0 0,0 2 0,2 4 0,1 0 0,-1-2 0,3 8 0,4-1 0,3 1 0,3 3 0,6 1 0,2-1 0,6 5 0,3-2 0,2-3 0,10 5 0,-8-5 0,8 5 0,0 0 0,0 0 0,0 0 0,5-54-37,2 66 37,4-16 0,4-3-82,-1-14-4,8-5-1,-2-12-6,9 1-2</inkml:trace>
    <inkml:trace contextRef="#ctx0" brushRef="#br0" timeOffset="-2230.8039">3703-4580 17,'16'-17'48,"-3"-2"3,2-3-2,-3 5-30,2 3-5,-4 0-1,-2 4-1,-2 0 0,-1 1 3,-5 9-1,7-9 1,-7 9-1,0 0 0,0 0-4,0 0-2,-6 3-4,-3 6-3,-2 7-2,-8 4 1,-5 7 0,-9 12 1,-1 6 4,-11 15 0,-3 17-5,-6 16 9,-10 7 0,-4 21 2,-8 9-1,-1 8 0,-8 3-1,-3 8-3,-2-3 0,-1-2-3,1 4 1,1-2 1,2 4 0,0-1-1,-1 6 1,1-2 0,0 1-5,1 3 7,-1-4-1,-3-2-1,6-5 0,4-5 0,-1-3 1,7-6 0,0-10 0,4-6-1,4 0-1,5-15 0,2-6 0,4-8 0,3-4-1,1-9-3,4 0 0,5-8 0,0-3 0,-1-11 0,7 2 0,3-7 0,6-8 0,3-8 0,3-7 0,5-8 0,8-5 0,6 0 0,2-11-27,0 0-52,11-14-2,2-6-3,6-8-5,0-15-4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3:48.4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C3F1DD7-6AFB-46D7-9AB8-777130BE34B8}" emma:medium="tactile" emma:mode="ink">
          <msink:context xmlns:msink="http://schemas.microsoft.com/ink/2010/main" type="inkDrawing" rotatedBoundingBox="20720,6404 20721,6918 20677,6919 20676,6405" semanticType="callout" shapeName="Other">
            <msink:sourceLink direction="with" ref="{76FA75F9-3763-4F82-87DF-FB482DE41C59}"/>
            <msink:sourceLink direction="with" ref="{793BCC63-C693-4DE9-AE35-10B31D92E873}"/>
          </msink:context>
        </emma:interpretation>
      </emma:emma>
    </inkml:annotationXML>
    <inkml:trace contextRef="#ctx0" brushRef="#br0">-147-4389 16,'0'0'27,"0"0"-26,0 0 0,0 0-1,-11-7 0,11 7 0,0 0 0,-10-3 1,10 3 1,0 0 0,0 0 0,-8-7 2,8 7-1,0 0 2,-3-9 0,3 9 0,0-8 1,0 8 1,0-11 1,0 11 3,0-10-1,0 10 2,0-8 1,0 8 1,0 0 2,-4-11-1,4 11 2,0 0 0,0 0 1,-4-9-2,4 9-1,0 0-1,0 0 0,0 0-3,-4-8-2,4 8-2,0 0-2,0 0-1,0 0-1,0 0-2,0 0-2,0 0-1,0 0 0,0 0 2,0 8 2,0 1 3,0 6 2,0 4 3,0 2 3,0 5 1,0 3 0,0 1 0,0 1-2,0-5-1,1 2-2,-1-5-2,0-1 0,0-1-1,0-3-2,0-2 0,0 0-1,0-1-1,0 0 0,0 2-1,0-3 0,2 1 1,-2-3 0,3 1 0,-2-3 0,0-1-1,-1-9 1,2 10 0,-2-10-1,0 0 0,1 8-1,-1-8 1,0 0 0,0 0-1,0 9 0,0-9 0,0 0 1,0 0-1,1 9 1,-1-9-1,0 0 1,0 0 0,0 0 0,0 0-1,0 0 1,0 0 0,0 0-1,0 0 1,0 0 0,0 0 0,0 0 0,0 0 2,0 0-3,0 0 0,0 0 0,0 0 0,0 0 0,0 0 0,0 0-3,6-5-75,-6-4-3,1-1-2,-1-6-6,0-3-6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6:35.26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2CAA2C1-0F17-4C33-8B35-F9DBD785D0E8}" emma:medium="tactile" emma:mode="ink">
          <msink:context xmlns:msink="http://schemas.microsoft.com/ink/2010/main" type="writingRegion" rotatedBoundingBox="5108,13024 5288,18704 3004,18776 2825,13096">
            <msink:destinationLink direction="with" ref="{F567100F-E4C7-4711-BBA7-F4BB0040E1AE}"/>
          </msink:context>
        </emma:interpretation>
      </emma:emma>
    </inkml:annotationXML>
    <inkml:traceGroup>
      <inkml:annotationXML>
        <emma:emma xmlns:emma="http://www.w3.org/2003/04/emma" version="1.0">
          <emma:interpretation id="{8B1DB2D8-24C8-4310-8A89-AB0C289B0276}" emma:medium="tactile" emma:mode="ink">
            <msink:context xmlns:msink="http://schemas.microsoft.com/ink/2010/main" type="paragraph" rotatedBoundingBox="5101,16227 5348,18675 4478,18763 4231,163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DA2F916-4C87-439C-9A13-F22A3DDBFD07}" emma:medium="tactile" emma:mode="ink">
              <msink:context xmlns:msink="http://schemas.microsoft.com/ink/2010/main" type="line" rotatedBoundingBox="5101,16227 5348,18675 4478,18763 4231,16315"/>
            </emma:interpretation>
          </emma:emma>
        </inkml:annotationXML>
        <inkml:traceGroup>
          <inkml:annotationXML>
            <emma:emma xmlns:emma="http://www.w3.org/2003/04/emma" version="1.0">
              <emma:interpretation id="{ED50A3AC-6A9C-4E68-A7BE-3AA162BA4D06}" emma:medium="tactile" emma:mode="ink">
                <msink:context xmlns:msink="http://schemas.microsoft.com/ink/2010/main" type="inkWord" rotatedBoundingBox="4501,16285 5138,16722 4854,17134 4218,16697"/>
              </emma:interpretation>
              <emma:one-of disjunction-type="recognition" id="oneOf0">
                <emma:interpretation id="interp0" emma:lang="ko-KR" emma:confidence="0">
                  <emma:literal>₩</emma:literal>
                </emma:interpretation>
                <emma:interpretation id="interp1" emma:lang="ko-KR" emma:confidence="0">
                  <emma:literal>마</emma:literal>
                </emma:interpretation>
                <emma:interpretation id="interp2" emma:lang="ko-KR" emma:confidence="0">
                  <emma:literal>÷</emma:literal>
                </emma:interpretation>
                <emma:interpretation id="interp3" emma:lang="ko-KR" emma:confidence="0">
                  <emma:literal>5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2885 2456 10,'0'-21'63,"0"9"6,-2-4 2,-1 4 1,36 5-31,-60 1-6,27 6-5,-1-9-11,1 9-5,0 0 0,0 17-2,0 7 0,1 14-3,-1 7 0,0 12 2,-1 6 3,-4 3-8,3 0-6,-2-6 0,1-9 0,-4-11 0,6-12 0,-1-8 0,1-9 0,1-11 0,0 0 0,7-15 0,1-4 0,4-7 0,5-5 0,5-6 0,1-1 0,7 2 0,0 4 0,-1 3 0,1 11 0,-2 6 0,-2 8 0,-6 7 0,-2 12 0,-7 8 0,-8 5 0,-3 5 0,-10-4 0,-8 3 0,-9-3 0,1 1 0,-4-7 0,-3-4 0,3-7 0,2-1 0,5-4 0,5-1 0,6-2 0,-5-4 0,17 0-42,0 0-47,-7-11-1,14 2-5,3-8-6,8 2 7</inkml:trace>
          <inkml:trace contextRef="#ctx0" brushRef="#br0" timeOffset="218.4003">3330 2731 59,'30'0'90,"-5"8"-1,-6 6-2,-6 5-1,-7 0-1,-4-3-70,-2 8-15,-2 2 0,-2 1 0,-3-4 0,1-1 0,3-7 0,1 3 0,1-8 0,2 3-27,-1-13-37,0 0-24,0 0-4,0 0-6,-5-9-5</inkml:trace>
        </inkml:traceGroup>
        <inkml:traceGroup>
          <inkml:annotationXML>
            <emma:emma xmlns:emma="http://www.w3.org/2003/04/emma" version="1.0">
              <emma:interpretation id="{69C96354-EAD9-473A-AB1C-2C12A3A846A3}" emma:medium="tactile" emma:mode="ink">
                <msink:context xmlns:msink="http://schemas.microsoft.com/ink/2010/main" type="inkWord" rotatedBoundingBox="4539,17207 5331,17689 5006,18223 4214,17742"/>
              </emma:interpretation>
              <emma:one-of disjunction-type="recognition" id="oneOf1">
                <emma:interpretation id="interp5" emma:lang="ko-KR" emma:confidence="0">
                  <emma:literal>여</emma:literal>
                </emma:interpretation>
                <emma:interpretation id="interp6" emma:lang="ko-KR" emma:confidence="0">
                  <emma:literal>에</emma:literal>
                </emma:interpretation>
                <emma:interpretation id="interp7" emma:lang="ko-KR" emma:confidence="0">
                  <emma:literal>예</emma:literal>
                </emma:interpretation>
                <emma:interpretation id="interp8" emma:lang="ko-KR" emma:confidence="0">
                  <emma:literal>매</emma:literal>
                </emma:interpretation>
                <emma:interpretation id="interp9" emma:lang="ko-KR" emma:confidence="0">
                  <emma:literal>㉠</emma:literal>
                </emma:interpretation>
              </emma:one-of>
            </emma:emma>
          </inkml:annotationXML>
          <inkml:trace contextRef="#ctx0" brushRef="#br0" timeOffset="811.2014">2901 3398 10,'-3'-14'81,"2"0"4,-1 2-6,2 3-4,0 1-1,0 8-43,0 0-10,13 4-4,-9 14-3,-3 11-1,1 5-2,-2 5-11,0 7 0,-2 0 0,-3 1 0,2-6 0,-4-6 0,2-10 0,2-3 0,2-13 0,1-9 0,0 0 0,4-7 0,5-16 0,5-3 0,8-4 0,7-6 0,2 0 0,8 0 0,-1 5 0,-1 9 0,0 8 0,-3 4 0,-8 11 0,-8 13 0,-9 7 0,-9 6 0,-10 4 0,-7 4 0,-10 1 0,-6 0 0,-4-5 0,-1 0 0,1-9 0,4-4 0,5-3 0,0-6 0,12-3 0,0-3 0,-29-3-68,45 0-23,0 0-1,0 0-5,1-8-4</inkml:trace>
          <inkml:trace contextRef="#ctx0" brushRef="#br0" timeOffset="1388.4024">3337 3653 18,'0'0'82,"4"-9"2,-4 9-3,1-13-4,-1 13-1,0-9-49,0 9-9,2-9-7,-2 9-4,9-4-2,-9 4-1,16-1-1,-7 1 0,3 0-1,1 1 1,3 7-2,-1-3 1,3 3 0,-1-1-1,-4 3 3,0-1-4,-5 4 0,-8 5 0,-8 1 0,-10 6 0,-7-4 0,-4 3 0,-2 7 0,-3-6 0,6-2 0,8-3 0,7-5 0,12-4 0,5 0 0,14-6 0,8-5 0,9 0 0,3-3 0,4-1 0,-1-5 0,0 3 0,-2 0 0,-12 2 0,1 2 0,-18 2-57,-10 0-8,0 8-1,-10 0-3,-12 7-3,-7-7 3,0 5 2,-15-3 50,6 1 19,-9-1-1,2 5 0,-6 5-1,-4 0 0,5 4 0,-7-1 0,8 8 0,24-2-27</inkml:trace>
        </inkml:traceGroup>
        <inkml:traceGroup>
          <inkml:annotationXML>
            <emma:emma xmlns:emma="http://www.w3.org/2003/04/emma" version="1.0">
              <emma:interpretation id="{413A873F-A8F5-4BE4-B5FA-52244426F7D7}" emma:medium="tactile" emma:mode="ink">
                <msink:context xmlns:msink="http://schemas.microsoft.com/ink/2010/main" type="inkWord" rotatedBoundingBox="4533,18102 5191,18350 4996,18865 4338,18616"/>
              </emma:interpretation>
              <emma:one-of disjunction-type="recognition" id="oneOf2">
                <emma:interpretation id="interp10" emma:lang="ko-KR" emma:confidence="0">
                  <emma:literal>능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…</emma:literal>
                </emma:interpretation>
                <emma:interpretation id="interp13" emma:lang="ko-KR" emma:confidence="0">
                  <emma:literal>p</emma:literal>
                </emma:interpretation>
                <emma:interpretation id="interp1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1856.4032">2920 4197 35,'0'-9'82,"0"9"3,-4 5-3,0 6-3,0 7 3,0 4-55,0 20-8,4 10-2,0-6-14,0 2-3,0-7 0,1 2 0,-1-19 0,4 2 0,-4-26 0,0 0 0,0 0 0,0 0 0,17-11 0,-11-8 0,7 11 0,3-10 0,3-5 0,5 4 0,9 3 0,-1 11 0,-1-3 0,2 8 0,-3 0 0,-6 4 0,-4 12 0,-5 4 0,-15 4 0,-7-5 0,-12 7 0,-9-1 0,-7 1 0,-5 7 0,-7-5 0,2-7 0,1-2 0,8-2 0,6-7 0,10 4 0,7-4-50,13-10-16,0 0-24,6-7-3,16 1-6,-2-8 0</inkml:trace>
          <inkml:trace contextRef="#ctx0" brushRef="#br0" timeOffset="2496.0043">3523 4469 511,'0'17'0,"0"7"0,-7-6 0,-7 3 0,-4-5 0,2-1 0,-1-6 0,6 0 0,11-9 0,-7 12 0,13-1 0,5-5 0,3 5 0,-2-3 0,-5 8 0,-11 0 0,0 10 0,-9-6 0,-6-5 0,-3 6 0,-2-4 0,-2-2 0,0-7 0,15-8-39,1-6-27,5-22-4,6 0 0,5-17-26,12-47 21,-6 40 75,21-18-95</inkml:trace>
        </inkml:traceGroup>
      </inkml:traceGroup>
    </inkml:traceGroup>
    <inkml:traceGroup>
      <inkml:annotationXML>
        <emma:emma xmlns:emma="http://www.w3.org/2003/04/emma" version="1.0">
          <emma:interpretation id="{86E5D333-AB79-4E20-9E9A-5CD68CA8B1E5}" emma:medium="tactile" emma:mode="ink">
            <msink:context xmlns:msink="http://schemas.microsoft.com/ink/2010/main" type="paragraph" rotatedBoundingBox="4298,13050 4463,18271 2990,18318 2825,130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568C26-7F3B-40AD-9038-ABCFE834660A}" emma:medium="tactile" emma:mode="ink">
              <msink:context xmlns:msink="http://schemas.microsoft.com/ink/2010/main" type="line" rotatedBoundingBox="4298,13050 4463,18271 2990,18318 2825,13096">
                <msink:destinationLink direction="with" ref="{1513ED6F-9F32-4863-B035-7592423AC9A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6ACDE12-4CED-4779-8984-35FCEC0891DC}" emma:medium="tactile" emma:mode="ink">
                <msink:context xmlns:msink="http://schemas.microsoft.com/ink/2010/main" type="inkWord" rotatedBoundingBox="2482,15477 3297,12877 4306,13193 3490,15793"/>
              </emma:interpretation>
              <emma:one-of disjunction-type="recognition" id="oneOf3">
                <emma:interpretation id="interp15" emma:lang="ko-KR" emma:confidence="0">
                  <emma:literal>₩</emma:literal>
                </emma:interpretation>
                <emma:interpretation id="interp16" emma:lang="ko-KR" emma:confidence="0">
                  <emma:literal>×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엥</emma:literal>
                </emma:interpretation>
                <emma:interpretation id="interp19" emma:lang="ko-KR" emma:confidence="0">
                  <emma:literal>모</emma:literal>
                </emma:interpretation>
              </emma:one-of>
            </emma:emma>
          </inkml:annotationXML>
          <inkml:trace contextRef="#ctx0" brushRef="#br1" timeOffset="-33914.4596">2123-320 7,'-3'-19'63,"-4"3"8,2-1 0,-1-8 0,-1 11-28,0-2-6,3 9-11,1-3-11,3 10-2,0 5-5,3 14-1,3 6-3,1 8-1,-1 3 0,0 3 3,-1 5 2,0-5 1,-4-4 0,0-7-1,-1-4 1,0-10-1,0-4 2,0-10-8,0 0-2,-12 4 0,2-13 0,2-10 0,1-5 0,-4-6 0,1-11 0,-2-7 0,2-7 0,2-3 0,5-4 0,3-1-2,3 1-7,8 2 0,6 4 2,7 7 0,7 8 3,2 8 2,-1 7-1,5 8 1,-7 10 0,0 8 1,-6 11 1,-5 11 2,-8 4 0,-8 5 2,-3 3 2,-14 0 1,-7-1 2,-5-1-2,-3-5 2,-2-5-7,-2-1-2,4-6 0,2-4 0,7 0 0,2-7-3,7 4-29,7 10-23,4-18-24,0 13-1,8-11-8,9 6-1,-2-6 5</inkml:trace>
          <inkml:trace contextRef="#ctx0" brushRef="#br1" timeOffset="-33680.4592">2402-429 22,'17'0'61,"-17"0"6,18 13 5,-18-13 3,5 15 0,33-3-47,-36 10-6,7 6 4,-7-2-1,3 0-4,-3 1-6,1 2-13,-3-8-2,3-1 0,-2-3 0,-1-4 0,0-4-15,2 1-64,-2-10-2,0 0-3,-6 3-6,6-3-7</inkml:trace>
          <inkml:trace contextRef="#ctx0" brushRef="#br1" timeOffset="-34772.4609">1793-275 52,'11'-14'70,"-2"2"2,2-2 0,-4 2 1,-2 2-39,2 0-7,-7 10-6,4-11-4,-4 11-5,-12-4-4,-3 3-3,-3-1-3,-7 2-1,-3-1-2,-5 1 1,-1 0 1,-3 0 1,3-1 0,1 1 0,4-1 1,5 1-1,4 0 0,7-2 0,4 1-1,9 1 0,-9-1-2,9 1-1,0 0 0,0 0 0,0 0 0,0 12-1,0 4 0,0 8 1,0 12 2,0 13 2,-3 11 1,0 20 2,-1 17 1,-3 14 0,-3 13 2,1 12-1,-2 2-1,-2 4-4,0-5-2,-1-12 0,-1-10 0,4-11 0,1-12 0,-1-14 0,1-9 0,2-10 0,-2-8 0,4-4 0,-1-6 0,1-10 0,3-1 0,2-7 0,1-5 0,4-3 0,7-6 0,4-2 0,6-1 0,9-4 0,7 0 0,8-2 0,3 0 0,3 0 0,0 0 0,-2 0 0,-4 1 0,-10 4 0,-7 1 0,-7 6 0,-15 2-32,-6-3-50,0 0-4,-12-11-2,-4 0-6,-9-14-2</inkml:trace>
        </inkml:traceGroup>
        <inkml:traceGroup>
          <inkml:annotationXML>
            <emma:emma xmlns:emma="http://www.w3.org/2003/04/emma" version="1.0">
              <emma:interpretation id="{6613F348-8D6E-42E0-A0D5-CAEBBABDDC9A}" emma:medium="tactile" emma:mode="ink">
                <msink:context xmlns:msink="http://schemas.microsoft.com/ink/2010/main" type="inkWord" rotatedBoundingBox="3781,14221 4430,14580 4150,15087 3501,14728"/>
              </emma:interpretation>
              <emma:one-of disjunction-type="recognition" id="oneOf4">
                <emma:interpretation id="interp20" emma:lang="ko-KR" emma:confidence="0">
                  <emma:literal>8</emma:literal>
                </emma:interpretation>
                <emma:interpretation id="interp21" emma:lang="ko-KR" emma:confidence="0">
                  <emma:literal>공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N</emma:literal>
                </emma:interpretation>
                <emma:interpretation id="interp24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-32962.8579">2114 503 39,'0'-20'63,"-1"0"6,0 6 1,-1 1-3,1 5-45,1 8-3,0 0-3,0 0 4,-7 18-2,3 4-3,3 13-2,-5 2-1,2 10 4,-2 0 0,4 6-4,-4-4-3,5-2-2,-2-9-2,0-6-2,3-5-3,-1-6 0,1-10 0,0-11 0,0 0 0,0 0 0,-7-18 0,3-3 0,-2-7 0,4-6 0,-1-10 0,1-3 0,2-3 0,0-2-18,7 4 1,4-1 1,6 5 2,2 3 3,6 9 5,0 4 3,2 13 3,0 4 2,-1 9 1,-3 5 2,-4 9 0,-8 5 2,-4 5 0,-7 3 2,-1-2 0,-10 6 1,-6-4-1,-5-2-1,-4-3-2,-1 0-1,-1-6-5,2 1-6,0-7-12,4 0-27,8 0-32,1-7-3,13-1-5,0 0-5,0 0 0</inkml:trace>
          <inkml:trace contextRef="#ctx0" brushRef="#br1" timeOffset="-32479.2571">2357 708 41,'-7'-8'73,"7"8"0,0-14-2,0 14-1,4-10-30,-4 10-15,14-12-9,-3 5-7,-1 2-1,1-2-4,1 1-1,2 2-1,-2 2-1,5 1-1,-5 1-1,2 0 0,1 4 0,-5 4 1,1 6 1,-10 3 3,-1 5-1,-11 2 2,-1 3 2,-8-2 2,-2 3 0,0-4-1,2-7-1,5 0-1,6-7 0,9-10-1,-4 7 0,11-6-2,8-1-3,9-5 0,2-1 0,10-4 0,1-1 0,4-1 0,-2-1 0,-2 5 0,-5-3-2,-5 7-43,-5 4-34,-12 0-4,-10 0-4,-1 14-5,-10 0-1</inkml:trace>
        </inkml:traceGroup>
        <inkml:traceGroup>
          <inkml:annotationXML>
            <emma:emma xmlns:emma="http://www.w3.org/2003/04/emma" version="1.0">
              <emma:interpretation id="{D51FC3AF-BB7A-4ACD-9033-1CF1E8C35D38}" emma:medium="tactile" emma:mode="ink">
                <msink:context xmlns:msink="http://schemas.microsoft.com/ink/2010/main" type="inkWord" rotatedBoundingBox="3747,15288 4355,15564 4046,16245 3438,15969"/>
              </emma:interpretation>
              <emma:one-of disjunction-type="recognition" id="oneOf5">
                <emma:interpretation id="interp25" emma:lang="ko-KR" emma:confidence="0">
                  <emma:literal>2</emma:literal>
                </emma:interpretation>
                <emma:interpretation id="interp26" emma:lang="ko-KR" emma:confidence="0">
                  <emma:literal>8</emma:literal>
                </emma:interpretation>
                <emma:interpretation id="interp27" emma:lang="ko-KR" emma:confidence="0">
                  <emma:literal>『</emma:literal>
                </emma:interpretation>
                <emma:interpretation id="interp28" emma:lang="ko-KR" emma:confidence="0">
                  <emma:literal>£</emma:literal>
                </emma:interpretation>
                <emma:interpretation id="interp2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-31761.6558">2077 1595 0,'-4'-11'59,"4"11"0,-5-14 0,5 14 0,0 0-30,0 0-1,-7 20 2,4 1-5,-1 9 1,0 6 1,-2 7-1,2 6-2,-4 2-6,4 4-18,-5-5 15,5 2-6,0-8-3,1-8-2,1-5 0,-1-8 0,3-6-4,0-9 0,0-8 0,0 0 0,0 0 0,0-9 0,-2-8 0,0-1 0,-1-10 0,-1-3 0,1-5-9,-1-6-9,1-2-1,0-6 0,3 3 0,0-3 3,9 3 2,3-2 4,7 4 8,6 1 4,5 7 4,4 3 0,0 5 2,2 8 0,0 8-1,-5 6 1,-3 7-2,-7 9 0,-9 5 0,-4 5-1,-8 4 2,-2 0-2,-12 2 1,-6 0-1,-3-4-1,1 2-4,-4-5-9,1 0-16,7-1-21,0-4-30,7-5-3,3 0-4,8-8-5</inkml:trace>
          <inkml:trace contextRef="#ctx0" brushRef="#br1" timeOffset="-31137.6547">2364 1757 0,'0'0'56,"0"0"8,0 0 1,-8 6 3,8-6-35,0 0-2,0 0-6,0-4-4,0 4-3,0 0-5,13-7-4,-13 7-4,20-4-2,-11 1-2,5 2 1,1-1 1,2 1-1,1 1 1,0 1-1,1 4 0,-3 3-1,2 0 1,-5 3 1,-2 0 0,-7 3 1,-4 1-1,-4-1 1,-9 1 0,-2-2 0,-1-2 0,2 0-2,0-5 0,4 2-1,10-8 2,-2 9 0,6-8-1,10 5 1,2 0-1,1 2 2,5-1 1,-4 4-1,0 2-4,-10 2 7,-8-1 0,-7 1-1,-10 2-4,-5-3-2,-7 1 0,-1-2 0,-3-5 0,4-5-72,7 1-11,4-8-1,3-5-6,7-11-5,5 1 95</inkml:trace>
        </inkml:traceGroup>
        <inkml:traceGroup>
          <inkml:annotationXML>
            <emma:emma xmlns:emma="http://www.w3.org/2003/04/emma" version="1.0">
              <emma:interpretation id="{41F1329C-6CDA-4591-8351-5605BD63CD66}" emma:medium="tactile" emma:mode="ink">
                <msink:context xmlns:msink="http://schemas.microsoft.com/ink/2010/main" type="inkWord" rotatedBoundingBox="4086,16624 4139,18281 3646,18297 3594,16640"/>
              </emma:interpretation>
              <emma:one-of disjunction-type="recognition" id="oneOf6">
                <emma:interpretation id="interp30" emma:lang="ko-KR" emma:confidence="0">
                  <emma:literal>~</emma:literal>
                </emma:interpretation>
                <emma:interpretation id="interp31" emma:lang="ko-KR" emma:confidence="0">
                  <emma:literal>w</emma:literal>
                </emma:interpretation>
                <emma:interpretation id="interp32" emma:lang="ko-KR" emma:confidence="0">
                  <emma:literal>ㅡ</emma:literal>
                </emma:interpretation>
                <emma:interpretation id="interp33" emma:lang="ko-KR" emma:confidence="0">
                  <emma:literal>…</emma:literal>
                </emma:interpretation>
                <emma:interpretation id="interp3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764.4014">2427 2835 23,'14'-9'71,"-6"1"5,5-1-1,-13 9-1,8-50-24,-5 42-26,-3 8-6,0 0-3,-11-7-3,-2 5-3,-3 2-2,-6-3-2,-4 3-1,-3-1 1,-4 1 1,-1-3-1,3 0 0,2 0-1,-1 1 0,5 0 0,5 0 1,4 1-1,6 0-1,10 1 0,-11 0-3,11 0 0,0 0 0,0 0-2,0 0-1,0 0 0,-1 13 0,1 7 2,-2 16 1,2 11 2,0 19 3,0 16 0,-4 12-5,2 16 0,-4 6 0,1 10 0,-4-6 0,1-2 0,0-8 0,-1-4 0,1-12 0,0-14 0,2-9 0,2-13 0,0-9 0,3-7 0,-1-10 0,2-8 0,3-10 0,15-3 0,5 0 0,5-5 0,8-6 0,25 0 0,1-2 0,-6-5 0,-6 7-39,-9 0 39,-15-9-86,0-12-1,-15 0-5,-16-20-7,-9-17-5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6:05.26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513ED6F-9F32-4863-B035-7592423AC9A6}" emma:medium="tactile" emma:mode="ink">
          <msink:context xmlns:msink="http://schemas.microsoft.com/ink/2010/main" type="inkDrawing" rotatedBoundingBox="5084,13343 5222,15670 4775,15696 4637,13369" semanticType="verticalRange" shapeName="Other">
            <msink:sourceLink direction="with" ref="{AD568C26-7F3B-40AD-9038-ABCFE834660A}"/>
          </msink:context>
        </emma:interpretation>
      </emma:emma>
    </inkml:annotationXML>
    <inkml:trace contextRef="#ctx0" brushRef="#br0">-10 93 37,'-12'-8'44,"12"8"2,0 0 0,7-12-30,4 4 0,9 1-2,9 0-2,2-3 2,6 2 0,-1-1-1,5 2-1,-7 0-4,4 2-1,-11 0-3,-6 3-1,-2-1-2,-5 3 0,-14 0 0,7 5 1,-7 6 2,-2 0 4,-2 12 4,0 11 4,1 7 2,2 15 3,1 9 0,3 14 0,4 12-2,2 14-3,5 1-3,-3 10-3,3 4-1,-2-2-3,5 3 0,-2-1-6,-3-10 0,2-6 0,0-5 0,-2-10 0,2-5 0,0-6 0,-6-11 0,0-6 0,-5-6 0,-1-5 0,-2-4 0,-7-9 0,-7-2 0,-5-4 0,-8-2 0,-3-6 0,-7 0 0,-6-3 0,-1-3 0,0-6 0,4-1 0,1-4 0,11-1 0,1 29-40,15-42-45,12-7-3,3-10-4,13 4-4,4-10 0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6:07.41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3673172-BAB5-41AC-889C-B84F22E51B30}" emma:medium="tactile" emma:mode="ink">
          <msink:context xmlns:msink="http://schemas.microsoft.com/ink/2010/main" type="writingRegion" rotatedBoundingBox="5828,13928 10988,13799 11012,14736 5852,14865"/>
        </emma:interpretation>
      </emma:emma>
    </inkml:annotationXML>
    <inkml:traceGroup>
      <inkml:annotationXML>
        <emma:emma xmlns:emma="http://www.w3.org/2003/04/emma" version="1.0">
          <emma:interpretation id="{11E693E2-C9C7-448F-815F-080DC0B41FC4}" emma:medium="tactile" emma:mode="ink">
            <msink:context xmlns:msink="http://schemas.microsoft.com/ink/2010/main" type="paragraph" rotatedBoundingBox="5828,13928 10988,13799 11012,14736 5852,148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849490-C4D8-4419-AE60-0AB33EABADDC}" emma:medium="tactile" emma:mode="ink">
              <msink:context xmlns:msink="http://schemas.microsoft.com/ink/2010/main" type="line" rotatedBoundingBox="5828,13928 10988,13799 11012,14736 5852,14865"/>
            </emma:interpretation>
          </emma:emma>
        </inkml:annotationXML>
        <inkml:traceGroup>
          <inkml:annotationXML>
            <emma:emma xmlns:emma="http://www.w3.org/2003/04/emma" version="1.0">
              <emma:interpretation id="{B8F153F4-0FFE-4459-9349-1F727CBC4108}" emma:medium="tactile" emma:mode="ink">
                <msink:context xmlns:msink="http://schemas.microsoft.com/ink/2010/main" type="inkWord" rotatedBoundingBox="5831,14050 5931,14048 5946,14618 5845,14621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ⅰ</emma:literal>
                </emma:interpretation>
                <emma:interpretation id="interp2" emma:lang="ko-KR" emma:confidence="0">
                  <emma:literal>「</emma:literal>
                </emma:interpretation>
                <emma:interpretation id="interp3" emma:lang="ko-KR" emma:confidence="0">
                  <emma:literal>A</emma:literal>
                </emma:interpretation>
                <emma:interpretation id="interp4" emma:lang="ko-KR" emma:confidence="0">
                  <emma:literal>?</emma:literal>
                </emma:interpretation>
              </emma:one-of>
            </emma:emma>
          </inkml:annotationXML>
          <inkml:trace contextRef="#ctx0" brushRef="#br0">-1648 103 26,'0'-11'68,"0"11"5,-5-16-1,5 16-6,-32-8-34,32 8-1,-4 8-5,4 7-5,0 5-3,0 2-5,0 6 0,0 4 2,1 3-2,1-3-5,-2 1-2,0-8-3,2 1 0,1-7 1,-1-3-4,-1-5 0,-1-11 0,1 12 0,-1-12 0,0 0-2,0 0-28,0 0-47,0 0-3,0-8-3,-1-9-5,1-4-4</inkml:trace>
          <inkml:trace contextRef="#ctx0" brushRef="#br0" timeOffset="218.4003">-1735-73 23,'0'-20'77,"-4"3"5,3 1-1,-2 2-5,0 1 1,41-2-51,-38 15-7,0 0-8,0 0-4,0 0-5,0 0-6,0 0-11,6 14-14,-4 0-17,6 0-30,7 3-1,-1-5-6,5 5-3</inkml:trace>
        </inkml:traceGroup>
        <inkml:traceGroup>
          <inkml:annotationXML>
            <emma:emma xmlns:emma="http://www.w3.org/2003/04/emma" version="1.0">
              <emma:interpretation id="{7820A297-B4A7-4F5C-8F75-F71A534C9C7E}" emma:medium="tactile" emma:mode="ink">
                <msink:context xmlns:msink="http://schemas.microsoft.com/ink/2010/main" type="inkWord" rotatedBoundingBox="6145,14189 6392,14183 6402,14573 6155,14579"/>
              </emma:interpretation>
              <emma:one-of disjunction-type="recognition" id="oneOf1">
                <emma:interpretation id="interp5" emma:lang="ko-KR" emma:confidence="0">
                  <emma:literal>s</emma:literal>
                </emma:interpretation>
                <emma:interpretation id="interp6" emma:lang="ko-KR" emma:confidence="0">
                  <emma:literal>S</emma:literal>
                </emma:interpretation>
                <emma:interpretation id="interp7" emma:lang="ko-KR" emma:confidence="0">
                  <emma:literal>8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561.6009">-1214-19 37,'13'-4'64,"-13"4"4,0 0-2,0-10 2,-46 10-38,30 4-1,-6 5-3,1 0-6,-1 4-2,-1 2-2,5 4-2,2 1-2,11 0-3,5-2-2,14 3-1,8-3-1,5 0-1,6 1 2,-1-2-2,3-1-2,-9-1-2,-8 1 0,-13 3 0,-5 1 0,-19-2 0,-5-1 0,-9-1 0,-4-3 0,1 0 0,-1-6 0,11-3-18,7-4-64,5-2-3,14 2-3,0-23-6,14 9-4</inkml:trace>
        </inkml:traceGroup>
        <inkml:traceGroup>
          <inkml:annotationXML>
            <emma:emma xmlns:emma="http://www.w3.org/2003/04/emma" version="1.0">
              <emma:interpretation id="{79AA2567-4059-4237-ADB9-3437145A5B2D}" emma:medium="tactile" emma:mode="ink">
                <msink:context xmlns:msink="http://schemas.microsoft.com/ink/2010/main" type="inkWord" rotatedBoundingBox="7220,14090 7293,14088 7306,14591 7232,14593"/>
              </emma:interpretation>
              <emma:one-of disjunction-type="recognition" id="oneOf2">
                <emma:interpretation id="interp10" emma:lang="ko-KR" emma:confidence="0">
                  <emma:literal>i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!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092.0019">-279 72 67,'0'0'80,"-17"6"0,9 6-1,-3 4-1,4 6-43,0 4-5,3 7-7,0-2-5,1 4-7,3-6-1,0-2-10,1-5 0,4-3 0,-1-4 0,-2-5 0,-2-10 0,0 0 0,11 0-4,-6-8-40,0-6-34,-4-8-5,4-7-4,-4-6-5,2-2-1</inkml:trace>
          <inkml:trace contextRef="#ctx0" brushRef="#br0" timeOffset="1248.0021">-330-76 16,'-7'-9'74,"1"-2"3,-1-2-2,7 13-6,-8-19-2,8 19-51,0 0-20,0 0-28,0 0-33,3 6-5,5 7-5,0-4-3</inkml:trace>
        </inkml:traceGroup>
        <inkml:traceGroup>
          <inkml:annotationXML>
            <emma:emma xmlns:emma="http://www.w3.org/2003/04/emma" version="1.0">
              <emma:interpretation id="{9426758F-F790-49E9-8A46-CCD5BC8C6E4E}" emma:medium="tactile" emma:mode="ink">
                <msink:context xmlns:msink="http://schemas.microsoft.com/ink/2010/main" type="inkWord" rotatedBoundingBox="7568,14219 7926,14210 7935,14559 7577,14568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r</emma:literal>
                </emma:interpretation>
                <emma:interpretation id="interp17" emma:lang="ko-KR" emma:confidence="0">
                  <emma:literal>서</emma:literal>
                </emma:interpretation>
                <emma:interpretation id="interp18" emma:lang="ko-KR" emma:confidence="0">
                  <emma:literal>커</emma:literal>
                </emma:interpretation>
                <emma:interpretation id="interp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716.003">31 0 6,'7'10'63,"-6"1"8,0 4 3,-1 3 0,0 2-33,0 8-5,0 3 2,0 3-7,0 3-7,-2-4-6,-3-1-5,1-8-3,-1-2-1,-1-4-6,2-5-3,4-13 0,-9 4 0,4-8 0,4-11 0,1-6 0,4-5 0,4-5 0,8-4 0,2-1 0,6-1 0,4 6 0,4 2 0,2 10 0,2 5 0,-3 7 0,-3 7 0,-1 5 0,-4 12 0,-7 3 0,-7 8 0,-6-1 0,-5 2 0,0 0 0,-2 0 0,-7-3 0,3-4 0,0-6 0,5-1 0,10-5-81,-9-10-2,0 0-1,11-7-8,-1-10-4</inkml:trace>
        </inkml:traceGroup>
        <inkml:traceGroup>
          <inkml:annotationXML>
            <emma:emma xmlns:emma="http://www.w3.org/2003/04/emma" version="1.0">
              <emma:interpretation id="{F66943E8-3EB3-4410-8ED7-84337B4E24F1}" emma:medium="tactile" emma:mode="ink">
                <msink:context xmlns:msink="http://schemas.microsoft.com/ink/2010/main" type="inkWord" rotatedBoundingBox="8672,13880 9351,13863 9370,14636 8692,14653"/>
              </emma:interpretation>
              <emma:one-of disjunction-type="recognition" id="oneOf4">
                <emma:interpretation id="interp20" emma:lang="ko-KR" emma:confidence="0">
                  <emma:literal>C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e</emma:literal>
                </emma:interpretation>
                <emma:interpretation id="interp23" emma:lang="ko-KR" emma:confidence="0">
                  <emma:literal>c</emma:literal>
                </emma:interpretation>
                <emma:interpretation id="interp2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2511.6043">1622 24 1,'10'7'68,"-2"-2"4,2-2-1,-2-2-1,2-1-2,1 0-43,0-4-5,1-1-3,1-5-4,-1-3 0,3-2-5,-4-8 0,2-4-1,-5-2-3,-4-4 0,-4-5-1,-1 2-1,-12-4-1,-7 4-1,-12 5 1,-7 6 1,-9 8 1,-8 10 2,-2 9 1,-7 15 4,-1 17-1,2 12-9,5 12 0,4 11 0,10 4 0,13 5 0,13 0 0,30 0 0,19-9 0,17-12 0,29-13 0,6-14 0,11-8 0,-7-13 0,5-1 0,-30-14 0,-2 0 0,-24-1-4,-20 4-84,-15 3-2,0 0-3,-1-10-3,-15 0-5</inkml:trace>
        </inkml:traceGroup>
        <inkml:traceGroup>
          <inkml:annotationXML>
            <emma:emma xmlns:emma="http://www.w3.org/2003/04/emma" version="1.0">
              <emma:interpretation id="{AA94EE18-1DA2-4671-A7C2-1D19F02B3827}" emma:medium="tactile" emma:mode="ink">
                <msink:context xmlns:msink="http://schemas.microsoft.com/ink/2010/main" type="inkWord" rotatedBoundingBox="9633,13833 10150,13820 10172,14689 9655,14702"/>
              </emma:interpretation>
              <emma:one-of disjunction-type="recognition" id="oneOf5">
                <emma:interpretation id="interp25" emma:lang="ko-KR" emma:confidence="0">
                  <emma:literal>C</emma:literal>
                </emma:interpretation>
                <emma:interpretation id="interp26" emma:lang="ko-KR" emma:confidence="0">
                  <emma:literal>(</emma:literal>
                </emma:interpretation>
                <emma:interpretation id="interp27" emma:lang="ko-KR" emma:confidence="0">
                  <emma:literal>c</emma:literal>
                </emma:interpretation>
                <emma:interpretation id="interp28" emma:lang="ko-KR" emma:confidence="0">
                  <emma:literal>[</emma:literal>
                </emma:interpretation>
                <emma:interpretation id="interp29" emma:lang="ko-KR" emma:confidence="0">
                  <emma:literal>{</emma:literal>
                </emma:interpretation>
              </emma:one-of>
            </emma:emma>
          </inkml:annotationXML>
          <inkml:trace contextRef="#ctx0" brushRef="#br0" timeOffset="3010.8052">2497-264 44,'27'-29'70,"-1"1"0,-14 2 0,-1 2-3,-11 9-34,-7 5-3,-8 9-5,-14 6-4,-7 14-1,-12 14-1,-3 9-1,-7 14 0,2 7-12,2 9-6,3 2 0,11 5 0,10-2 0,12-7 0,11-5 0,7-8 0,15-5 0,7-8 0,10-12 0,8-8 0,4-14 0,4-9-8,2-1-77,-7-14-2,5-8-4,-12-12-5,2-4-3</inkml:trace>
        </inkml:traceGroup>
        <inkml:traceGroup>
          <inkml:annotationXML>
            <emma:emma xmlns:emma="http://www.w3.org/2003/04/emma" version="1.0">
              <emma:interpretation id="{70EEBDAC-A7EE-4E26-8C60-6DFBDEDC9F90}" emma:medium="tactile" emma:mode="ink">
                <msink:context xmlns:msink="http://schemas.microsoft.com/ink/2010/main" type="inkWord" rotatedBoundingBox="10058,13941 10580,13928 10597,14587 10075,14601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丹</emma:literal>
                </emma:interpretation>
                <emma:interpretation id="interp32" emma:lang="ko-KR" emma:confidence="0">
                  <emma:literal>사</emma:literal>
                </emma:interpretation>
                <emma:interpretation id="interp33" emma:lang="ko-KR" emma:confidence="0">
                  <emma:literal>几</emma:literal>
                </emma:interpretation>
                <emma:interpretation id="interp34" emma:lang="ko-KR" emma:confidence="0">
                  <emma:literal>月</emma:literal>
                </emma:interpretation>
              </emma:one-of>
            </emma:emma>
          </inkml:annotationXML>
          <inkml:trace contextRef="#ctx0" brushRef="#br0" timeOffset="3556.8062">2816-206 61,'0'-10'79,"-11"13"1,-6 11 1,-3 10-2,-5 15-35,-4 8-8,-3 7-4,-1 5-13,1 3-19,5-3 0,1-3 0,5-7 0,3-8 0,4-7 0,7-6 0,2-11 0,3-4 0,2-13 0,0 0 0,0 0 0,7-23 0,0-1 0,3-14 0,2-4 0,1-10 0,3-4 0,2-1 0,3-2 0,0 3 0,2 1 0,0 4 0,2 8 0,0 7 0,3 6 0,-4 6 0,-2 9 0,2 8 0,-3 7 0,-4 15 0,-1 8 0,-5 11 0,-3 7 0,-1 8 0,0 8 0,-5 2 0,4 0 0,-1-6 0,2-3 0,-1-3 0,1-9 0,1-8 0,-1-7 0,0-7 0,0-5 0,-7-11 0,8 6 0,-8-6 0,0 0 0,8-6-76,-8 6-11,-5-15-3,-6 6-4,2 0-2</inkml:trace>
          <inkml:trace contextRef="#ctx0" brushRef="#br0" timeOffset="3806.4066">2565 158 35,'-28'-2'82,"11"0"2,3 0-3,14 2-3,1-11 2,20 3-47,9-1-12,6 5-7,7-4-11,6 5-3,5-3 0,-6 4 0,2 2 0,-7 0 0,-5 1 0,-7 4 0,-9-3 0,-6 0-31,-5 1-49,-11-3-4,10-3-2,-10-7-7,3-5-1</inkml:trace>
        </inkml:traceGroup>
        <inkml:traceGroup>
          <inkml:annotationXML>
            <emma:emma xmlns:emma="http://www.w3.org/2003/04/emma" version="1.0">
              <emma:interpretation id="{394CA9C9-3D78-4DD0-8045-127319662619}" emma:medium="tactile" emma:mode="ink">
                <msink:context xmlns:msink="http://schemas.microsoft.com/ink/2010/main" type="inkWord" rotatedBoundingBox="10514,13850 10989,13838 11012,14736 10536,14748"/>
              </emma:interpretation>
              <emma:one-of disjunction-type="recognition" id="oneOf7">
                <emma:interpretation id="interp35" emma:lang="ko-KR" emma:confidence="0">
                  <emma:literal>)</emma:literal>
                </emma:interpretation>
                <emma:interpretation id="interp36" emma:lang="ko-KR" emma:confidence="0">
                  <emma:literal>〉</emma:literal>
                </emma:interpretation>
                <emma:interpretation id="interp37" emma:lang="ko-KR" emma:confidence="0">
                  <emma:literal>]</emma:literal>
                </emma:interpretation>
                <emma:interpretation id="interp38" emma:lang="ko-KR" emma:confidence="0">
                  <emma:literal>&gt;</emma:literal>
                </emma:interpretation>
                <emma:interpretation id="interp3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4102.8072">3127-358 25,'26'-11'81,"5"6"3,2 4-1,5 8-2,-2 9 1,0 13-44,1 12-9,-6 15-21,-13 6-8,-12 11 0,-10 9 0,-15-1 0,-11-1 0,-10-4 0,-6-6 0,-5-5 0,-1-11 0,1-8 0,5-15 0,5-10-73,14-7-16,0-14-1,14-7-6,-1-16-4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2:47.97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5CAE4FB-C5F4-4489-A49F-95334BFAC326}" emma:medium="tactile" emma:mode="ink">
          <msink:context xmlns:msink="http://schemas.microsoft.com/ink/2010/main" type="writingRegion" rotatedBoundingBox="11721,9110 11988,9110 11988,9180 11721,9180"/>
        </emma:interpretation>
      </emma:emma>
    </inkml:annotationXML>
    <inkml:traceGroup>
      <inkml:annotationXML>
        <emma:emma xmlns:emma="http://www.w3.org/2003/04/emma" version="1.0">
          <emma:interpretation id="{F96BE157-9D19-4648-A1B4-9C872F4EF82C}" emma:medium="tactile" emma:mode="ink">
            <msink:context xmlns:msink="http://schemas.microsoft.com/ink/2010/main" type="paragraph" rotatedBoundingBox="11721,9110 11988,9110 11988,9180 11721,91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2FDBF2-38E1-42B2-9878-CA0F52A2269E}" emma:medium="tactile" emma:mode="ink">
              <msink:context xmlns:msink="http://schemas.microsoft.com/ink/2010/main" type="line" rotatedBoundingBox="11721,9110 11988,9110 11988,9180 11721,9180"/>
            </emma:interpretation>
          </emma:emma>
        </inkml:annotationXML>
        <inkml:traceGroup>
          <inkml:annotationXML>
            <emma:emma xmlns:emma="http://www.w3.org/2003/04/emma" version="1.0">
              <emma:interpretation id="{4E1791A9-F933-4F55-87C7-AE89FF06D297}" emma:medium="tactile" emma:mode="ink">
                <msink:context xmlns:msink="http://schemas.microsoft.com/ink/2010/main" type="inkWord" rotatedBoundingBox="11721,9110 11988,9110 11988,9180 11721,9180"/>
              </emma:interpretation>
              <emma:one-of disjunction-type="recognition" id="oneOf0">
                <emma:interpretation id="interp0" emma:lang="ko-KR" emma:confidence="0">
                  <emma:literal>공</emma:literal>
                </emma:interpretation>
                <emma:interpretation id="interp1" emma:lang="ko-KR" emma:confidence="0">
                  <emma:literal>당</emma:literal>
                </emma:interpretation>
                <emma:interpretation id="interp2" emma:lang="ko-KR" emma:confidence="0">
                  <emma:literal>생</emma:literal>
                </emma:interpretation>
                <emma:interpretation id="interp3" emma:lang="ko-KR" emma:confidence="0">
                  <emma:literal>단</emma:literal>
                </emma:interpretation>
                <emma:interpretation id="interp4" emma:lang="ko-KR" emma:confidence="0">
                  <emma:literal>"</emma:literal>
                </emma:interpretation>
              </emma:one-of>
            </emma:emma>
          </inkml:annotationXML>
          <inkml:trace contextRef="#ctx0" brushRef="#br0">108 0 22,'-33'21'28,"23"-18"-26,10-3 0,0 0-1,0 0 0,0 0 0,0 0-1,-5 9 0,5-9 0,0 0 2,0 0 3,0 0 2,0 0 3,0 0-1,0 0 2,0 0 3,-11 2 1,11-2 3,0 0 0,-10 0 2,10 0 3,0 0 1,-10 0 1,10 0 1,0 0-2,-8-2-3,8 2-4,0 0-3,-12 0 0,12 0-3,0 0-1,-10-2-1,10 2 1,0 0-1,0 0-1,0 0 0,0 0-1,0 0-2,0 0-1,5-1-1,4-1-1,6 2 0,3 0-1,5 0 0,2 0 1,5 0-1,-1-1 0,0 1 0,-4 0 0,-3 0 0,-7 0 0,-2 0 1,-13 0 0,9 0-1,-9 0 1,-14 0-1,-2 4 1,-9 0 0,-1 1-2,-6 0 1,-1 1-1,2-1 0,2-3-2,4 4-4,8-6-10,8 1-27,9-1-32,5 5-2,14-5-5,3-7-6,10-1 4</inkml:trace>
          <inkml:trace contextRef="#ctx0" brushRef="#br0" timeOffset="-546.0009">108 0 18,'0'0'0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5:58.83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CACDE33-1EB4-42A8-AB9D-085F785B48A7}" emma:medium="tactile" emma:mode="ink">
          <msink:context xmlns:msink="http://schemas.microsoft.com/ink/2010/main" type="writingRegion" rotatedBoundingBox="1428,14071 2483,13665 2780,14435 1725,14842"/>
        </emma:interpretation>
      </emma:emma>
    </inkml:annotationXML>
    <inkml:traceGroup>
      <inkml:annotationXML>
        <emma:emma xmlns:emma="http://www.w3.org/2003/04/emma" version="1.0">
          <emma:interpretation id="{8DD7ECEA-7048-4141-9DB1-68B5ADCA194E}" emma:medium="tactile" emma:mode="ink">
            <msink:context xmlns:msink="http://schemas.microsoft.com/ink/2010/main" type="paragraph" rotatedBoundingBox="1428,14071 2483,13665 2780,14435 1725,148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4D6B21-A64F-4702-829A-8D0DB3ECA634}" emma:medium="tactile" emma:mode="ink">
              <msink:context xmlns:msink="http://schemas.microsoft.com/ink/2010/main" type="line" rotatedBoundingBox="1428,14071 2483,13665 2780,14435 1725,14842"/>
            </emma:interpretation>
          </emma:emma>
        </inkml:annotationXML>
        <inkml:traceGroup>
          <inkml:annotationXML>
            <emma:emma xmlns:emma="http://www.w3.org/2003/04/emma" version="1.0">
              <emma:interpretation id="{9D2FA8F4-5099-4F58-BFA7-C10334A54234}" emma:medium="tactile" emma:mode="ink">
                <msink:context xmlns:msink="http://schemas.microsoft.com/ink/2010/main" type="inkWord" rotatedBoundingBox="1428,14071 2483,13665 2780,14435 1725,14842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及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위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27 300 52,'0'0'58,"-6"-14"1,2 2-1,4 1-31,0 1-4,0-1-3,3 1-3,-2-5 1,2-3 0,-3 4 0,3-4 0,-3 6-2,2-4-2,0 3-3,-1-1-4,-1 14-2,3-12-2,-3 12-2,0 0-3,0 0-1,0 0 0,0 0-1,4 15 2,-1 9 2,0 10 2,-1 10 3,4 9 2,-2 10 1,1 8 2,-2 0-1,4 0-1,0 0-3,-1-5-1,2-6-1,-3-8-1,1-11-1,-2-7-1,1-10 2,-3-7 1,-1-3 3,-1-14 1,0 0-7,0 0 0,0 0 0,-7-13 0,0-5 0,-5-3 0,0-9 0,-2-6 0,-3-8 0,4-8 0,3-4 0,-3-8 0,7-3 0,4-2 0,2-2 0,6 2 0,10 3 0,2 7 0,7 4 0,4 10 0,3 7 0,3 11 0,4 9 0,0 11 0,-6 7 0,1 8 0,-5 11 0,-8 5 0,-6 8 0,-8 0 0,-7 6 0,-10-4 0,-8 0 0,-7-4 0,-3-5 0,-3-2 0,1-9 0,-3-6 0,4-3 0,1-5 0,5 2 0,-1-2-37,8-8-46,9-3-3,0-2-3,9 2-4,2-6 0</inkml:trace>
          <inkml:trace contextRef="#ctx0" brushRef="#br0" timeOffset="764.4013">757 263 35,'-36'27'74,"10"-6"-2,3-5 3,9-3-2,6-5 1,8-8-50,2 13-10,12-8 0,5-5 0,6 0-1,7 0-1,0 0-4,2-2-4,-1-1-9,-3-2-22,-3 2-48,-4 3-5,-11-2-1,4-1-7,-7-8-5</inkml:trace>
          <inkml:trace contextRef="#ctx0" brushRef="#br0" timeOffset="577.201">629 149 26,'0'0'76,"-10"-10"7,10 10-2,-7-11-1,7 11-23,0 0-12,0 0-10,0 0-11,0 0-20,0 0-4,-8 0 0,8 0 0,6 0 0,5-1 0,2 0 0,8-4 0,1 1 0,6-1 0,5 0 0,0-1 0,4 2 0,-1 1 0,-3-4 0,1 7 0,-7-7 0,-1 4-50,-4 3-32,-13 1-2,-9-1-5,0 12-3,-5-1-2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6:31.912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B43989-1142-4292-8B34-52B3D95C2F90}" emma:medium="tactile" emma:mode="ink">
          <msink:context xmlns:msink="http://schemas.microsoft.com/ink/2010/main" type="writingRegion" rotatedBoundingBox="1772,16979 3020,16783 3133,17501 1885,17698"/>
        </emma:interpretation>
      </emma:emma>
    </inkml:annotationXML>
    <inkml:traceGroup>
      <inkml:annotationXML>
        <emma:emma xmlns:emma="http://www.w3.org/2003/04/emma" version="1.0">
          <emma:interpretation id="{77C6B4F5-063F-42BA-A32D-94FA4BD563A0}" emma:medium="tactile" emma:mode="ink">
            <msink:context xmlns:msink="http://schemas.microsoft.com/ink/2010/main" type="paragraph" rotatedBoundingBox="1772,16979 3020,16783 3133,17501 1885,17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113C2B-1C2E-4CA7-A58E-2B9E51A161C0}" emma:medium="tactile" emma:mode="ink">
              <msink:context xmlns:msink="http://schemas.microsoft.com/ink/2010/main" type="line" rotatedBoundingBox="1772,16979 3020,16783 3133,17501 1885,17698"/>
            </emma:interpretation>
          </emma:emma>
        </inkml:annotationXML>
        <inkml:traceGroup>
          <inkml:annotationXML>
            <emma:emma xmlns:emma="http://www.w3.org/2003/04/emma" version="1.0">
              <emma:interpretation id="{12B146E9-B83B-4309-BBC6-6027F469D13F}" emma:medium="tactile" emma:mode="ink">
                <msink:context xmlns:msink="http://schemas.microsoft.com/ink/2010/main" type="inkWord" rotatedBoundingBox="1772,16979 2163,16918 2276,17636 1885,17698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6</emma:literal>
                </emma:interpretation>
                <emma:interpretation id="interp2" emma:lang="ko-KR" emma:confidence="0">
                  <emma:literal>s</emma:literal>
                </emma:interpretation>
                <emma:interpretation id="interp3" emma:lang="ko-KR" emma:confidence="0">
                  <emma:literal>h</emma:literal>
                </emma:interpretation>
                <emma:interpretation id="interp4" emma:lang="ko-KR" emma:confidence="0">
                  <emma:literal>S</emma:literal>
                </emma:interpretation>
              </emma:one-of>
            </emma:emma>
          </inkml:annotationXML>
          <inkml:trace contextRef="#ctx0" brushRef="#br0">338 3129 6,'0'-23'65,"0"5"6,1-4-1,2 8-1,-1 5-28,0 1-17,-2 8-5,0 0-3,0 0 2,9 12-1,-8 12 0,0 10-1,1 8 0,1 13 3,-3 10-2,2 7-7,-2-2-10,2 1 0,-1-4 0,-1-9 0,0-4 0,0-16 0,0-8 0,0-12 0,0-4 0,0-14 0,0 9 0,0-9 0,0-16 0,0-1 0,1-7 0,5-7 0,1 0 0,7-6 0,4 0 0,2 4 0,2-1 0,4 11 0,1 3 0,-1 12 0,0 6 0,-3 6 0,-3 10 0,-4 6 0,-5 8 0,-7-1 0,-4 8 0,-7-6 0,-5-2 0,-9 0 0,-5-6 0,-3-2 0,-2-5 0,0-3 0,0-6 0,0 0 0,2-5 0,5 0 0,1 0 0,6 0 0,-1-3 0,5 1 0,1-3 0,12 5 0,-10 1-72,10-1-17,0 0-2,-8-9-4,8 9-4</inkml:trace>
        </inkml:traceGroup>
        <inkml:traceGroup>
          <inkml:annotationXML>
            <emma:emma xmlns:emma="http://www.w3.org/2003/04/emma" version="1.0">
              <emma:interpretation id="{B8FBE39B-00E7-4CAD-B05B-6235F3A32478}" emma:medium="tactile" emma:mode="ink">
                <msink:context xmlns:msink="http://schemas.microsoft.com/ink/2010/main" type="inkWord" rotatedBoundingBox="2710,17209 3078,17151 3121,17426 2753,17484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고</emma:literal>
                </emma:interpretation>
                <emma:interpretation id="interp9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1653.6027">1165 3489 49,'-19'14'78,"9"-1"1,6-4 1,4-9-3,8 44-21,9-71-36,5 26-2,4-2 2,6-1-5,5-2-4,1-5-5,0 5-7,-5-5-19,-3 6-58,2 3-3,-10-6-3,0 0-6,-11 0-6</inkml:trace>
          <inkml:trace contextRef="#ctx0" brushRef="#br0" timeOffset="1466.4025">1140 3300 33,'0'0'63,"-11"0"7,11 0-22,-8-4 0,8 4-3,0 0-4,0 0-2,-10-4-7,10 4-7,0 0-7,0 0-6,0 0-2,0 0-3,0 0-1,7 0 0,4 0-1,3 0-2,4 0-3,5 0 0,1 0 0,3 0 0,4 0 0,-5 0 0,1 0 0,-3 0 0,-2 3 0,-4-3 0,0 1 0,-7 0-26,-11-1-56,8 12-4,-8-12-2,-11 18-6,-10-9-2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6:39.836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AE2E61E-CF1D-4398-92F9-77935AB2DE83}" emma:medium="tactile" emma:mode="ink">
          <msink:context xmlns:msink="http://schemas.microsoft.com/ink/2010/main" type="writingRegion" rotatedBoundingBox="6508,16428 9951,16044 10106,17431 6663,17815"/>
        </emma:interpretation>
      </emma:emma>
    </inkml:annotationXML>
    <inkml:traceGroup>
      <inkml:annotationXML>
        <emma:emma xmlns:emma="http://www.w3.org/2003/04/emma" version="1.0">
          <emma:interpretation id="{7445F698-B5ED-43B3-8CF9-50F88E6BB62B}" emma:medium="tactile" emma:mode="ink">
            <msink:context xmlns:msink="http://schemas.microsoft.com/ink/2010/main" type="paragraph" rotatedBoundingBox="6508,16428 9951,16044 10106,17431 6663,178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590F27-472C-44C2-9777-0AF7EC24CBC7}" emma:medium="tactile" emma:mode="ink">
              <msink:context xmlns:msink="http://schemas.microsoft.com/ink/2010/main" type="line" rotatedBoundingBox="6508,16428 9951,16044 10106,17431 6663,17815"/>
            </emma:interpretation>
          </emma:emma>
        </inkml:annotationXML>
        <inkml:traceGroup>
          <inkml:annotationXML>
            <emma:emma xmlns:emma="http://www.w3.org/2003/04/emma" version="1.0">
              <emma:interpretation id="{BCBEB102-616A-4DFB-8A83-CA58F4B6CC26}" emma:medium="tactile" emma:mode="ink">
                <msink:context xmlns:msink="http://schemas.microsoft.com/ink/2010/main" type="inkWord" rotatedBoundingBox="6508,16428 7407,16327 7562,17715 6663,17815"/>
              </emma:interpretation>
              <emma:one-of disjunction-type="recognition" id="oneOf0">
                <emma:interpretation id="interp0" emma:lang="ko-KR" emma:confidence="0">
                  <emma:literal>단</emma:literal>
                </emma:interpretation>
                <emma:interpretation id="interp1" emma:lang="ko-KR" emma:confidence="0">
                  <emma:literal>¢</emma:literal>
                </emma:interpretation>
                <emma:interpretation id="interp2" emma:lang="ko-KR" emma:confidence="0">
                  <emma:literal>더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타</emma:literal>
                </emma:interpretation>
              </emma:one-of>
            </emma:emma>
          </inkml:annotationXML>
          <inkml:trace contextRef="#ctx0" brushRef="#br0">539 79 22,'16'-14'53,"-7"1"7,-2 0 1,2 5-30,-9-3-2,0 11 1,-3-15-3,-10 10-1,-5 5-4,-6 0-2,-5 5-1,-8 10-2,-3 7 0,-4 5-1,-8 12-1,-1 3 1,2 7-2,0 2-1,6 8-10,6-8-3,6 2 0,8 0 0,12-8 0,8-1 0,7-7 0,14 2 0,16-12 0,4 1 0,11-8 0,8 0 0,1-5 0,4-5 0,0 1 0,-2-9 0,-10 2 0,-5-1 0,-7-2 0,-6-1 0,-6 0 0,-4-1 0,1-3 0,-11-1-14,1-6-73,0 1-2,-7-4-2,0 4-4,-4-7-2</inkml:trace>
          <inkml:trace contextRef="#ctx0" brushRef="#br0" timeOffset="405.6007">76 538 73,'-20'3'83,"-3"-3"0,8 1-4,-3-1 0,10 0-44,8 0-9,0 0-7,0 0-4,19 0-3,7-1-5,17-6-7,9-2 0,9 1 0,6-9 0,6 3 0,2 0 0,-2 2 0,-4 2 0,-9 1 0,-10 2 0,-10 4 0,-10 3 0,-9-3 0,-7 3 0,-6 0 0,-8 0 0,0 0 0,0 0 0,0 0 0,17-7-70,-17 7-18,-6-8-1,-2-1-6,8 9-4</inkml:trace>
          <inkml:trace contextRef="#ctx0" brushRef="#br0" timeOffset="1294.802">799-304 48,'9'-1'66,"-12"6"10,-10 29 6,-6 12-32,-11 24-2,-10 14-2,-7 17-2,-7 19-7,-4 6-23,-4 7-14,3-5 0,-4-5 0,6-17 0,5-9 0,5-16 0,6-17 0,9-14 0,7-11 0,6-11 0,5-8 0,4-5 0,10-15 0,0 12 0,0-12 0,11 4 0,-1-7 0,5-1 0,-1-5-25,5-8-62,6-5-3,-4-7-3,4-3-3,-5-9-2</inkml:trace>
        </inkml:traceGroup>
        <inkml:traceGroup>
          <inkml:annotationXML>
            <emma:emma xmlns:emma="http://www.w3.org/2003/04/emma" version="1.0">
              <emma:interpretation id="{7950F20A-747C-4EC3-A724-C93B1811CC2A}" emma:medium="tactile" emma:mode="ink">
                <msink:context xmlns:msink="http://schemas.microsoft.com/ink/2010/main" type="inkWord" rotatedBoundingBox="7909,17229 7994,16553 8566,16625 8480,17301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오</emma:literal>
                </emma:interpretation>
                <emma:interpretation id="interp8" emma:lang="ko-KR" emma:confidence="0">
                  <emma:literal>(</emma:literal>
                </emma:interpretation>
                <emma:interpretation id="interp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2246.4039">1641 85 57,'11'-10'79,"-11"10"0,13-9-2,-13 9 0,7-10-38,2 7-14,-9 3-5,13 0-4,-13 0-3,13 0-2,-13 0-2,11-5 0,-11 5-9,6-15 0,-3 2 0,-3-2 0,-4 0 0,-6-1 0,-7 5 0,-3 4 0,-6 7 0,-14 8 0,-2 17 0,-3 15 0,-1 10 0,2 9 0,7 9 0,4 0 0,11 3 0,14-6 0,8-8 0,13-7 0,14-10 0,13-10 0,2-9 0,9-8 0,6-10 0,1 0 0,-1-3 0,-3-6 0,-33-4-42,27-1-47,-12-4-3,-3-1-6,-7-5-3</inkml:trace>
        </inkml:traceGroup>
        <inkml:traceGroup>
          <inkml:annotationXML>
            <emma:emma xmlns:emma="http://www.w3.org/2003/04/emma" version="1.0">
              <emma:interpretation id="{C6E79427-A854-4CF3-91A7-C617AD3E0DB8}" emma:medium="tactile" emma:mode="ink">
                <msink:context xmlns:msink="http://schemas.microsoft.com/ink/2010/main" type="inkWord" rotatedBoundingBox="8641,17286 8898,16381 9367,16515 9110,17420"/>
              </emma:interpretation>
              <emma:one-of disjunction-type="recognition" id="oneOf2">
                <emma:interpretation id="interp10" emma:lang="ko-KR" emma:confidence="0">
                  <emma:literal>C</emma:literal>
                </emma:interpretation>
                <emma:interpretation id="interp11" emma:lang="ko-KR" emma:confidence="0">
                  <emma:literal>(</emma:literal>
                </emma:interpretation>
                <emma:interpretation id="interp12" emma:lang="ko-KR" emma:confidence="0">
                  <emma:literal>c</emma:literal>
                </emma:interpretation>
                <emma:interpretation id="interp13" emma:lang="ko-KR" emma:confidence="0">
                  <emma:literal>&lt;</emma:literal>
                </emma:interpretation>
                <emma:interpretation id="interp1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2589.6045">2501-141 12,'8'-23'75,"-3"8"1,-5 4 0,-11 11 0,-11 10 2,-6 11-48,-6 18 0,-6 8-5,-6 18-1,-1 7-15,-4 8-9,6-1 0,8-1 0,6 0 0,8-7 0,12-9 0,8-9 0,9-7 0,13-9 0,6-11 0,6-11 0,8-7 0,6-8 0,5-4 0,38-10-64,-40-11-26,5-7 1,-9-7-7,3-2-3</inkml:trace>
        </inkml:traceGroup>
        <inkml:traceGroup>
          <inkml:annotationXML>
            <emma:emma xmlns:emma="http://www.w3.org/2003/04/emma" version="1.0">
              <emma:interpretation id="{D9C531CD-1695-451D-AA43-AC8BAE8E0C80}" emma:medium="tactile" emma:mode="ink">
                <msink:context xmlns:msink="http://schemas.microsoft.com/ink/2010/main" type="inkWord" rotatedBoundingBox="9099,17359 9416,16411 9883,16567 9567,17516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성</emma:literal>
                </emma:interpretation>
                <emma:interpretation id="interp17" emma:lang="ko-KR" emma:confidence="0">
                  <emma:literal>선</emma:literal>
                </emma:interpretation>
                <emma:interpretation id="interp18" emma:lang="ko-KR" emma:confidence="0">
                  <emma:literal>戶</emma:literal>
                </emma:interpretation>
                <emma:interpretation id="interp19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2948.4052">2971-129 48,'1'-15'67,"-5"-2"4,0 6 2,4 11-30,-20 1-2,10 18 1,-5 3-5,0 15-5,-7 6-4,-5 14-3,-6 11-21,-4 10-4,3 3 0,-5 5 0,-1 1 0,7-8 0,4-6 0,4-8 0,13-14 0,4-15 0,3-11 0,5-14 0,10-10 0,1-5 0,3-13 0,0-9 0,2-4 0,-2-10 0,3-5 0,-1-8-54,-5-1-34,6-5-1,-5-3-5,6 4-2,-3-8 6</inkml:trace>
          <inkml:trace contextRef="#ctx0" brushRef="#br0" timeOffset="3198.0056">2814 27 26,'18'-42'80,"1"4"1,-1 1-1,3 9-4,-3 4-27,0 7-11,0 7-9,-6 10-8,0 13-5,-3 14-1,-2 12-15,-6 13 0,3 9 0,-4 9 0,0 5 0,0-2 0,3-4 0,0-4 0,1-6 0,4-9 0,0-11 0,2-13 0,1-6 0,0-9 0,-3-6 0,2-5 0,-5-10 0,-1-4-39,-1 0-49,-3-4-1,0-1-6,-5-3-7,-4 1 4</inkml:trace>
          <inkml:trace contextRef="#ctx0" brushRef="#br0" timeOffset="3416.406">2708 366 25,'-35'0'85,"9"1"0,7-1-1,11 0-5,8 0 2,11-19-35,9 12-33,13 0 0,6-1-13,5-1 0,4 0 0,2 1 0,-5-1 0,-2 4 0,-6-7 0,-2 1-68,-5 0-16,-9 0 0,0-4-7,-8-8-5</inkml:trace>
        </inkml:traceGroup>
        <inkml:traceGroup>
          <inkml:annotationXML>
            <emma:emma xmlns:emma="http://www.w3.org/2003/04/emma" version="1.0">
              <emma:interpretation id="{995C8492-65A1-43C8-A436-AC7F917EE81C}" emma:medium="tactile" emma:mode="ink">
                <msink:context xmlns:msink="http://schemas.microsoft.com/ink/2010/main" type="inkWord" rotatedBoundingBox="9534,17450 9740,16250 10111,16314 9904,17514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J</emma:literal>
                </emma:interpretation>
                <emma:interpretation id="interp22" emma:lang="ko-KR" emma:confidence="0">
                  <emma:literal>]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3728.4065">3138-366 37,'15'-8'87,"7"8"3,4 2-2,5 12-1,0 17-1,42 16-50,-41 18-36,-7 17 0,-5 14 0,-14 12 0,-6 5 0,-14 3 0,-11-6 0,-10-10 0,-7-7 0,-2-17 0,-1-11 0,2-27 0,2-7-9,9-11-58,2-15-3,13-5 2,-2-14-2,12-4-3,-1-13 2,9 7 19,4-9 54,5-1 0,5 0 0,2 0-1,1 4-26</inkml:trace>
        </inkml:traceGroup>
      </inkml:traceGroup>
    </inkml:traceGroup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6:38.60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567100F-E4C7-4711-BBA7-F4BB0040E1AE}" emma:medium="tactile" emma:mode="ink">
          <msink:context xmlns:msink="http://schemas.microsoft.com/ink/2010/main" type="inkDrawing" rotatedBoundingBox="5883,16433 5912,18438 5471,18444 5442,16439" semanticType="verticalRange" shapeName="Other">
            <msink:sourceLink direction="with" ref="{F2CAA2C1-0F17-4C33-8B35-F9DBD785D0E8}"/>
          </msink:context>
        </emma:interpretation>
      </emma:emma>
    </inkml:annotationXML>
    <inkml:trace contextRef="#ctx0" brushRef="#br0">94 194 41,'-3'-11'75,"0"-3"3,2 2-3,-3-2-3,0 3-37,4-1-5,0 2-11,0-5-5,5 4-6,5-4-3,3 5-1,8-3-1,0 2-1,4-1 0,2 3-1,-1 1-1,3 6 0,-4 0 0,0 2-1,-7 0 1,0 5-1,-5 5-1,1 10 1,-1 12 1,-4 10 5,-2 19 3,-1 14 2,-1 22 1,-5 15 2,2 17-8,-2 3-5,0 6 0,-2-2 0,2-4 0,0-10 0,3-12 0,1-18 0,2-12 0,-2-13 0,3-9 0,-2-7 0,-5-10 0,0 0 0,-1-8 0,-7 3 0,-8-9 0,-4 7 0,-6-8 0,-6-6 0,-3 4 0,-6-14 0,-3-4 0,3 2 0,-1-7 0,6-1 0,1-5 0,7-1-59,11-7-34,5-7 1,12 5-5,-4-15-9,16 0 106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8:04.404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3843 130 35,'8'-16'67,"-2"7"3,-2-6-3,-4 4-5,31 0-48,-31 11-1,-11-11-8,-4 7-5,-6 1-4,-9-1-1,-4 1-1,-8-2 1,-4 3 1,-10-1 1,-4 3 2,-9 0 1,-3 2 0,-4 1-1,-6 3 1,-2 1 1,-11 2-1,1 2 0,-3-1 0,-3 1 1,1-1-1,-3 7 0,-5-4 0,6 4 1,1-3-2,-2 5 2,3-2-2,3 3 1,-5-5 0,6 3 0,-17 10 0,-1 1 0,6 2 1,-2-1-1,1-1 0,4 6 1,6 5-1,-5 2 1,25-9 0,1 4-1,4 7 0,0 4 0,1 0 0,8 4 0,-4-5-1,9 8-1,-2 5 0,8 0 0,2 0 0,5-3 1,7 9-1,2-4 1,8 3 1,6-1 0,6 2 0,5-1 0,5 4-1,3-2 0,4 3 1,1-3-2,9 4 1,1-4 1,4-9 0,4 8 0,5-4 0,2 1 0,4 0-2,3-3 2,0 2-1,7-3 1,-2 2-1,9-4 2,5-8-1,2 8 1,5-1 1,2-1-1,7 3 2,0-2-2,2 2 1,1-4 0,-7 0 0,9-7-2,6-3 1,-3 1 0,2-7 0,1 6 0,2-4-1,5 3 3,9 3 0,0-3 0,-2 2 2,9-1 0,-2 0 0,11-7-1,9-3 1,1-2-2,-3-3 0,4-1-1,8-6 0,-2 2 0,7-5 0,1 4-1,-2-6 1,2 1-1,6-4-1,0 1 1,4-4 0,1 1-1,0-3 1,5 0 0,1 0-1,-3 3 0,3 3 0,2 2 1,-2 1 1,6-1-2,-5 4 0,2-10 1,0 2 3,2-7-2,-2 1 0,6-4 1,-2-2 0,2-1 1,-4 0-1,9 1 0,-5-1-1,5 0 0,-4-2 1,1-5-2,-2-4 1,6 2-2,-4-1 1,2-4 1,-1-3-1,-1-2 0,2 6 0,-1-1 0,-2-3-1,-1-3 1,8-4 1,-8 3-2,-2-1 0,-3-1 0,7-3 0,-11-3 0,0 1 0,-7 1 0,0 1 0,-8-7 0,0 2-1,-4-6 1,-8-5 0,5 0 0,-3-3 0,1-6 0,-9 0-1,-1 2 1,1-2 0,-7-4 0,-1 6 0,-7-4 0,-14 0 0,-6 0 2,-4-1-2,-9-2 1,-14-5 0,-3 5-1,-5-3 1,-8 1-2,-2-1 1,-7-1 0,-1 3 0,-7-3 0,-2 3 0,-6-4 0,-6 0 1,-3 1-1,-5 0 0,-3 1 0,-3 1 0,-6-1 0,-5 2-1,-7 1-2,-6 3 0,-7-1 0,-7-1-1,-3 3-1,-6 0 0,-6 4 0,-6 0-1,-4 4 2,-7-2 1,-2-3 0,-5 4 0,-5-2 1,-3 1 1,-3-1 0,0 0 1,-6-2 0,-7 4 1,3 5 0,-4-3 1,-4 7-2,-2-1 0,-2 4 3,-8 1-2,1 2-1,-6 1 0,2-2-1,-4 4-1,-3-1 2,2-3 0,-4 2 0,-2 1 0,0 3 2,0 1-1,0 0 0,-7-4-1,3 4 1,-3-1 0,-3 2 0,1-2 0,-4 4 0,-2-1 0,1 1 0,-1 5 1,0-1-1,-3 3 2,2-4-2,0 9 1,1-3-1,-5 3 0,4 0 1,-5 5 0,0 0 1,-2 0 1,1-2 0,-5-4 1,4 2 0,-2-1 0,4 6-1,-1-1 0,4 2-2,-1 0 0,0 4 0,3 0-2,-1-1 0,3 4 1,-4-5-1,2 0 0,0 3-4,2-2-8,-1 9-15,0 6-44,-6 0-2,-7 2-4,-9-1-5,-8 5 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3:24.69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05908F3-3BF5-4C7F-990D-E60389FA6F2A}" emma:medium="tactile" emma:mode="ink">
          <msink:context xmlns:msink="http://schemas.microsoft.com/ink/2010/main" type="inkDrawing" rotatedBoundingBox="2153,4984 6167,2356 7601,4547 3587,7174" semanticType="callout" shapeName="Other">
            <msink:sourceLink direction="from" ref="{A6258C10-5361-40EE-94B1-3B61ED3C4CDE}"/>
          </msink:context>
        </emma:interpretation>
      </emma:emma>
    </inkml:annotationXML>
    <inkml:trace contextRef="#ctx0" brushRef="#br0">0 3657 61,'0'0'73,"0"0"-3,0 0-3,0 0-3,9 0-44,-9 0-6,7-11-7,-7 11-4,15-21-2,-7 11 2,2-3-2,3-7 0,0-2 0,2-3 0,-3-5 1,6-6-1,-1-8 0,8-1 0,1-9-1,4-5 2,0-5 0,10-7 1,7-5 1,3-3 1,4-2 0,1-7 0,4-5 1,2 0-1,3-3-1,-3-1 2,-2 0-6,6 0 3,0-1 1,2 1-1,0-4-1,-3 0 1,4 3 0,1-1 0,0 1-1,-7-1 1,1 2-1,-2 5 1,-3 4 1,-2 3-1,-2 3 0,-5 3-1,2 2 1,-4 7-2,-5 0 1,-2 4-1,-9 1 1,0 2 0,-2 2 0,-3 4 0,-6 8 0,2-1 0,-5 7 1,1 0 0,-2 9-1,1 4 0,-5 1-2,1 5 0,-2 2 0,-2 2 0,0 4 0,-4 7 0,2-2 0,-7 11 0,6-9 0,-6 9 0,0 0 0,0 0 0,8 0 0,-8 0-3,12 0 2,-2 0 1,1 1 0,1 5 0,2-2-1,1 5 1,2 1-1,1 0 1,2 5 0,0 0-1,0 2 1,0-1 0,3 4-1,1 1 1,2 2 0,3 4 0,1-2 1,3 3-2,3 5 1,2-1-1,4 5 0,-1 0 1,2 1-1,4 1 1,1 3-1,-1-4 1,2 1 0,1 1 0,1-1-1,1-2 1,2 0 0,1-1 0,0-5 0,2 5 0,4-3 0,-1 1 0,2-3 0,-3 0 0,2-1 0,-4-2 0,-2 1 0,0-5 0,-7 0 0,-5-3 1,-2-3-1,-4-1-1,-4-2 2,-5 0-2,-3-2 1,-2-1-1,-4-1 1,-1 0 0,-2-2-1,-5 1 1,0-2 0,-11-8-1,13 13 1,-13-13 0,7 11 0,-7-11 0,3 9 1,-3-9-1,0 0 0,0 10 0,0-10 0,0 0 1,0 0-1,0 9 0,0-9 0,0 0 0,0 0 1,0 0-1,-8 13 1,8-13-1,-7 14 1,1-4 0,-3 3 1,-4 4 0,0 4-1,-5 1 1,-3 5 1,-2 8-3,-8 1 0,1 9 0,-3 6 0,-6 2 0,1 10 0,-2 8-22,37 7-55,-44-4-4,11 2 81,-9-14-81,3-6-7,4-16-5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7:28.77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0E4ED0-6922-4DD7-9BA3-B9433263D1B7}" emma:medium="tactile" emma:mode="ink">
          <msink:context xmlns:msink="http://schemas.microsoft.com/ink/2010/main" type="writingRegion" rotatedBoundingBox="160,2234 20836,1682 21000,7804 324,8357"/>
        </emma:interpretation>
      </emma:emma>
    </inkml:annotationXML>
    <inkml:traceGroup>
      <inkml:annotationXML>
        <emma:emma xmlns:emma="http://www.w3.org/2003/04/emma" version="1.0">
          <emma:interpretation id="{0F743B80-E7DC-4DF8-B994-D699B2A9DEFF}" emma:medium="tactile" emma:mode="ink">
            <msink:context xmlns:msink="http://schemas.microsoft.com/ink/2010/main" type="paragraph" rotatedBoundingBox="1954,2856 6921,2660 6960,3639 1993,38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7A57E2C-1BE4-4F56-A96B-E798871FCC85}" emma:medium="tactile" emma:mode="ink">
              <msink:context xmlns:msink="http://schemas.microsoft.com/ink/2010/main" type="line" rotatedBoundingBox="1954,2856 6921,2660 6960,3639 1993,3836"/>
            </emma:interpretation>
          </emma:emma>
        </inkml:annotationXML>
        <inkml:traceGroup>
          <inkml:annotationXML>
            <emma:emma xmlns:emma="http://www.w3.org/2003/04/emma" version="1.0">
              <emma:interpretation id="{1584929D-9F84-44E7-BFD5-3F96DE354AAE}" emma:medium="tactile" emma:mode="ink">
                <msink:context xmlns:msink="http://schemas.microsoft.com/ink/2010/main" type="inkWord" rotatedBoundingBox="1959,2961 2587,2936 2620,3775 1992,3800"/>
              </emma:interpretation>
              <emma:one-of disjunction-type="recognition" id="oneOf0">
                <emma:interpretation id="interp0" emma:lang="ko-KR" emma:confidence="0">
                  <emma:literal>F</emma:literal>
                </emma:interpretation>
                <emma:interpretation id="interp1" emma:lang="ko-KR" emma:confidence="0">
                  <emma:literal>소</emma:literal>
                </emma:interpretation>
                <emma:interpretation id="interp2" emma:lang="ko-KR" emma:confidence="0">
                  <emma:literal>*</emma:literal>
                </emma:interpretation>
                <emma:interpretation id="interp3" emma:lang="ko-KR" emma:confidence="0">
                  <emma:literal>R</emma:literal>
                </emma:interpretation>
                <emma:interpretation id="interp4" emma:lang="ko-KR" emma:confidence="0">
                  <emma:literal>교</emma:literal>
                </emma:interpretation>
              </emma:one-of>
            </emma:emma>
          </inkml:annotationXML>
          <inkml:trace contextRef="#ctx0" brushRef="#br0">10 96 36,'-1'-16'58,"1"7"2,-2-5-3,-2-37-15,3 43-26,1 8-4,0 0-3,0 0 5,-3 6 5,3 11 1,3 10 2,1 7 1,0 8-1,3 9 0,-3 11-2,3 1-7,-3 3-6,-1-6-3,0-4-1,-1-2-1,-2-12 0,0-2 0,2-13 0,-2-8 1,0-3 1,0-7 1,0-9-1,0 0-4,0 0-6,0-7-9,-2-12-25,-32-1-37,67-10-4,-33-9-6,1-2-4,-1-14 2</inkml:trace>
          <inkml:trace contextRef="#ctx0" brushRef="#br0" timeOffset="483.6009">95 202 5,'-20'32'76,"10"-2"5,9-9 0,2-7-3,14-4-2,9-7-37,13-3-26,2-2 3,7 0-5,5-7-4,0 2-3,-2-2-2,-5 3-4,-4-3-15,-11-20-31,0 29-29,-7 0-2,-7 0-5,-15 0-4,14 1-2</inkml:trace>
          <inkml:trace contextRef="#ctx0" brushRef="#br0" timeOffset="280.8005">-41-69 22,'-11'-11'76,"3"3"-1,8 8-4,-13-10-5,13 10 0,0-8-47,7 7-6,7 0-4,3-1-1,6 0 3,3-3 2,9-1 0,0 0-1,10 0-3,-1-1-2,1 2-2,1-2-1,-1 1-2,-6 3-3,-5 1-2,-6 2-7,-5 0-9,-8 2-19,-15-2-39,10 16-3,-13-6-4,-9 6-3,-12 0 2</inkml:trace>
        </inkml:traceGroup>
        <inkml:traceGroup>
          <inkml:annotationXML>
            <emma:emma xmlns:emma="http://www.w3.org/2003/04/emma" version="1.0">
              <emma:interpretation id="{816CF520-06F9-4B36-A61F-8FFEE4011333}" emma:medium="tactile" emma:mode="ink">
                <msink:context xmlns:msink="http://schemas.microsoft.com/ink/2010/main" type="inkWord" rotatedBoundingBox="2733,3211 2828,3208 2851,3794 2756,3797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i</emma:literal>
                </emma:interpretation>
                <emma:interpretation id="interp7" emma:lang="ko-KR" emma:confidence="0">
                  <emma:literal>ⅰ</emma:literal>
                </emma:interpretation>
                <emma:interpretation id="interp8" emma:lang="ko-KR" emma:confidence="0">
                  <emma:literal>j</emma:literal>
                </emma:interpretation>
                <emma:interpretation id="interp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951.6017">742 120 85,'-14'-5'92,"14"5"-7,-17-5-7,17 5-5,-12-6-10,12 6-92,3 17-21,1-8-31,4 5-2,-2-4-3,3 9-5</inkml:trace>
          <inkml:trace contextRef="#ctx0" brushRef="#br0" timeOffset="811.2015">802 295 7,'0'0'71,"0"0"8,0 15 0,-1 1-1,-4 9 0,0 1-42,3 6-17,-4 7 1,3 3-1,-1 1-5,2-5-5,-1-2-7,0-7-2,3-4 0,-1-8 0,1-7 0,0-10-4,1-11-49,6-5-27,-4-12-2,5-9-6,-5-10-5,6-7-4</inkml:trace>
        </inkml:traceGroup>
        <inkml:traceGroup>
          <inkml:annotationXML>
            <emma:emma xmlns:emma="http://www.w3.org/2003/04/emma" version="1.0">
              <emma:interpretation id="{8C05FD72-F000-4DE7-82C1-A33963167793}" emma:medium="tactile" emma:mode="ink">
                <msink:context xmlns:msink="http://schemas.microsoft.com/ink/2010/main" type="inkWord" rotatedBoundingBox="3056,3160 3467,3144 3490,3718 3079,3734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w</emma:literal>
                </emma:interpretation>
                <emma:interpretation id="interp13" emma:lang="ko-KR" emma:confidence="0">
                  <emma:literal>M</emma:literal>
                </emma:interpretation>
                <emma:interpretation id="interp1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528.8027">1115 308 29,'-4'29'60,"-1"2"3,-2 6 4,0-2-30,-1 5 0,1-4-2,0-1-6,1-8 0,1-5-4,1-4 0,2-10-4,2-8-3,0 0-5,-8-15-4,8-8-5,-1-4-5,1-10-5,0-2-3,2-4-1,4 5 1,-1 0-1,2 10 1,2 6 2,0 9 5,1 13 4,1 5 2,3 13 3,-3 5 1,4 5 1,1 4 3,4-2 1,-2 0-1,2-4-6,4-8-6,-1-4 0,7-11 0,-2-3 0,0-9 0,-2-6 0,-1-12 0,-6-2 0,-7-8 0,-4-3 0,-5-6 0,-3-1 0,-8 0 0,-3 0 0,-1 6 0,1 5 0,-3 4 0,7 11 0,-4 4 0,0 17-81,11 5-8,-2 5-2,4 11-7,3-3-2</inkml:trace>
        </inkml:traceGroup>
        <inkml:traceGroup>
          <inkml:annotationXML>
            <emma:emma xmlns:emma="http://www.w3.org/2003/04/emma" version="1.0">
              <emma:interpretation id="{87961A35-539C-43E2-AC4A-3D67715CFF2B}" emma:medium="tactile" emma:mode="ink">
                <msink:context xmlns:msink="http://schemas.microsoft.com/ink/2010/main" type="inkWord" rotatedBoundingBox="3639,3005 4239,2981 4268,3710 3668,3733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d</emma:literal>
                </emma:interpretation>
                <emma:interpretation id="interp17" emma:lang="ko-KR" emma:confidence="0">
                  <emma:literal>人</emma:literal>
                </emma:interpretation>
                <emma:interpretation id="interp18" emma:lang="ko-KR" emma:confidence="0">
                  <emma:literal>Q</emma:literal>
                </emma:interpretation>
                <emma:interpretation id="interp19" emma:lang="ko-KR" emma:confidence="0">
                  <emma:literal>이</emma:literal>
                </emma:interpretation>
              </emma:one-of>
            </emma:emma>
          </inkml:annotationXML>
          <inkml:trace contextRef="#ctx0" brushRef="#br0" timeOffset="2074.8037">1851 245 7,'6'-11'49,"-6"0"5,-3 0 8,-5 38-19,1-33-1,-2 0-2,-3 2-4,-3 4 0,-3 10 1,-4 4-4,3 10-7,-8 4-8,5 6-5,-1 2-2,8 5-7,0-4-4,6-2 0,7-7 0,2-4 0,11-6 0,4-9 0,7-8 0,3-8 0,5-12 0,0-11 0,3-5 0,-1-10 0,-6-13 0,-1-2 0,-7-4 0,-7 0 0,-1 3 0,-8 2 0,-2 4 0,0 8 0,-2 12 0,-1 11 0,-3 10 0,6 14 0,-11 5 0,6 20 0,2 9 0,-1 16 0,1 7 0,3 8 0,0 6 0,6 1 0,8-3 0,5-6 0,4-5 0,6-11 0,3-10 0,4-6 0,44-7-50,-49-17-36,4-3-2,-13-9-6,1-2-8</inkml:trace>
        </inkml:traceGroup>
        <inkml:traceGroup>
          <inkml:annotationXML>
            <emma:emma xmlns:emma="http://www.w3.org/2003/04/emma" version="1.0">
              <emma:interpretation id="{D6AAD5E5-6017-4032-B01B-653D57F67217}" emma:medium="tactile" emma:mode="ink">
                <msink:context xmlns:msink="http://schemas.microsoft.com/ink/2010/main" type="inkWord" rotatedBoundingBox="5580,2713 6131,2691 6170,3670 5619,3692"/>
              </emma:interpretation>
              <emma:one-of disjunction-type="recognition" id="oneOf4">
                <emma:interpretation id="interp20" emma:lang="ko-KR" emma:confidence="0">
                  <emma:literal>爻</emma:literal>
                </emma:interpretation>
                <emma:interpretation id="interp21" emma:lang="ko-KR" emma:confidence="0">
                  <emma:literal>文</emma:literal>
                </emma:interpretation>
                <emma:interpretation id="interp22" emma:lang="ko-KR" emma:confidence="0">
                  <emma:literal>지</emma:literal>
                </emma:interpretation>
                <emma:interpretation id="interp23" emma:lang="ko-KR" emma:confidence="0">
                  <emma:literal>父</emma:literal>
                </emma:interpretation>
                <emma:interpretation id="interp24" emma:lang="ko-KR" emma:confidence="0">
                  <emma:literal>급</emma:literal>
                </emma:interpretation>
              </emma:one-of>
            </emma:emma>
          </inkml:annotationXML>
          <inkml:trace contextRef="#ctx0" brushRef="#br0" timeOffset="5179.2091">3594-32 36,'-8'4'74,"-1"-1"2,9-3-2,-13 0-3,13 0-27,0 0-18,-3-9-6,3-2-8,6 0-3,1-3-2,2-6-3,4-2 0,1-5-1,4-1 0,-1-3-2,1 3-1,2-4 1,-1 5-1,-1-2 0,0 6 0,0 2 0,-3 5 0,0 0 0,-1 7 0,0 3 0,-1 6 2,2 3 0,2 6 1,1 7 1,1 5 1,-1 4 1,3 0-1,1 2 0,-1-1 0,-2-5-1,-4 0 1,-1-7-5,-3-2 0,-11-12 0,15 15-5,-15-15-40,0 0-32,16 0-3,-11-8-5,3-4-6,-4-6-4</inkml:trace>
          <inkml:trace contextRef="#ctx0" brushRef="#br0" timeOffset="4617.6082">3694 123 14,'-6'-9'67,"2"1"1,4 8 2,0 4-4,7 9-1,11 11-43,1 1-7,3 12 1,6 0 4,1 7 0,6-4-2,1-4-1,2 3-3,0-8-3,-2 2-3,-2-7-8,-5-6 0,-2-5 0,-8-1 0,-5-4 0,-3-3 0,-11-7 0,12 2 0,-12-2-80,0-8-2,0 0-1,-10-7-9,3-2-4</inkml:trace>
          <inkml:trace contextRef="#ctx0" brushRef="#br0" timeOffset="4368.0076">4075 20 46,'7'-13'52,"-7"13"1,2-11 2,-24 11-28,15 8 0,-4 11 2,-2 10 1,-5 5-1,0 7 2,-5 4 1,-2 7-4,2-2-4,-1 2-6,2-5-6,3-7-3,2-7-2,4-4-5,3-7-2,3-6 0,2-3 0,5-13 0,-3 13 0,3-13 0,0 0-18,0 0-61,0-16-2,0-4-5,-3-4-3,0-7-6</inkml:trace>
        </inkml:traceGroup>
        <inkml:traceGroup>
          <inkml:annotationXML>
            <emma:emma xmlns:emma="http://www.w3.org/2003/04/emma" version="1.0">
              <emma:interpretation id="{F23B7548-3FBB-493B-A1DC-93FFE8671B54}" emma:medium="tactile" emma:mode="ink">
                <msink:context xmlns:msink="http://schemas.microsoft.com/ink/2010/main" type="inkWord" rotatedBoundingBox="6561,3186 6941,3170 6950,3397 6569,3412"/>
              </emma:interpretation>
              <emma:one-of disjunction-type="recognition" id="oneOf5">
                <emma:interpretation id="interp25" emma:lang="ko-KR" emma:confidence="0">
                  <emma:literal>=</emma:literal>
                </emma:interpretation>
                <emma:interpretation id="interp26" emma:lang="ko-KR" emma:confidence="0">
                  <emma:literal>ㄷ</emma:literal>
                </emma:interpretation>
                <emma:interpretation id="interp27" emma:lang="ko-KR" emma:confidence="0">
                  <emma:literal>z</emma:literal>
                </emma:interpretation>
                <emma:interpretation id="interp28" emma:lang="ko-KR" emma:confidence="0">
                  <emma:literal>Z</emma:literal>
                </emma:interpretation>
                <emma:interpretation id="interp2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5709.6101">4555 106 22,'-12'-8'78,"12"8"1,-11-3-4,11 3-3,-5-17-6,5 17-39,10 0-7,0 0-9,3 0-2,3 0 0,3 0 0,4 0 1,1 0-3,-2 0-1,0-1-2,0-1-3,-4-2-7,3 4-19,-6-1-22,-6 1-31,1 1-1,-10-1-6,0 0-5,-10 7 2</inkml:trace>
          <inkml:trace contextRef="#ctx0" brushRef="#br0" timeOffset="5896.8104">4594 211 37,'-13'18'72,"6"-3"5,4-7-1,3-8-2,14 31-23,4-19-27,8-9-1,3-3-2,4 0-5,0-3-4,3 3-6,-5-6-10,0 3-30,1-1-41,-11-3-2,-2 2-6,-9-5-4,1 1-4</inkml:trace>
        </inkml:traceGroup>
      </inkml:traceGroup>
    </inkml:traceGroup>
    <inkml:traceGroup>
      <inkml:annotationXML>
        <emma:emma xmlns:emma="http://www.w3.org/2003/04/emma" version="1.0">
          <emma:interpretation id="{6EDCECAB-6C9D-4466-BF1E-1CC0D0DFB477}" emma:medium="tactile" emma:mode="ink">
            <msink:context xmlns:msink="http://schemas.microsoft.com/ink/2010/main" type="paragraph" rotatedBoundingBox="9333,2295 9510,4306 9127,4340 8950,232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E2BDBCE-9ED6-4C4E-871E-2EB266478DCA}" emma:medium="tactile" emma:mode="ink">
              <msink:context xmlns:msink="http://schemas.microsoft.com/ink/2010/main" type="line" rotatedBoundingBox="9333,2295 9510,4306 9127,4340 8950,2328"/>
            </emma:interpretation>
          </emma:emma>
        </inkml:annotationXML>
        <inkml:traceGroup>
          <inkml:annotationXML>
            <emma:emma xmlns:emma="http://www.w3.org/2003/04/emma" version="1.0">
              <emma:interpretation id="{B6103AC9-1E3F-43EE-B859-8C0BE186A8C3}" emma:medium="tactile" emma:mode="ink">
                <msink:context xmlns:msink="http://schemas.microsoft.com/ink/2010/main" type="inkWord" rotatedBoundingBox="9333,2295 9510,4306 9127,4340 8950,2328"/>
              </emma:interpretation>
              <emma:one-of disjunction-type="recognition" id="oneOf6">
                <emma:interpretation id="interp30" emma:lang="ko-KR" emma:confidence="0">
                  <emma:literal>一</emma:literal>
                </emma:interpretation>
                <emma:interpretation id="interp31" emma:lang="ko-KR" emma:confidence="0">
                  <emma:literal>~</emma:literal>
                </emma:interpretation>
                <emma:interpretation id="interp32" emma:lang="ko-KR" emma:confidence="0">
                  <emma:literal>-</emma:literal>
                </emma:interpretation>
                <emma:interpretation id="interp33" emma:lang="ko-KR" emma:confidence="0">
                  <emma:literal>ㅡ</emma:literal>
                </emma:interpretation>
                <emma:interpretation id="interp3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1076.0195">6953-763 16,'-21'-7'67,"21"7"5,-15-4-3,15 4-1,0 0-36,0 0-7,12-4-4,-2 4-7,8-1-6,-2-1-3,12-2 0,-2 4-2,9-4 1,-5 2-1,4-2 0,-3-1-2,-1 2 1,-4 3-1,-2-1-1,-5-3 1,-4 4-1,-4-1 0,-3 1-2,-8 0 0,0 0 1,11 9 0,-11 4 2,0 7 2,2 9 2,-2 21 4,0 10 1,0 14 1,-2 16 2,0 13-1,2 9 0,-2 7-3,2 7-1,0-6-4,0-3-4,3-6 0,4-5 0,1-9 0,3-9 0,0-10 0,2-10 0,-2-8 0,3-6 0,-5-9 0,1-8 0,-5-5 0,-2-4 0,-3-6 0,0-3 0,0-3 0,-5-4 0,-2-1 0,-2-2 0,-3 2 0,0-1 0,-4 0 0,1 1 0,-1-4 0,-2 2 0,0-1 0,1 0 0,4-2 0,-1-3 0,4 2 0,-2-5 0,12 0 0,-17 10-40,17-10-46,0 0-3,-1-6-5,6-5-7,4-12 1</inkml:trace>
        </inkml:traceGroup>
      </inkml:traceGroup>
    </inkml:traceGroup>
    <inkml:traceGroup>
      <inkml:annotationXML>
        <emma:emma xmlns:emma="http://www.w3.org/2003/04/emma" version="1.0">
          <emma:interpretation id="{121966A2-6049-42F3-8A07-F4A63BEC0DCD}" emma:medium="tactile" emma:mode="ink">
            <msink:context xmlns:msink="http://schemas.microsoft.com/ink/2010/main" type="paragraph" rotatedBoundingBox="7345,4466 7539,1938 11490,2241 11296,476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11C299C-A9C7-4FB5-8910-E4F3AD9D0D17}" emma:medium="tactile" emma:mode="ink">
              <msink:context xmlns:msink="http://schemas.microsoft.com/ink/2010/main" type="line" rotatedBoundingBox="7345,4466 7539,1938 8901,2042 8707,4570"/>
            </emma:interpretation>
          </emma:emma>
        </inkml:annotationXML>
        <inkml:traceGroup>
          <inkml:annotationXML>
            <emma:emma xmlns:emma="http://www.w3.org/2003/04/emma" version="1.0">
              <emma:interpretation id="{84DF5139-BF2B-4FA7-A9F5-984E3DC8E618}" emma:medium="tactile" emma:mode="ink">
                <msink:context xmlns:msink="http://schemas.microsoft.com/ink/2010/main" type="inkWord" rotatedBoundingBox="7345,4466 7539,1938 8901,2042 8707,4570"/>
              </emma:interpretation>
              <emma:one-of disjunction-type="recognition" id="oneOf7">
                <emma:interpretation id="interp35" emma:lang="ko-KR" emma:confidence="0">
                  <emma:literal>疝</emma:literal>
                </emma:interpretation>
                <emma:interpretation id="interp36" emma:lang="ko-KR" emma:confidence="0">
                  <emma:literal>希</emma:literal>
                </emma:interpretation>
                <emma:interpretation id="interp37" emma:lang="ko-KR" emma:confidence="0">
                  <emma:literal>純</emma:literal>
                </emma:interpretation>
                <emma:interpretation id="interp38" emma:lang="ko-KR" emma:confidence="0">
                  <emma:literal>病</emma:literal>
                </emma:interpretation>
                <emma:interpretation id="interp39" emma:lang="ko-KR" emma:confidence="0">
                  <emma:literal>※</emma:literal>
                </emma:interpretation>
              </emma:one-of>
            </emma:emma>
          </inkml:annotationXML>
          <inkml:trace contextRef="#ctx0" brushRef="#br0" timeOffset="7753.2137">6497-516 26,'13'-19'49,"0"5"0,-1-4 3,2 1-27,-4 4 2,-2-3 1,-1 4 0,-2-4 2,-5 6 0,0-2-1,-2 4-4,-8 0-7,-4 5-5,-1 3-4,-7 1-3,-3 8 0,-7 10 0,1 6 1,0 8 0,3 6 2,0 3 1,6 4 0,7 2-1,6 0-6,9-4-3,10-4 0,9-8 0,10-5 0,9-5 0,4-9 0,9-4 0,0-3 0,0-6 0,-3-5 0,-6-2 0,-6-2 0,-9-2 0,-6 5 0,-10-2 0,0-1-4,11 5-81,-22-5-2,-4-4-3,-10 3-4,4-2-3</inkml:trace>
          <inkml:trace contextRef="#ctx0" brushRef="#br0" timeOffset="9328.8164">6207 871 38,'-7'-10'49,"7"10"2,0 0 6,0 0-25,-4 16 0,1 2 1,3 7-2,0 7 2,3 6 2,0 1-1,0 3-7,1-1-8,-1-2-6,-1-4-5,3-5-1,-3-7-2,1-5-1,-3-7-1,0-11-3,3 14 0,-3-14 0,0 0 0,1-4 0,1-4 0,-2-5 0,0 0-5,-6-8-27,2-6-14,-4 2-4,4-6 2,-1 3 0,-3-4 5,4 5 8,-2-4 15,5 5 20,1 1 21,0 4 8,4 1 3,6 4 1,4 1-1,4 4-3,8 10-1,8 1-5,-1 12-5,6 6 0,-3 5-2,0 7-2,-3 9-1,-2 0-3,-11 2 1,-8-2-11,-6 1 0,-6-7 0,-7 1 0,-7-6 0,-5-7 0,-8-1 0,0-11 0,-1-3 0,1-3 0,2-3 0,-1-3 0,4-6 0,5 5 0,-1-13 0,7 10-76,11 7-12,-3-19-1,9 8-5,4-6-3</inkml:trace>
          <inkml:trace contextRef="#ctx0" brushRef="#br0" timeOffset="9859.2174">6192 828 76,'0'0'82,"-15"-1"-1,15 1-5,-10-10 0,10 10-41,-5-18-11,5 7-10,0-6-5,0 0-3,3-4-1,3 1-2,1-5 0,3 1-1,-2 0-1,2 2 1,0 0-2,1 1 0,-3 7 0,0 0-1,-1 4 0,-7 10 0,12-7-1,-12 7 2,16 9 0,-8 6 1,-1-1 0,4 9 0,1-1 2,1 1 0,2-2-1,-4 0 1,1-4-1,2-2-1,-2-3-4,-1-1-15,-1 13-58,-2-21-3,3 1-2,-11-4-8,11-9-4</inkml:trace>
          <inkml:trace contextRef="#ctx0" brushRef="#br0" timeOffset="8283.6146">6278-798 12,'0'0'68,"-20"9"-1,20-9-3,-12 5 2,12-5 5,0 0-46,0 0-3,1-10-4,-1 10 1,9-17 0,-3 3 0,5-5-2,3 0-10,1-2-5,2-4-1,2 2 0,-1-3 0,0 3-1,0 0 0,-3 3-2,-1 3 2,-3 1 0,-3 1 0,0 5-1,-2 1-1,-6 9 1,12-5-1,-12 5 2,16 6 0,-5 7 3,2 1-1,4-1 1,1 5-1,-2 1 1,4 0 1,-4-4-1,1 0-3,-4-4 0,0-2-4,-6 4-31,-7-13-43,11 16-3,-11-16-2,9-1-6,-9 1-6</inkml:trace>
          <inkml:trace contextRef="#ctx0" brushRef="#br0" timeOffset="7020.0124">5784-624 33,'7'-10'63,"-7"10"3,6-11-4,-6 2-2,0 9-35,-14-9-1,3 9-5,-4-3-2,-3 0-1,-3-3-1,0 2 1,1-1-1,-4 1-3,2-1-4,-1-4-2,2 3-2,2-1-2,0 2 1,2 0-1,2 2-1,4 0 1,0-1 0,11 4-1,-13-4 1,13 4 0,0 0-1,0 0-1,-9-5-1,9 5 0,0 0-2,0 0-1,0 0 0,0 6 1,3 6 2,-1-1-1,1 7 1,0 4 1,2 9 2,-1 8 0,2 12 1,-1 11-1,2 8 2,-1 10 0,-2 10 1,0 10-1,-2 4 1,-2 9 1,0-3 0,0-2-1,0 2-1,0-1-4,0-4 0,2-6 0,-2-9 0,0-6 0,0-7 0,-1-7 0,-6-9 0,3-7 0,-4-6 0,1-8 0,3-6 0,-2-6 0,5-5 0,1-6 0,0-3 0,5-5 0,5-4 0,6-3 0,6-2 0,9 0 0,5 0 0,6 0 0,5-2 0,4-1 0,3 3 0,-2 0 0,-2 0 0,-3 0 0,-5 3 0,-7 0 0,-8 2 0,-7 4 0,-5 4 0,-5-2-63,-10-11-23,-14 15 1,-11-15-7,-1-4-6</inkml:trace>
        </inkml:traceGroup>
      </inkml:traceGroup>
      <inkml:traceGroup>
        <inkml:annotationXML>
          <emma:emma xmlns:emma="http://www.w3.org/2003/04/emma" version="1.0">
            <emma:interpretation id="{71737124-79BA-45C8-973A-495E030914E4}" emma:medium="tactile" emma:mode="ink">
              <msink:context xmlns:msink="http://schemas.microsoft.com/ink/2010/main" type="line" rotatedBoundingBox="10002,3642 11308,2878 11581,3344 10275,4108"/>
            </emma:interpretation>
          </emma:emma>
        </inkml:annotationXML>
        <inkml:traceGroup>
          <inkml:annotationXML>
            <emma:emma xmlns:emma="http://www.w3.org/2003/04/emma" version="1.0">
              <emma:interpretation id="{577D6ECB-AC22-4B5B-8969-5A4DB7208AE0}" emma:medium="tactile" emma:mode="ink">
                <msink:context xmlns:msink="http://schemas.microsoft.com/ink/2010/main" type="inkWord" rotatedBoundingBox="10320,3530 10364,3994 10204,4010 10160,3545"/>
              </emma:interpretation>
              <emma:one-of disjunction-type="recognition" id="oneOf8">
                <emma:interpretation id="interp40" emma:lang="ko-KR" emma:confidence="0">
                  <emma:literal>J</emma:literal>
                </emma:interpretation>
                <emma:interpretation id="interp41" emma:lang="ko-KR" emma:confidence="0">
                  <emma:literal>9</emma:literal>
                </emma:interpretation>
                <emma:interpretation id="interp42" emma:lang="ko-KR" emma:confidence="0">
                  <emma:literal>’</emma:literal>
                </emma:interpretation>
                <emma:interpretation id="interp43" emma:lang="ko-KR" emma:confidence="0">
                  <emma:literal>'</emma:literal>
                </emma:interpretation>
                <emma:interpretation id="interp4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2074.4212">8210 478 52,'0'0'65,"0"0"0,0 0 3,0-23-23,0 23-9,0 0-8,0 0-6,0 0-3,0 0-2,0 0-2,-7 4-4,7-4-4,-9 7-1,9-7-3,-12 5 0,12-5 1,-12 2-1,12-2 1,-15 0-1,15 0-1,-12-3 0,12 3-1,0 0 0,-11-7 0,11 7-1,0 0 0,-4-11 0,4 11 1,0 0-1,0 0 1,0 0 0,0 0 0,0 0 1,0 0 0,0 0 0,0 0 1,0-11 0,0 11-1,0 0-1,0 0 0,0 0-1,13-5-1,-2 5 0,4 0 0,4 3 0,3 4 2,3 10 1,0 3 3,-2 7-1,-8 14-4,-8 4 0,-7 6 0,-4-1 0,-11 1 0,-6-7 0,1-3 0,-4-9 0,10-9 0,1-11-82,3-12-3,10 0-4,-3-9-5,6-4-5</inkml:trace>
        </inkml:traceGroup>
        <inkml:traceGroup>
          <inkml:annotationXML>
            <emma:emma xmlns:emma="http://www.w3.org/2003/04/emma" version="1.0">
              <emma:interpretation id="{2CC59289-BFAE-4385-9F8C-1948939802A3}" emma:medium="tactile" emma:mode="ink">
                <msink:context xmlns:msink="http://schemas.microsoft.com/ink/2010/main" type="inkWord" rotatedBoundingBox="10792,3581 11091,2878 11464,3037 11165,3740"/>
              </emma:interpretation>
              <emma:one-of disjunction-type="recognition" id="oneOf9">
                <emma:interpretation id="interp45" emma:lang="ko-KR" emma:confidence="0">
                  <emma:literal>P</emma:literal>
                </emma:interpretation>
                <emma:interpretation id="interp46" emma:lang="ko-KR" emma:confidence="0">
                  <emma:literal>p</emma:literal>
                </emma:interpretation>
                <emma:interpretation id="interp47" emma:lang="ko-KR" emma:confidence="0">
                  <emma:literal>n</emma:literal>
                </emma:interpretation>
                <emma:interpretation id="interp48" emma:lang="ko-KR" emma:confidence="0">
                  <emma:literal>尸</emma:literal>
                </emma:interpretation>
                <emma:interpretation id="interp4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14383.2253">8958 35 41,'5'-18'50,"-5"18"7,5-13-26,-5 13 2,1-11-1,-1 11-2,1-10 1,-1 10-5,0 0-3,2-11-3,-2 11-4,0 0-6,0 0-3,0 0-1,2 10 1,0 7 3,-2 8 0,3 8 2,-2 8 1,-1 8 3,0 6 0,0 3-2,0-2-14,0-3 0,0-4 0,-1-8 0,-1-7 0,2-11 0,0-3 0,0-7 0,2-2 0,-2-11 0,2 8 0,-2-8 0,0 0 0,0 0 0,0 0 0,0 0 0,0 0 0,0 0 0,0 0 0,0 0 0,0-6 0,0-4 0,-1-5 0,0 2 0,-2-1 0,0-3 0,2-7 0,-2-1 0,0 0 0,2-6 0,-2-1 0,2-3 0,1-6 0,0-2 0,0 0 0,0 0 0,5-2 0,5 0 0,5 1 0,8 3 0,6 4 0,9 6 0,3 6 0,3 9 0,3 10 0,-3 6 0,-1 13 0,-7 6 0,-10 7 0,-8 6 0,-10 6 0,-8-2 0,-13-1 0,-10-2 0,-7-4 0,-12-4 0,-3-4 0,-2-6 0,-1-6 0,4 0 0,4-8 0,8 0 0,3-1 0,13 0 0,6 0-30,10 0-56,0 0-3,11-9-4,6 7-4,-1-7 0</inkml:trace>
        </inkml:traceGroup>
      </inkml:traceGroup>
    </inkml:traceGroup>
    <inkml:traceGroup>
      <inkml:annotationXML>
        <emma:emma xmlns:emma="http://www.w3.org/2003/04/emma" version="1.0">
          <emma:interpretation id="{79AAF36B-6F00-4027-8F81-B0B320C426EE}" emma:medium="tactile" emma:mode="ink">
            <msink:context xmlns:msink="http://schemas.microsoft.com/ink/2010/main" type="paragraph" rotatedBoundingBox="284,6869 20960,6316 21000,7804 324,83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9A9962-A7CF-45C9-AAD4-180B75C1F706}" emma:medium="tactile" emma:mode="ink">
              <msink:context xmlns:msink="http://schemas.microsoft.com/ink/2010/main" type="line" rotatedBoundingBox="284,6869 20960,6316 21000,7804 324,8357"/>
            </emma:interpretation>
          </emma:emma>
        </inkml:annotationXML>
        <inkml:traceGroup>
          <inkml:annotationXML>
            <emma:emma xmlns:emma="http://www.w3.org/2003/04/emma" version="1.0">
              <emma:interpretation id="{043D8BE3-6CCC-45A3-AD3F-63CF9EBF13A2}" emma:medium="tactile" emma:mode="ink">
                <msink:context xmlns:msink="http://schemas.microsoft.com/ink/2010/main" type="inkWord" rotatedBoundingBox="299,8082 501,7055 1067,7166 866,8193"/>
              </emma:interpretation>
              <emma:one-of disjunction-type="recognition" id="oneOf10">
                <emma:interpretation id="interp50" emma:lang="ko-KR" emma:confidence="0">
                  <emma:literal>s</emma:literal>
                </emma:interpretation>
                <emma:interpretation id="interp51" emma:lang="ko-KR" emma:confidence="0">
                  <emma:literal>S</emma:literal>
                </emma:interpretation>
                <emma:interpretation id="interp52" emma:lang="ko-KR" emma:confidence="0">
                  <emma:literal>8</emma:literal>
                </emma:interpretation>
                <emma:interpretation id="interp53" emma:lang="ko-KR" emma:confidence="0">
                  <emma:literal>5</emma:literal>
                </emma:interpretation>
                <emma:interpretation id="interp5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64038.1125">-1194 4131 16,'9'-9'51,"2"-4"0,-1 2 4,0 35-14,-4-31-17,-6 7 0,14-18 0,-14 18 0,4-18 1,-4 18-3,-1-15 0,-5 5-6,-2-1-5,-3 1-4,0 1-4,-7 3 0,-1 0-2,-6 4-1,0 2-1,-5 0 0,0 6 0,-3 4 0,-2 0 0,2 3-1,3 5 1,-1-4 0,5 4-1,1-1 1,8 4-1,-1-1 0,7 4 0,1-2 0,7 2 0,3 1 0,24 11 3,7 2 0,8 1 1,5 4 0,4-3 1,9 4 0,-2-3 0,0 2 0,-19-5-2,-4-2 0,-8 0 0,-6-6 2,-7 5 1,-9-6 2,-6 2 2,-9 1-2,-9-7 2,-5 3 1,-8-6 0,-5-1-2,-3-1 0,-3-4-2,-5-6 0,4-1-1,1-5-1,2-4 0,7 0-3,1 0-2,6-3-5,9-2-5,5 0-15,3 1-17,-23-6-33,36 10-4,6-12-2,12 3-3,-3-4 6</inkml:trace>
        </inkml:traceGroup>
        <inkml:traceGroup>
          <inkml:annotationXML>
            <emma:emma xmlns:emma="http://www.w3.org/2003/04/emma" version="1.0">
              <emma:interpretation id="{8A2147C5-5A8C-4A0B-9EDC-C7B141725C32}" emma:medium="tactile" emma:mode="ink">
                <msink:context xmlns:msink="http://schemas.microsoft.com/ink/2010/main" type="inkWord" rotatedBoundingBox="1097,7645 1396,7709 1340,7971 1041,7907"/>
              </emma:interpretation>
              <emma:one-of disjunction-type="recognition" id="oneOf11">
                <emma:interpretation id="interp55" emma:lang="ko-KR" emma:confidence="0">
                  <emma:literal>o</emma:literal>
                </emma:interpretation>
                <emma:interpretation id="interp56" emma:lang="ko-KR" emma:confidence="0">
                  <emma:literal>.</emma:literal>
                </emma:interpretation>
                <emma:interpretation id="interp57" emma:lang="ko-KR" emma:confidence="0">
                  <emma:literal>0</emma:literal>
                </emma:interpretation>
                <emma:interpretation id="interp58" emma:lang="ko-KR" emma:confidence="0">
                  <emma:literal>』</emma:literal>
                </emma:interpretation>
                <emma:interpretation id="interp59" emma:lang="ko-KR" emma:confidence="0">
                  <emma:literal>ㆁ</emma:literal>
                </emma:interpretation>
              </emma:one-of>
            </emma:emma>
          </inkml:annotationXML>
          <inkml:trace contextRef="#ctx0" brushRef="#br1" timeOffset="64428.1132">-836 4602 36,'0'0'68,"0"10"5,-12 7-1,-9 4-3,2 4-40,-1 3-4,6 2-1,1-2-4,11-2-4,5-5-5,18-12-2,12-7-1,3-2 1,6-10-1,-3-7 1,0-1 1,-6-8-3,-11 3-1,-13 4-4,-9 0-2,-12 3 0,-13 1 0,-7 3 0,-6 2 0,-2 8 0,-3-4 0,10 3-16,-3 31-38,11-29-25,14-3 79,9-10 0,10 1-80,7-8-7,14 2-4,0-10-2</inkml:trace>
        </inkml:traceGroup>
        <inkml:traceGroup>
          <inkml:annotationXML>
            <emma:emma xmlns:emma="http://www.w3.org/2003/04/emma" version="1.0">
              <emma:interpretation id="{74A2DAF3-691A-4A33-A12A-3C4A2F34E7A8}" emma:medium="tactile" emma:mode="ink">
                <msink:context xmlns:msink="http://schemas.microsoft.com/ink/2010/main" type="inkWord" rotatedBoundingBox="1487,7190 1750,7963 1698,7981 1436,7208"/>
              </emma:interpretation>
              <emma:one-of disjunction-type="recognition" id="oneOf12">
                <emma:interpretation id="interp60" emma:lang="ko-KR" emma:confidence="0">
                  <emma:literal>l</emma:literal>
                </emma:interpretation>
                <emma:interpretation id="interp61" emma:lang="ko-KR" emma:confidence="0">
                  <emma:literal>1</emma:literal>
                </emma:interpretation>
                <emma:interpretation id="interp62" emma:lang="ko-KR" emma:confidence="0">
                  <emma:literal>I</emma:literal>
                </emma:interpretation>
                <emma:interpretation id="interp63" emma:lang="ko-KR" emma:confidence="0">
                  <emma:literal>ㅣ</emma:literal>
                </emma:interpretation>
                <emma:interpretation id="interp6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64802.5139">-581 4150 50,'-4'-14'64,"2"-3"0,1 5-4,1 3-34,0 9-4,8-4-4,0 9-3,4 12 0,0 8-1,4 10 1,7 33 8,-6 4-2,7 6 1,-5 1-2,5 4-3,-4-7-3,0-5-4,-5-12-3,-6-29-2,4-3-2,-6-7 1,0-7-2,-2-3-2,-5-10 0,3 8 0,-3-8 0,0 0 0,0 0 0,0 0 0,0 0 0,0 0-39,14-10-39,-14 0-5,1-4-3,-1-10-5,5 2-1</inkml:trace>
        </inkml:traceGroup>
        <inkml:traceGroup>
          <inkml:annotationXML>
            <emma:emma xmlns:emma="http://www.w3.org/2003/04/emma" version="1.0">
              <emma:interpretation id="{E92A80F5-D9A3-4A3E-8740-734CAC0731BA}" emma:medium="tactile" emma:mode="ink">
                <msink:context xmlns:msink="http://schemas.microsoft.com/ink/2010/main" type="inkWord" rotatedBoundingBox="1763,7806 1938,7419 2139,7510 1965,7897"/>
              </emma:interpretation>
              <emma:one-of disjunction-type="recognition" id="oneOf13">
                <emma:interpretation id="interp65" emma:lang="ko-KR" emma:confidence="0">
                  <emma:literal>v</emma:literal>
                </emma:interpretation>
                <emma:interpretation id="interp66" emma:lang="ko-KR" emma:confidence="0">
                  <emma:literal>ⅴ</emma:literal>
                </emma:interpretation>
                <emma:interpretation id="interp67" emma:lang="ko-KR" emma:confidence="0">
                  <emma:literal>V</emma:literal>
                </emma:interpretation>
                <emma:interpretation id="interp68" emma:lang="ko-KR" emma:confidence="0">
                  <emma:literal>Ⅴ</emma:literal>
                </emma:interpretation>
                <emma:interpretation id="interp69" emma:lang="ko-KR" emma:confidence="0">
                  <emma:literal>u</emma:literal>
                </emma:interpretation>
              </emma:one-of>
            </emma:emma>
          </inkml:annotationXML>
          <inkml:trace contextRef="#ctx0" brushRef="#br1" timeOffset="65192.5145">-206 4556 33,'0'0'55,"11"-6"3,-11 6 1,8 10 4,-4 2-35,-1 5-6,0 3-1,2 4 2,1 1 4,3 1-2,-2-3-3,4-1-4,-1-8-3,4 3-2,-1-5 0,-3-5-1,1-5-8,-3-2-4,2-8 0,-4-5 0,3-4 0,-3-8 0,-1 0 0,8-5 0,-4-1 0,-3-3 0,2-4 0,3 4 0,-4 0 0,0 8 0,0-2 0,-3 6 0,0 3 0,-1 8 0,-3 11 0,5-10-5,-5 10-39,0 0-40,6 11-1,-6-11-4,9 19-1,-9-19 0</inkml:trace>
        </inkml:traceGroup>
        <inkml:traceGroup>
          <inkml:annotationXML>
            <emma:emma xmlns:emma="http://www.w3.org/2003/04/emma" version="1.0">
              <emma:interpretation id="{FE26E0CC-52D1-4BEA-8851-EB95DD30F4E0}" emma:medium="tactile" emma:mode="ink">
                <msink:context xmlns:msink="http://schemas.microsoft.com/ink/2010/main" type="inkWord" rotatedBoundingBox="2378,7440 2814,7709 2611,8039 2175,7770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으</emma:literal>
                </emma:interpretation>
                <emma:interpretation id="interp72" emma:lang="ko-KR" emma:confidence="0">
                  <emma:literal>오</emma:literal>
                </emma:interpretation>
                <emma:interpretation id="interp73" emma:lang="ko-KR" emma:confidence="0">
                  <emma:literal>우</emma:literal>
                </emma:interpretation>
                <emma:interpretation id="interp74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65644.9151">173 4611 13,'-3'15'51,"3"-15"1,0 0 2,0 0 3,0 0-35,0 0-3,0 0 1,11 0-1,1 0 1,1-2-2,6-1-2,9 0-1,-4-1-3,8-2-4,-3-4-2,5 1-1,-6-5-1,5-2 0,-9-2 0,-5-1-1,-5-2-1,-5-1 0,-5 3-1,-4 2-1,-4 3-1,-11 4-2,-3 3 2,-9 7 3,-1 7 3,-4 14 2,-1 5 3,0 3 1,2 5 2,6 4 2,10 1-2,5 1 0,10-4-13,10-9 0,10 1 0,16-8 0,10-4 0,2-6 0,6-7 0,-1-3 0,1 2 0,-14 27-32,-8-29-27,-9 0-25,-23 0-2,0 0-7,-21-5-2</inkml:trace>
        </inkml:traceGroup>
        <inkml:traceGroup>
          <inkml:annotationXML>
            <emma:emma xmlns:emma="http://www.w3.org/2003/04/emma" version="1.0">
              <emma:interpretation id="{2EF9274A-D99E-46D6-90A3-510761469B8E}" emma:medium="tactile" emma:mode="ink">
                <msink:context xmlns:msink="http://schemas.microsoft.com/ink/2010/main" type="inkWord" rotatedBoundingBox="4346,6856 6598,6796 6628,7925 4376,7985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月</emma:literal>
                </emma:interpretation>
                <emma:interpretation id="interp77" emma:lang="ko-KR" emma:confidence="0">
                  <emma:literal>여</emma:literal>
                </emma:interpretation>
                <emma:interpretation id="interp78" emma:lang="ko-KR" emma:confidence="0">
                  <emma:literal>성</emma:literal>
                </emma:interpretation>
                <emma:interpretation id="interp79" emma:lang="ko-KR" emma:confidence="0">
                  <emma:literal>凡</emma:literal>
                </emma:interpretation>
              </emma:one-of>
            </emma:emma>
          </inkml:annotationXML>
          <inkml:trace contextRef="#ctx0" brushRef="#br1" timeOffset="46066.881">2587 4069 14,'0'-13'50,"0"4"3,0-1 2,0 1-30,1 0 0,-1 9-1,2-12-2,-2 12-3,0 0-3,0 0-2,0 0 2,0 12-1,-10 11 0,2 9 1,-6 9-1,0 11 0,-9 18 4,4 12-2,-9-1-2,6 6-3,-1-10-4,2-2-1,2-11-1,2-9-1,7-21-2,1-7 1,3-10 2,4-6-6,2-11 0,-3 10 0,3-10 0,0-7 0,0-4 0,5-11 0,1-7 0,3-6 0,1-13 0,4-7 0,-2-10 0,3-4 0,6-6 0,-3 1 0,5 1 0,2-2 0,1 6 0,5 3 0,2 10-4,3 0 3,-1 10-1,1 5 0,0 8 0,-1 8 1,-1 14 0,-1 11 1,-3 15 2,-1 21 0,-1 13 3,-5 12-1,-1 16-4,-4 9 0,-4 2 0,-4 7 0,-2-10 0,0-4 0,-1-7 0,0-9 0,-3-16 0,0-13 0,0-8 0,-1-14 0,0 0 0,-3-14 0,3 10 0,-3-10 0,0 0 0,0 0 0,0 0 0,0 0 0,0 0 0,12-9-3,-12 9-57,6-21-26,1 10 2,-6-7-6,2 0-4,-3-8 5</inkml:trace>
          <inkml:trace contextRef="#ctx0" brushRef="#br1" timeOffset="46316.4813">2551 4416 54,'-38'2'84,"0"-2"-2,16 1-5,3-1-4,19 0 0,0 0-62,18-5-4,7 3-3,11 1-3,5-1 2,4-6 1,8 0-1,-4-3 1,1-3-4,-4 5-7,-4-7-14,-5-6-26,3 12-29,-9 3-3,-2 0-6,-6-2-4</inkml:trace>
        </inkml:traceGroup>
        <inkml:traceGroup>
          <inkml:annotationXML>
            <emma:emma xmlns:emma="http://www.w3.org/2003/04/emma" version="1.0">
              <emma:interpretation id="{8B9BF374-B2C7-4A00-B645-5CCCF7C35644}" emma:medium="tactile" emma:mode="ink">
                <msink:context xmlns:msink="http://schemas.microsoft.com/ink/2010/main" type="inkWord" rotatedBoundingBox="5205,6686 5812,6818 5709,7291 5103,7160"/>
              </emma:interpretation>
              <emma:one-of disjunction-type="recognition" id="oneOf16">
                <emma:interpretation id="interp80" emma:lang="ko-KR" emma:confidence="0">
                  <emma:literal>T</emma:literal>
                </emma:interpretation>
                <emma:interpretation id="interp81" emma:lang="ko-KR" emma:confidence="0">
                  <emma:literal>ㅜ</emma:literal>
                </emma:interpretation>
                <emma:interpretation id="interp82" emma:lang="ko-KR" emma:confidence="0">
                  <emma:literal>「</emma:literal>
                </emma:interpretation>
                <emma:interpretation id="interp83" emma:lang="ko-KR" emma:confidence="0">
                  <emma:literal>7</emma:literal>
                </emma:interpretation>
                <emma:interpretation id="interp84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46831.2823">3147 3789 0,'-10'-4'73,"10"4"3,-8-9-2,8 9-2,0 0-5,0 0-40,0 0-9,8-5-4,3 4-2,11-4-1,-4 1-2,15-3 1,6-1 0,9 3-3,6-3-1,5 3-2,0-1-1,-1 2-1,3 1 0,-9 1 0,-7 2-1,-7 0-2,-12-3-7,-8 3-17,-18 0-25,0 0-28,0 0-3,-7 0-5,-8 0-5</inkml:trace>
          <inkml:trace contextRef="#ctx0" brushRef="#br1" timeOffset="47049.6827">3556 3809 43,'0'18'72,"0"5"2,0 0-1,3 4-3,-3-27-27,5 28-30,-2 6 0,-3-1-1,1-1-4,-1-4-3,0-4-1,-3-7-5,2 0-16,-2 29-37,3-46-16,0 0-5,0 0-3,6-7-6</inkml:trace>
        </inkml:traceGroup>
        <inkml:traceGroup>
          <inkml:annotationXML>
            <emma:emma xmlns:emma="http://www.w3.org/2003/04/emma" version="1.0">
              <emma:interpretation id="{F9016631-7654-43A1-A287-57020E75B4B0}" emma:medium="tactile" emma:mode="ink">
                <msink:context xmlns:msink="http://schemas.microsoft.com/ink/2010/main" type="inkWord" rotatedBoundingBox="5811,7889 6269,6972 6843,7259 6385,8176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어</emma:literal>
                </emma:interpretation>
                <emma:interpretation id="interp87" emma:lang="ko-KR" emma:confidence="0">
                  <emma:literal>여</emma:literal>
                </emma:interpretation>
                <emma:interpretation id="interp88" emma:lang="ko-KR" emma:confidence="0">
                  <emma:literal>아</emma:literal>
                </emma:interpretation>
                <emma:interpretation id="interp89" emma:lang="ko-KR" emma:confidence="0">
                  <emma:literal>^</emma:literal>
                </emma:interpretation>
              </emma:one-of>
            </emma:emma>
          </inkml:annotationXML>
          <inkml:trace contextRef="#ctx0" brushRef="#br1" timeOffset="47689.2838">3929 4744 13,'-15'21'63,"10"0"5,-6-7 1,6 0 1,-1-4-26,6-10-3,0 12-4,0-12-7,0 0-3,8-13-5,2-1-1,-4-9-15,5-3-6,3-11 0,3-4 0,-2-7 0,1-9 0,1-7 0,1-4 0,3 0 0,-2-5 0,0 3 0,0 3 0,2 5-3,3 8 0,0 9 0,-2 5 2,2 12 0,-2 7 0,0 5 0,1 12 0,-1 4 0,-2 15 2,-4 12 1,-1 12 0,1 9 1,-3 7 1,2 12-1,-2 2-3,-3 2 0,3 0 0,-2-9 0,4-3 0,-3-9 0,1-8 0,-6-13 0,4-2 0,-4-12 0,-1-5 0,-6-10 0,5 10 0,-5-10 0,0 0 0,0 0 0,11-7-26,22-4-58,-27-2-1,1-2-1,-2-1-7,2 0-1</inkml:trace>
          <inkml:trace contextRef="#ctx0" brushRef="#br1" timeOffset="47954.4843">4155 4471 48,'-37'0'87,"11"3"-3,1-3-4,10 0-4,15 0 1,0 0-56,14-2-9,9-1-4,6 0-4,7 2 1,4-3 0,4 2-3,-3-5-3,2 4-11,-14-2-26,-19 1-40,20-1-3,-9-9-4,-2 9 85,-12-13 0,8 7 0,-8-6-91,11 2-1</inkml:trace>
        </inkml:traceGroup>
        <inkml:traceGroup>
          <inkml:annotationXML>
            <emma:emma xmlns:emma="http://www.w3.org/2003/04/emma" version="1.0">
              <emma:interpretation id="{F6623EF1-D80C-4002-9743-6E6008346843}" emma:medium="tactile" emma:mode="ink">
                <msink:context xmlns:msink="http://schemas.microsoft.com/ink/2010/main" type="inkWord" rotatedBoundingBox="7493,6676 8175,6658 8203,7695 7521,7714"/>
              </emma:interpretation>
              <emma:one-of disjunction-type="recognition" id="oneOf18">
                <emma:interpretation id="interp90" emma:lang="ko-KR" emma:confidence="0">
                  <emma:literal>화</emma:literal>
                </emma:interpretation>
                <emma:interpretation id="interp91" emma:lang="ko-KR" emma:confidence="0">
                  <emma:literal>石</emma:literal>
                </emma:interpretation>
                <emma:interpretation id="interp92" emma:lang="ko-KR" emma:confidence="0">
                  <emma:literal>챠</emma:literal>
                </emma:interpretation>
                <emma:interpretation id="interp93" emma:lang="ko-KR" emma:confidence="0">
                  <emma:literal>쟈</emma:literal>
                </emma:interpretation>
                <emma:interpretation id="interp94" emma:lang="ko-KR" emma:confidence="0">
                  <emma:literal>롸</emma:literal>
                </emma:interpretation>
              </emma:one-of>
            </emma:emma>
          </inkml:annotationXML>
          <inkml:trace contextRef="#ctx0" brushRef="#br1" timeOffset="48734.4856">5635 4096 14,'0'0'73,"0"0"3,0 0 1,11 17-1,5 5 1,10 2-54,7 10-1,5 3-22,13 10 23,-7-2-2,10 7-3,-7-8-7,4 0-11,-12-9 0,-1-2 0,-7-8 0,-11-8 0,-2-7 0,-7-4 0,-11-6-8,3-4-73,0-9-3,-7-7-4,-1-4-5,-10-16-6,4 3 99</inkml:trace>
          <inkml:trace contextRef="#ctx0" brushRef="#br1" timeOffset="48484.8852">6083 4018 4,'17'-12'61,"-5"1"4,-12 11-3,13-16-2,-13 16-29,-9 2-7,0 9 2,-12 2-3,-2 9 0,-8 8 1,-2 5 1,-5 8 0,-1 2-3,5 6-22,-9 3 19,7-4-7,6-3-7,-1-8-5,13-3 0,-2-10 0,7-3 0,0-14 0,10-1 0,3-8 0,0 0-42,0-10-38,-3-7-4,3-3-2,0-8-6,0-2 92,-3-11-96</inkml:trace>
          <inkml:trace contextRef="#ctx0" brushRef="#br1" timeOffset="49233.6865">5498 3972 32,'0'0'83,"-16"-10"-2,16 10-2,-9-20-4,6 26 0,3-16-57,0-6-4,7-2-7,1-4-1,5 0-2,2-7 0,3 0-1,4-3 0,0 1-1,1-1-1,5 1 0,-2 1-1,-1 6 0,-5 2 0,2 5-1,-1 5 1,-2 5 0,3 3 0,-2 4 0,0 9 1,1 1 0,4 5 1,-3 5 0,0 1-1,0 3 1,0 0 0,-3-1 0,-1-2-4,2 0-7,-7-6-20,-4-1-47,4-3-3,-2-7-3,6-2-7,-7-2-2</inkml:trace>
          <inkml:trace contextRef="#ctx0" brushRef="#br1" timeOffset="51214.89">6765 4365 4,'-23'15'71,"11"-2"8,5-2-1,7-11-1,15 10-1,10-3-52,2-1 0,10-5-3,8-1-5,5 0-5,3-1-3,-1-3-2,-2-2-6,-1 1-12,-7 1-29,-11 1-36,1 2-1,-11-8-4,-3 6 82,-9-7 0,0 5 0,-7-11 0,9 1-89,3 2-2</inkml:trace>
          <inkml:trace contextRef="#ctx0" brushRef="#br1" timeOffset="50965.2895">6731 4184 35,'-4'-8'65,"4"8"5,-10-9 2,10 9-28,0 0-3,0 0-6,0 0-5,0 0-7,0 0-4,0 0-4,15-8-2,2 8-4,4 0-2,6 0-1,3 0 0,6 0-1,3 0-1,1 0-1,-2-1 0,-3-1-1,-1 1 0,-3-1-2,-4 2-2,-1 0-5,-8 0-12,-3 0-17,-1 0-17,-14 0-28,7 9-2,-12-4-5,-8 3-1</inkml:trace>
        </inkml:traceGroup>
        <inkml:traceGroup>
          <inkml:annotationXML>
            <emma:emma xmlns:emma="http://www.w3.org/2003/04/emma" version="1.0">
              <emma:interpretation id="{B59F04C5-2F9A-47EE-80EE-317B2A4F8D20}" emma:medium="tactile" emma:mode="ink">
                <msink:context xmlns:msink="http://schemas.microsoft.com/ink/2010/main" type="inkWord" rotatedBoundingBox="9946,6648 12034,6593 12063,7684 9975,7740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의</emma:literal>
                </emma:interpretation>
                <emma:interpretation id="interp97" emma:lang="ko-KR" emma:confidence="0">
                  <emma:literal>여</emma:literal>
                </emma:interpretation>
                <emma:interpretation id="interp98" emma:lang="ko-KR" emma:confidence="0">
                  <emma:literal>어</emma:literal>
                </emma:interpretation>
                <emma:interpretation id="interp99" emma:lang="ko-KR" emma:confidence="0">
                  <emma:literal>^</emma:literal>
                </emma:interpretation>
              </emma:one-of>
            </emma:emma>
          </inkml:annotationXML>
          <inkml:trace contextRef="#ctx0" brushRef="#br1" timeOffset="51807.6906">8024 4584 38,'-16'14'59,"5"0"5,-4 0 2,4-11 3,11-3-39,-15 3-3,15-3 3,-10-12-5,8-5-2,-1-1-1,2-9-4,1-4-7,0-9-5,1-6-6,2-4 3,5-3-5,2-7-1,-1-6-3,5 0 1,1-6-1,4 4 1,8 0-1,2 3 1,-2 7 3,3 5 2,-3 6 0,3 8 1,-2 9-1,2 6 1,-4 10 0,2 9-1,-4 5 2,0 13 1,2 14 1,-5 12 1,1 11 1,-4 10 2,-3 8 1,-3 7-1,1 2 0,-4 0-4,4-3-4,-2-7 0,-2-3 0,8-6 0,-9-13 0,9-6 0,-8-8 0,5-4 0,-10-11 0,4 2 0,-8-18 0,0 0 0,0 0 0,10 12 0,-10-12-34,0-7-48,0 7-4,-1-20-1,1 10-5,-7-10-1</inkml:trace>
          <inkml:trace contextRef="#ctx0" brushRef="#br1" timeOffset="52057.2911">8094 4224 39,'-37'-3'82,"12"2"-5,4-2-2,10 0-1,11 3 0,3-7-56,15 7-6,9 0-4,11-1 0,2-1 0,5-3 0,1 1-3,-1 0-4,-1 2-10,-11-3-31,-5 4-37,-5-2 1,-12-5-7,0 2-5,-9-5-3</inkml:trace>
        </inkml:traceGroup>
        <inkml:traceGroup>
          <inkml:annotationXML>
            <emma:emma xmlns:emma="http://www.w3.org/2003/04/emma" version="1.0">
              <emma:interpretation id="{CDF0EABE-282D-4E25-B52A-DFE59FC2A266}" emma:medium="tactile" emma:mode="ink">
                <msink:context xmlns:msink="http://schemas.microsoft.com/ink/2010/main" type="inkWord" rotatedBoundingBox="10835,6344 12144,7224 11824,7701 10515,6821"/>
              </emma:interpretation>
              <emma:one-of disjunction-type="recognition" id="oneOf20">
                <emma:interpretation id="interp100" emma:lang="ko-KR" emma:confidence="0">
                  <emma:literal>당</emma:literal>
                </emma:interpretation>
                <emma:interpretation id="interp101" emma:lang="ko-KR" emma:confidence="0">
                  <emma:literal>도</emma:literal>
                </emma:interpretation>
                <emma:interpretation id="interp102" emma:lang="ko-KR" emma:confidence="0">
                  <emma:literal>덕</emma:literal>
                </emma:interpretation>
                <emma:interpretation id="interp103" emma:lang="ko-KR" emma:confidence="0">
                  <emma:literal>딩</emma:literal>
                </emma:interpretation>
                <emma:interpretation id="interp104" emma:lang="ko-KR" emma:confidence="0">
                  <emma:literal>대</emma:literal>
                </emma:interpretation>
              </emma:one-of>
            </emma:emma>
          </inkml:annotationXML>
          <inkml:trace contextRef="#ctx0" brushRef="#br1" timeOffset="52837.2924">8602 3613 43,'-11'-9'77,"0"-1"-1,11 10-1,-7-15-2,7 15-34,5-10-6,8 5-11,7-1-5,7-1-4,6 2-2,11 0-2,5-2 0,3 3-3,2 0-1,-2 2-2,0-1-3,-7 3 0,-11 0-3,-6 3-16,-9 0-25,-8 0-36,-11-3 0,0 0-5,0 0-6,-7 3 0</inkml:trace>
          <inkml:trace contextRef="#ctx0" brushRef="#br1" timeOffset="52556.4923">8808 3533 5,'0'0'63,"0"-16"-1,0 16-2,0 0 4,0 0-25,0 0-7,7 22-6,-7 3-3,2 6-1,2 9 1,-1 1 0,1 2-4,1 0-6,-1-3-2,1-5-4,1-4-2,-1-8-1,1-3 0,-1-7-1,-3-4 0,-2-9-3,0 0-9,8 2-16,-5 26-32,-3-36-22,0-6-3,-3-5-6,0-2-5</inkml:trace>
          <inkml:trace contextRef="#ctx0" brushRef="#br1" timeOffset="53960.4948">9486 3706 41,'0'0'54,"-9"-16"1,9 16 6,0 0-23,-5 12-4,5 15-2,0 0-3,0 17 0,0 3 1,0 11 0,0-3-7,0 8-5,0-5-5,0-4-4,0-5-2,-1-11-2,1-6-2,0-7-3,0-4 0,0-12 0,0-9 0,0 0 0,4-4 0,3-13 0,4-3 0,2-8 0,8-3 0,5 0 0,2 1 0,13 4 0,-1 3 0,6 9 0,2 6 0,0 8-4,0 4 2,-1 10 2,-4 7 0,-7 6 2,-10 4 2,-10 1-4,-20 10 0,-16-3 0,-11-4 0,-16-4 0,-6-8 0,-8-2 0,3-6 0,-4-8 0,18-7 0,-1-4 0,7 0 0,8-3 0,9 5 0,9-6-65,-3-6-23,11 2 88,0-7-89,8-1-6,-2-9-3</inkml:trace>
        </inkml:traceGroup>
        <inkml:traceGroup>
          <inkml:annotationXML>
            <emma:emma xmlns:emma="http://www.w3.org/2003/04/emma" version="1.0">
              <emma:interpretation id="{3638533D-A896-4B43-BD29-66140D94249D}" emma:medium="tactile" emma:mode="ink">
                <msink:context xmlns:msink="http://schemas.microsoft.com/ink/2010/main" type="inkWord" rotatedBoundingBox="12981,7019 13010,7375 12930,7382 12901,7026"/>
              </emma:interpretation>
              <emma:one-of disjunction-type="recognition" id="oneOf21">
                <emma:interpretation id="interp105" emma:lang="ko-KR" emma:confidence="0">
                  <emma:literal>:</emma:literal>
                </emma:interpretation>
                <emma:interpretation id="interp106" emma:lang="ko-KR" emma:confidence="0">
                  <emma:literal>;</emma:literal>
                </emma:interpretation>
                <emma:interpretation id="interp107" emma:lang="ko-KR" emma:confidence="0">
                  <emma:literal>i</emma:literal>
                </emma:interpretation>
                <emma:interpretation id="interp108" emma:lang="ko-KR" emma:confidence="0">
                  <emma:literal>1</emma:literal>
                </emma:interpretation>
                <emma:interpretation id="interp109" emma:lang="ko-KR" emma:confidence="0">
                  <emma:literal>ⅰ</emma:literal>
                </emma:interpretation>
              </emma:one-of>
            </emma:emma>
          </inkml:annotationXML>
          <inkml:trace contextRef="#ctx0" brushRef="#br2" timeOffset="1.74107E6">10872 3974 39,'7'-9'76,"-2"-2"1,-5 11-5,10-14-3,-7-1-29,-3 15-20,0 0-7,1-9-2,-1 9-3,0 0 0,0 0-1,0 0 1,0 0-1,0 0-1,0 0-2,0 0-1,0 0-2,0 0-1,11 1-2,-11-1-5,11 5-8,-11-5-22,-23 5-37,55-3-2,-32-2-5,20 3-5,-20-3 3</inkml:trace>
          <inkml:trace contextRef="#ctx0" brushRef="#br2" timeOffset="1.74128E6">10934 4142 27,'-4'15'73,"3"2"0,1-5-3,0-2-4,0-10-1,0 16-55,0-7-10,0 2 0,0 0-5,0 0-14,-3-1-16,0-2-31,3-8-4,0 0-3,0 0-2</inkml:trace>
        </inkml:traceGroup>
        <inkml:traceGroup>
          <inkml:annotationXML>
            <emma:emma xmlns:emma="http://www.w3.org/2003/04/emma" version="1.0">
              <emma:interpretation id="{D37E835D-ECB9-41E8-A6F8-248045643D94}" emma:medium="tactile" emma:mode="ink">
                <msink:context xmlns:msink="http://schemas.microsoft.com/ink/2010/main" type="inkWord" rotatedBoundingBox="13429,6843 16891,6751 16908,7416 13447,7509">
                  <msink:destinationLink direction="with" ref="{6CDF5307-60AA-49AF-B308-28221F222C1A}"/>
                </msink:context>
              </emma:interpretation>
              <emma:one-of disjunction-type="recognition" id="oneOf22">
                <emma:interpretation id="interp110" emma:lang="ko-KR" emma:confidence="0">
                  <emma:literal>N</emma:literal>
                </emma:interpretation>
                <emma:interpretation id="interp111" emma:lang="ko-KR" emma:confidence="0">
                  <emma:literal>~</emma:literal>
                </emma:interpretation>
                <emma:interpretation id="interp112" emma:lang="ko-KR" emma:confidence="0">
                  <emma:literal>0</emma:literal>
                </emma:interpretation>
                <emma:interpretation id="interp113" emma:lang="ko-KR" emma:confidence="0">
                  <emma:literal>Ⅳ</emma:literal>
                </emma:interpretation>
                <emma:interpretation id="interp114" emma:lang="ko-KR" emma:confidence="0">
                  <emma:literal>ⅳ</emma:literal>
                </emma:interpretation>
              </emma:one-of>
            </emma:emma>
          </inkml:annotationXML>
          <inkml:trace contextRef="#ctx0" brushRef="#br2" timeOffset="1.74218E6">11412 4360 5,'0'0'62,"7"15"1,-7-15-1,8 11-3,-8-11-2,10 5-57,-10-5 4,8 9 9,-8-9 1,0 0 1,9 0 0,-7-10 1,1-10-16,1-1 14,3-9-1,-1-6-3,2-4-7,0-5-2,0-5 0,1 2-1,0 4 0,-2-3 0,2 4 0,-1 4 0,1 4 0,1 5-1,0 10 0,2 4-1,1 5-1,0 7 0,1 4-1,1 12 1,-1 8 0,1 10 0,0 9 3,1 3 0,-1 9 2,3 0 1,2-2 0,-2-3 1,4-4 0,-2-8 0,2-5 3,-3-10 1,2-6 0,-5-8 1,-1-5 0,0-8 0,-1-7-1,1-10-1,-2-6-2,1-5-2,-5-7-1,4-7 0,-5 1-1,0 2 1,-1-3-1,1 5 0,-1 7 0,-4-1 0,1 10 0,-1 8-1,0 4 0,-1 5-1,-2 3-3,0 9-6,2-11-5,-2 11-9,0 0-10,12 8-11,-5 2-6,-19 0-30,18 4-1,4-1 2,7 5 5</inkml:trace>
        </inkml:traceGroup>
        <inkml:traceGroup>
          <inkml:annotationXML>
            <emma:emma xmlns:emma="http://www.w3.org/2003/04/emma" version="1.0">
              <emma:interpretation id="{730CF1AC-F000-4ED7-9F7B-93A543C81B3A}" emma:medium="tactile" emma:mode="ink">
                <msink:context xmlns:msink="http://schemas.microsoft.com/ink/2010/main" type="inkWord" rotatedBoundingBox="14533,7035 14565,7423 14328,7442 14297,7054">
                  <msink:destinationLink direction="with" ref="{6CDF5307-60AA-49AF-B308-28221F222C1A}"/>
                </msink:context>
              </emma:interpretation>
              <emma:one-of disjunction-type="recognition" id="oneOf23">
                <emma:interpretation id="interp115" emma:lang="ko-KR" emma:confidence="0">
                  <emma:literal>o</emma:literal>
                </emma:interpretation>
                <emma:interpretation id="interp116" emma:lang="ko-KR" emma:confidence="0">
                  <emma:literal>0</emma:literal>
                </emma:interpretation>
                <emma:interpretation id="interp117" emma:lang="ko-KR" emma:confidence="0">
                  <emma:literal>°</emma:literal>
                </emma:interpretation>
                <emma:interpretation id="interp118" emma:lang="ko-KR" emma:confidence="0">
                  <emma:literal>O</emma:literal>
                </emma:interpretation>
                <emma:interpretation id="interp119" emma:lang="ko-KR" emma:confidence="0">
                  <emma:literal>ㆁ</emma:literal>
                </emma:interpretation>
              </emma:one-of>
            </emma:emma>
          </inkml:annotationXML>
          <inkml:trace contextRef="#ctx0" brushRef="#br2" timeOffset="1.74255E6">12427 3933 27,'9'12'53,"-9"-12"2,0 15 3,-5-3 1,-44 5-41,36 3-3,-2 7 2,-3 8 4,1 2 1,-1 1 1,4 6-3,13-6-1,8 4-3,12-15-4,6-8-12,7-9 11,2-10-2,1-6 0,2-16 0,-12-5 0,-12-12-5,-7 7 0,-6-3-1,-10 3 0,-8 2-1,-4 0-3,-4 11-2,-6 1-4,6 8-4,-1-1-9,5 5-15,2 2-11,12-3-7,8 7-26,6 4-2,13-3-3,4-1 7</inkml:trace>
        </inkml:traceGroup>
        <inkml:traceGroup>
          <inkml:annotationXML>
            <emma:emma xmlns:emma="http://www.w3.org/2003/04/emma" version="1.0">
              <emma:interpretation id="{63BD4A85-F77F-45D0-A6D5-FE3D7ADFB476}" emma:medium="tactile" emma:mode="ink">
                <msink:context xmlns:msink="http://schemas.microsoft.com/ink/2010/main" type="inkWord" rotatedBoundingBox="14723,6831 15705,6797 15725,7377 14743,7411">
                  <msink:destinationLink direction="with" ref="{6CDF5307-60AA-49AF-B308-28221F222C1A}"/>
                </msink:context>
              </emma:interpretation>
              <emma:one-of disjunction-type="recognition" id="oneOf24">
                <emma:interpretation id="interp120" emma:lang="ko-KR" emma:confidence="0">
                  <emma:literal>쟤</emma:literal>
                </emma:interpretation>
                <emma:interpretation id="interp121" emma:lang="ko-KR" emma:confidence="0">
                  <emma:literal>졔</emma:literal>
                </emma:interpretation>
                <emma:interpretation id="interp122" emma:lang="ko-KR" emma:confidence="0">
                  <emma:literal>몌</emma:literal>
                </emma:interpretation>
                <emma:interpretation id="interp123" emma:lang="ko-KR" emma:confidence="0">
                  <emma:literal>쪄</emma:literal>
                </emma:interpretation>
                <emma:interpretation id="interp124" emma:lang="ko-KR" emma:confidence="0">
                  <emma:literal>매</emma:literal>
                </emma:interpretation>
              </emma:one-of>
            </emma:emma>
          </inkml:annotationXML>
          <inkml:trace contextRef="#ctx0" brushRef="#br2" timeOffset="1.74318E6">12697 3943 23,'8'-7'64,"-8"7"0,10-11-5,-10 11-5,0 0-37,0 0-9,5 10-1,-4 9-2,-1 3 0,0 11 3,0 2 4,0 6 1,0 0 1,0 3-1,-1-6-1,1 1-4,-3-10 9,3-10-17,-2-11 14,2-8-1,0-6-1,0-15 0,-3-3-1,1-14-1,2-1 1,-1-1-13,1-1 1,0 0 0,0-1 0,3 1 0,4 2 0,4 0-1,4 4 1,3 0-1,5 4-1,1 6 1,2 2-1,1 9-1,1 3 0,-2 9-1,-1 6 0,-6 11-1,-4 9 2,-8 4-2,-7 8 1,-8 3 2,-9 2 0,-6-4 1,-6-1 1,-1-2 2,1-4 0,4-6 0,7-4 2,3-4 2,9 0 1,6-3 0,11 1 0,7-4 1,4-1 0,7-2 0,7-2-2,4-1-2,-1-4-4,-1 0-5,-2 0-10,-3-4-25,-2-1-34,-11-4-4,-2 0-3,-5-7-5,-2 1 2</inkml:trace>
          <inkml:trace contextRef="#ctx0" brushRef="#br2" timeOffset="1.74382E6">13235 3894 26,'0'0'61,"0"0"-1,-4 7-3,-3 6 1,1 21-28,-4-15-25,0 4 0,1 3 2,-1 3 2,0-1 1,2-3 1,1-1 0,3-6 2,0-5 7,1-2-1,3-11-1,0 0 0,0 0-2,3-18-2,5-2-3,-2-11-4,7 0-6,0-7-4,2 1-1,3-1 0,-2 5 0,2 3 0,-1 7-1,1 9 2,0 6-2,0 8 1,-3 5-1,0 9 1,-1 8 0,-3 6 1,-3 1 1,-4 2 1,-4 2 1,0-2 1,-3 0 1,-1-8 1,-3-2-1,3-7 4,0-4 1,4-10 0,0 0-1,0 0 0,0-12-2,7-8 0,4-4-3,1-4-3,4-4-1,2 1-1,1 0 0,0 4 0,2 2 0,-3 8 0,2 4 0,-2 9 1,-3 4 1,1 6 0,-4 7 1,-1 5 1,-4 5 1,-2 0 0,-3 7 1,-1-2 1,-1 2 0,0-1 0,0-2 0,0-2-2,0-4-3,2-5-8,4 2-17,3-5-21,0-2-26,5-4-5,0-2-4,5-2-3</inkml:trace>
        </inkml:traceGroup>
        <inkml:traceGroup>
          <inkml:annotationXML>
            <emma:emma xmlns:emma="http://www.w3.org/2003/04/emma" version="1.0">
              <emma:interpretation id="{F07B4A33-CA48-4C43-B7B5-E66A345068CE}" emma:medium="tactile" emma:mode="ink">
                <msink:context xmlns:msink="http://schemas.microsoft.com/ink/2010/main" type="inkWord" rotatedBoundingBox="15821,6918 16901,6909 16906,7392 15826,7402">
                  <msink:destinationLink direction="with" ref="{6CDF5307-60AA-49AF-B308-28221F222C1A}"/>
                </msink:context>
              </emma:interpretation>
              <emma:one-of disjunction-type="recognition" id="oneOf25">
                <emma:interpretation id="interp125" emma:lang="ko-KR" emma:confidence="0">
                  <emma:literal>마</emma:literal>
                </emma:interpretation>
                <emma:interpretation id="interp126" emma:lang="ko-KR" emma:confidence="0">
                  <emma:literal>타</emma:literal>
                </emma:interpretation>
                <emma:interpretation id="interp127" emma:lang="ko-KR" emma:confidence="0">
                  <emma:literal>n</emma:literal>
                </emma:interpretation>
                <emma:interpretation id="interp128" emma:lang="ko-KR" emma:confidence="0">
                  <emma:literal>사</emma:literal>
                </emma:interpretation>
                <emma:interpretation id="interp129" emma:lang="ko-KR" emma:confidence="0">
                  <emma:literal>자</emma:literal>
                </emma:interpretation>
              </emma:one-of>
            </emma:emma>
          </inkml:annotationXML>
          <inkml:trace contextRef="#ctx0" brushRef="#br2" timeOffset="1.74421E6">13802 4281 10,'0'0'81,"0"13"4,0-13-5,0 0-3,-10-6-1,10-5-44,0 2-17,6-7-5,-1-4-5,4-3-2,0-5-1,5-4-1,2-5 0,2-4 0,2-2 0,2 2-1,1-1 1,1 5-1,-2 4 1,-3 6 0,0 7-2,-2 4 0,-5 12-1,-1 4 1,-1 3-1,-2 9 0,-1 7 1,0 3 0,-2 9 1,0 1 2,0 2 0,-1 3 2,2-2-1,-4 0 1,4-5-1,-2-4 1,3-7 0,-1-2-2,-2-3-2,3-6-5,-7-8-8,8 3-16,-8-3-19,4-7-31,-4 7-3,0-18-4,0 8-3</inkml:trace>
          <inkml:trace contextRef="#ctx0" brushRef="#br2" timeOffset="1.74469E6">13967 4120 75,'-22'3'82,"4"-3"-3,4 0-3,5 0-1,1 0-44,8 0-11,0 0-9,0 0-4,12 0-3,-4 0-1,9 0-1,-1 0-1,6 0-1,-1-2-4,5 0-4,-2-1-5,6-5-4,3 0-3,0-5 0,3-1-1,-3-5 2,7-1 4,-3-2 7,6 3 8,-13-3 7,2 1 5,-7 6 4,-5 2 1,-3 5-1,-6 2-3,-11 6-2,0 0-4,3 6-1,-7 6-2,-5 3-1,-2 5-1,2 3 3,2-1 3,5 4 0,2-1 1,17-1-1,6-3-1,9-4 0,7-3 0,5-3-2,5-4 0,2-1-2,-2-3 1,-8-1-4,-5 1 0,-7-3 0,-6 0 0,-8 0-9,-15 0-14,0 0-55,-9 2-2,-12-2-3,4-1-6,-5-8-4</inkml:trace>
        </inkml:traceGroup>
        <inkml:traceGroup>
          <inkml:annotationXML>
            <emma:emma xmlns:emma="http://www.w3.org/2003/04/emma" version="1.0">
              <emma:interpretation id="{9BB75F55-5280-45A1-8265-67BD047DB890}" emma:medium="tactile" emma:mode="ink">
                <msink:context xmlns:msink="http://schemas.microsoft.com/ink/2010/main" type="inkWord" rotatedBoundingBox="17231,6694 20967,6594 21000,7804 17263,7904">
                  <msink:destinationLink direction="with" ref="{6CDF5307-60AA-49AF-B308-28221F222C1A}"/>
                </msink:context>
              </emma:interpretation>
              <emma:one-of disjunction-type="recognition" id="oneOf26">
                <emma:interpretation id="interp130" emma:lang="ko-KR" emma:confidence="0">
                  <emma:literal>으</emma:literal>
                </emma:interpretation>
                <emma:interpretation id="interp131" emma:lang="ko-KR" emma:confidence="0">
                  <emma:literal>e</emma:literal>
                </emma:interpretation>
                <emma:interpretation id="interp132" emma:lang="ko-KR" emma:confidence="0">
                  <emma:literal>오</emma:literal>
                </emma:interpretation>
                <emma:interpretation id="interp133" emma:lang="ko-KR" emma:confidence="0">
                  <emma:literal>요</emma:literal>
                </emma:interpretation>
                <emma:interpretation id="interp13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.74578E6">15457 3982 4,'-10'5'63,"10"-5"-2,0 0-2,-9 3-4,7 17-26,2-20-17,0 0-7,0 0-6,2 10 6,-2-10 5,11 7 2,0-5 3,2-2-1,5 0 0,4 0 2,3-3-1,1-7-6,5-1-3,-4 0-2,-2-4 0,-3 1-1,-5-3-1,-6 0-2,-7 1-1,-4-1 0,-10 3-2,-9 2-1,-7 2 0,-7 5 1,-9 4 1,-6 2 2,1 7 3,-1 8 1,3 5 1,-2 7 2,7 1 0,4 5 0,8 0 0,13 3 0,10-3-1,5-1 0,11-4 0,12 0 1,12-6 0,3-6 0,10-3-3,1-8-4,3-2-9,0-5-10,-1-6-19,0-5-40,-7-2-1,-1-1-7,-7-3-3,1 2 5</inkml:trace>
        </inkml:traceGroup>
        <inkml:traceGroup>
          <inkml:annotationXML>
            <emma:emma xmlns:emma="http://www.w3.org/2003/04/emma" version="1.0">
              <emma:interpretation id="{62FF52FF-96FF-47AF-81FB-9AB8F368543A}" emma:medium="tactile" emma:mode="ink">
                <msink:context xmlns:msink="http://schemas.microsoft.com/ink/2010/main" type="inkWord" rotatedBoundingBox="17929,6894 18972,6796 19066,7792 18023,7890">
                  <msink:destinationLink direction="with" ref="{6CDF5307-60AA-49AF-B308-28221F222C1A}"/>
                </msink:context>
              </emma:interpretation>
              <emma:one-of disjunction-type="recognition" id="oneOf27">
                <emma:interpretation id="interp135" emma:lang="ko-KR" emma:confidence="0">
                  <emma:literal>웬</emma:literal>
                </emma:interpretation>
                <emma:interpretation id="interp136" emma:lang="ko-KR" emma:confidence="0">
                  <emma:literal>왯</emma:literal>
                </emma:interpretation>
                <emma:interpretation id="interp137" emma:lang="ko-KR" emma:confidence="0">
                  <emma:literal>왜</emma:literal>
                </emma:interpretation>
                <emma:interpretation id="interp138" emma:lang="ko-KR" emma:confidence="0">
                  <emma:literal>왠</emma:literal>
                </emma:interpretation>
                <emma:interpretation id="interp139" emma:lang="ko-KR" emma:confidence="0">
                  <emma:literal>와</emma:literal>
                </emma:interpretation>
              </emma:one-of>
            </emma:emma>
          </inkml:annotationXML>
          <inkml:trace contextRef="#ctx0" brushRef="#br2" timeOffset="1.74698E6">16032 4051 23,'15'-11'40,"-15"11"5,14-28-24,-14 28-2,15-7 3,-6 2 4,1 0 2,1-1-1,0-1-3,1-1-1,-1-3-6,2 0-2,1 0-6,-3 1-3,0-4-2,0-1-1,0-2 0,-4 1-1,-2 3-1,-2-5 0,-3 1 0,-4 2-1,-7 3-1,-6 0 0,-3 4 0,-8 5 0,-1 1 1,-8 2 0,4 6-1,-2 4 2,6 3 0,-1 5 0,9-1 0,6 4 1,8-1 2,7 4-1,7 1 0,8-2 0,10 1 0,7 1-1,-2 3 0,6 2 0,-6 4-2,-3 4 2,-11 7 1,-9 17 2,-15 11 1,-10 3 1,-11-4 0,4 4 1,-4-9 0,10 0 1,5-17-1,15-15-1,17-18-1,13-8 0,9-9 0,4-4 0,5-13-2,1-6-1,-5 0 0,-7-9-1,-11 1-1,-8-4 0,-12 0-1,-8-2 0,-17 3 0,-7-1 0,-11 0 0,-5 2 0,-4 0 0,-4 8 0,3 2 1,3 4 0,6 2 0,5 4 1,8 3-1,8 3 0,6 4 1,10 3-2,10-15 1,9 6 0,6 2-1,5 0 0,8-2 0,2-2 0,4 0 1,0-3-1,0 2 1,-1 0 0,-5-2 0,-2-6-1,-3 1 0,-3 1 1,-5-1-1,-4-1-1,-3 1 1,-3 3 0,-4 3-2,-1 3-2,-10 10-1,8-4 1,-8 4 0,0 18 0,-6-1 0,1 10 1,-1 4 1,-2 0 2,4 4 2,-2-3 0,6-3 0,0-3 0,3-5 2,3-6 0,5-4 1,2-6 0,5-5 0,0-3-1,3-10-2,1-5-2,0-5 0,0-7 0,-1-3 0,-2-1 0,-1-4-4,-3 4 1,-2 5 1,-4 4 0,-3 5 0,1 5-1,-5 7-1,-2 8 1,0 0-1,0 11 1,-2 2 0,-1 4 1,-1 5 0,0 2 3,2 5 1,2-3 0,2 2 1,6-2 0,1-3 1,5-1 0,3-4-2,2-5-2,0-5-3,8 2-9,-7-10-15,1 0-22,5-1-30,-4-8-2,3 0-5,-4-5-2</inkml:trace>
        </inkml:traceGroup>
        <inkml:traceGroup>
          <inkml:annotationXML>
            <emma:emma xmlns:emma="http://www.w3.org/2003/04/emma" version="1.0">
              <emma:interpretation id="{92813AD8-A954-4255-879F-10E845457272}" emma:medium="tactile" emma:mode="ink">
                <msink:context xmlns:msink="http://schemas.microsoft.com/ink/2010/main" type="inkWord" rotatedBoundingBox="18913,6776 19975,6557 20122,7270 19060,7489">
                  <msink:destinationLink direction="with" ref="{6CDF5307-60AA-49AF-B308-28221F222C1A}"/>
                </msink:context>
              </emma:interpretation>
              <emma:one-of disjunction-type="recognition" id="oneOf28">
                <emma:interpretation id="interp140" emma:lang="ko-KR" emma:confidence="0">
                  <emma:literal>영</emma:literal>
                </emma:interpretation>
                <emma:interpretation id="interp141" emma:lang="ko-KR" emma:confidence="0">
                  <emma:literal>연</emma:literal>
                </emma:interpretation>
                <emma:interpretation id="interp142" emma:lang="ko-KR" emma:confidence="0">
                  <emma:literal>생</emma:literal>
                </emma:interpretation>
                <emma:interpretation id="interp143" emma:lang="ko-KR" emma:confidence="0">
                  <emma:literal>ㆃ</emma:literal>
                </emma:interpretation>
                <emma:interpretation id="interp144" emma:lang="ko-KR" emma:confidence="0">
                  <emma:literal>“</emma:literal>
                </emma:interpretation>
              </emma:one-of>
            </emma:emma>
          </inkml:annotationXML>
          <inkml:trace contextRef="#ctx0" brushRef="#br2" timeOffset="1.74772E6">17221 3943 46,'4'-13'55,"-5"2"0,-1 0-1,-7 3-31,-2 3-2,-6 4 0,1 1 0,-8 1-2,1 7 3,3 5 0,-10 4 2,9 2-3,-2 4-4,1 4-3,5 0-4,6 1-1,6-3-2,2 1 0,9-5-1,6-7 1,6-3-1,4-6-1,4-5 0,0-6-2,2-6-2,-1-5-1,4-5-1,-5-1-1,-4 2 0,-5 1-1,-2 5-2,-6 4 1,-9 11 1,10-6 1,-10 12 0,-3 6 0,-1 7 1,0 2 1,1 0 2,3 6 1,0-4 0,8-3 0,4-2 1,4-5 1,6-6-1,2-4-2,3-3 0,3-10-2,5-10-2,-2-3 0,1-9-2,-5-6-2,-3-8 0,-3-5-1,-8-3-1,-4-4 1,-6-1 0,-1 1 1,-4 7 2,0 2 2,-4 10 3,-1 4 1,2 10 0,0 8 0,-2 9 0,5 8 0,-11 7-2,4 10 1,0 9-2,1 3 1,-1 12 1,1 6 1,1 3 1,3 0 0,2 1 0,5-2 1,3-4-1,4-4 1,1-8 0,4-8 0,2-3-2,0-7-4,3-8-5,-2-3-5,2-4-13,-7-3-13,-3-5-11,-1 1-29,-6-8-3,-1 0-2,-8-1 3</inkml:trace>
          <inkml:trace contextRef="#ctx0" brushRef="#br2" timeOffset="1.74811E6">17481 3900 0,'-44'-12'69,"7"1"10,5-1 0,9 4-3,5 1-27,8 0-7,10 7-11,0 0-11,13-7-8,10 7-5,2 0-3,8 2-2,7 1-1,7-1 0,2 1 1,2-2 0,0-1-1,3 3 0,-3 0 1,0-3-1,-4 0 0,-6 0-1,-3 0 0,-7 0-1,-6 0-1,-7-2-3,-6 2 0,-12 0 2,10 13 1,-10 1 0,-7 9 0,-2 5 2,-4 0 1,-1 7 2,-1-1 0,1 3-1,2-6 1,4 0-1,1-9 1,3-3 1,4-3 0,0-5-2,0-11-7,5 2-22,-5-2-48,14-19 0,-3-1-6,-1-7-6,3-8-4</inkml:trace>
          <inkml:trace contextRef="#ctx0" brushRef="#br2" timeOffset="1.74826E6">17988 3781 12,'-12'-21'83,"1"5"1,-3-1-5,6 5-4,0-1-3,6 1-44,0 1-22,2 11-14,0 0-16,0 0-17,-5 15-32,5-4-1,7 3-8,3-1 2</inkml:trace>
        </inkml:traceGroup>
        <inkml:traceGroup>
          <inkml:annotationXML>
            <emma:emma xmlns:emma="http://www.w3.org/2003/04/emma" version="1.0">
              <emma:interpretation id="{3635E38B-B864-4D69-A50A-9CE2B1B7F6B0}" emma:medium="tactile" emma:mode="ink">
                <msink:context xmlns:msink="http://schemas.microsoft.com/ink/2010/main" type="inkWord" rotatedBoundingBox="20187,6855 20962,6807 20987,7206 20212,7253">
                  <msink:destinationLink direction="with" ref="{6CDF5307-60AA-49AF-B308-28221F222C1A}"/>
                </msink:context>
              </emma:interpretation>
              <emma:one-of disjunction-type="recognition" id="oneOf29">
                <emma:interpretation id="interp145" emma:lang="ko-KR" emma:confidence="0">
                  <emma:literal>애</emma:literal>
                </emma:interpretation>
                <emma:interpretation id="interp146" emma:lang="ko-KR" emma:confidence="0">
                  <emma:literal>왜</emma:literal>
                </emma:interpretation>
                <emma:interpretation id="interp147" emma:lang="ko-KR" emma:confidence="0">
                  <emma:literal>여</emma:literal>
                </emma:interpretation>
                <emma:interpretation id="interp148" emma:lang="ko-KR" emma:confidence="0">
                  <emma:literal>머</emma:literal>
                </emma:interpretation>
                <emma:interpretation id="interp149" emma:lang="ko-KR" emma:confidence="0">
                  <emma:literal>어</emma:literal>
                </emma:interpretation>
              </emma:one-of>
            </emma:emma>
          </inkml:annotationXML>
          <inkml:trace contextRef="#ctx0" brushRef="#br2" timeOffset="1.74906E6">18318 3799 7,'0'0'52,"0"0"6,-7 0 3,-3 5 2,1 9-33,-8 6-4,1 4-4,-6 6 1,4 4 0,-2 1-2,7 2-6,3-3-2,7-2-3,6-6-3,8-3 1,10-7 0,3-8-1,5-6 1,-1-2-1,2-10-2,-5-7 0,-3-8-2,-7-3-1,-6-5-1,-8-2-1,-1 0-1,-6-2 1,-6 3-1,-2 2 0,-1 3 1,3 3 0,1 7 0,4 2 0,3 5 0,4 3-1,0 9 0,12-4-1,5 8-1,-1 7 1,6 4 0,2 6 0,-5 3 1,0 8-1,-2 2 2,-4 2 0,-3-3 1,-2 2-1,-4-5 0,1-2 1,-5-4 0,0-6 0,0-5 1,0-2 1,0-11 1,0 0 1,0 0-1,0 0 1,-2-11-1,4-5-1,6-3-2,2-5-1,5-7-3,5 0 0,4-2 0,1 1-1,1 0 0,1 2 1,1 4 1,-5 4 0,4 5 1,-5 7-1,0 5 1,-4 5 1,-2 4-1,-1 6 1,-2 7 0,0 5 1,0 4 1,-4 0 0,1 3 0,-2 1 1,3-4 1,-1-1-1,-3-5 0,3-4 1,-4-2-1,1-5-1,-7-9-3,7 10-7,-7-10-34,0 0-35,0 0-1,0 0-6,0-19-6,2 3-1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9:12.51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F6F130A-83CF-4AD2-BC07-BD0E12450145}" emma:medium="tactile" emma:mode="ink">
          <msink:context xmlns:msink="http://schemas.microsoft.com/ink/2010/main" type="inkDrawing" rotatedBoundingBox="9991,9708 10133,13142 9536,13167 9395,9733" semanticType="verticalRange" shapeName="Other">
            <msink:sourceLink direction="with" ref="{C6265B66-8A57-47A8-94FC-88D59EEFDE25}"/>
            <msink:sourceLink direction="with" ref="{389EA797-C300-480B-8617-A053CC49952E}"/>
            <msink:sourceLink direction="with" ref="{F03FD599-F166-4DC2-8D1B-18C9E29F5435}"/>
            <msink:sourceLink direction="with" ref="{CAC74206-3E33-4FE0-A683-D7DD6E6E485C}"/>
            <msink:sourceLink direction="with" ref="{465E881F-9A07-4C1C-9A10-9F8F603E9813}"/>
            <msink:destinationLink direction="with" ref="{7495F4F8-A512-43A3-ADAD-29A067AD81BB}"/>
            <msink:destinationLink direction="with" ref="{613F64F0-7814-477C-BE2D-AF1DE767E752}"/>
            <msink:destinationLink direction="with" ref="{B6879A5F-7B9C-4D1B-B03A-93DBBD84E6B0}"/>
          </msink:context>
        </emma:interpretation>
      </emma:emma>
    </inkml:annotationXML>
    <inkml:trace contextRef="#ctx0" brushRef="#br0">326 92 25,'10'-14'55,"-10"14"5,1-14 0,-1 14-31,-5-12-2,5 12-4,-14-10-3,2 5-2,-2 1 0,-4-1-3,0 3 0,-7-2-2,0 2 1,1-1-3,-1 2-1,0-3-1,-3 3-2,6-2-1,-1 1 0,8 0-2,0 0 0,5 2-1,2-2 0,8 2-2,0 0 0,0 0-1,0 0-1,0 0 0,0 0 0,-6 7 0,6-7 0,0 17 0,-1-7 1,1 3 0,-2 1 0,2 6 0,0 4 0,3 4 2,3 10 0,1 5 1,-2 11 0,1 4 0,3 14 2,-3 8 0,1 11-5,-2 14 9,-4 2 1,1 14-1,-2 7 0,0 8-9,0 0 0,-3 3 0,0-3 0,2-10 0,1 6 0,-1-13 0,1-2 0,0-7 0,-2-1 0,-1-7 0,1-3 0,-2-5 0,2-4 0,-3-5 0,1-5 0,1-5 0,0-7 0,3-3 0,-3-5 0,2-6 0,0-7 0,1-2 0,0-10 0,0-5 0,0-6 0,1-3 0,6-2 0,2-6 0,4-6 0,6-1 0,3-3 0,13 1 0,-1-2 0,10-2 0,2-4 0,5-1 0,0 5 0,-2 0 0,-3 0 0,-4 0 0,-3 0 0,-11 2 0,-2-1 0,-8 2 0,-7-3 0,-11 0 0,9-1 0,-9 1-11,0 0-77,-12-5-1,2-3-4,-6-15-8,6-5-2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9:18.62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311B4CE-B405-4C4C-8D21-65731AE1B603}" emma:medium="tactile" emma:mode="ink">
          <msink:context xmlns:msink="http://schemas.microsoft.com/ink/2010/main" type="inkDrawing" rotatedBoundingBox="12601,9508 12801,12971 12344,12997 12144,9534" semanticType="verticalRange" shapeName="Other">
            <msink:sourceLink direction="with" ref="{465E881F-9A07-4C1C-9A10-9F8F603E9813}"/>
          </msink:context>
        </emma:interpretation>
      </emma:emma>
    </inkml:annotationXML>
    <inkml:trace contextRef="#ctx0" brushRef="#br0">83 129 35,'-7'-11'53,"-2"0"7,0 1-24,0-2-1,2 3 0,-2-1-1,1 2-3,8 8-3,-15-13-3,15 13-4,-10-11-5,10 11-4,0 0-3,0-8-4,0 8 0,22-5-2,-4 2-1,6 2-1,7-3 0,4 0 0,-1-1 0,4 3 0,-4-1 0,-2 2 0,-5 1-1,-6 0 0,-5 1 1,-4 3-1,-12-4-1,6 15 1,-6-6 0,-1 4 0,-3 3 0,1 5 0,0 7 1,3 9 1,0 7 2,2 13 1,5 15 2,0 10 2,1 14 0,-3 12 1,4 14-10,-3 10 12,1 9-12,2 8 0,-4 3 0,3 7 0,2-4 0,7 0 0,-4-7 0,3-3 0,-1-10 0,0-9 0,3-6 0,-3-11 0,-1-5 0,-3-12 0,-3-4 0,0-10 0,-2-7 0,-2-9 0,-4-8 0,0-7 0,0-7 0,-3-7 0,-1-2 0,0-6 0,0-6 0,-5 0 0,-7-1 0,-1-3 0,-5-1 0,-7-2 0,-1 1 0,-10 2 0,0-6 0,-1 4 0,6-6 0,-2-1 0,5-1 0,6 2 0,1-3 0,14-2 0,2 1 0,9-3 0,0 9 0,9-4-31,12 2-57,-3-7-4,10-2-4,-8-10-6,15-4 3,-10-13 99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9:13.2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495F4F8-A512-43A3-ADAD-29A067AD81BB}" emma:medium="tactile" emma:mode="ink">
          <msink:context xmlns:msink="http://schemas.microsoft.com/ink/2010/main" type="inkDrawing" rotatedBoundingBox="10449,9805 10564,10438 10536,10443 10421,9810" semanticType="callout" shapeName="Other">
            <msink:sourceLink direction="with" ref="{1F6F130A-83CF-4AD2-BC07-BD0E12450145}"/>
          </msink:context>
        </emma:interpretation>
      </emma:emma>
    </inkml:annotationXML>
    <inkml:trace contextRef="#ctx0" brushRef="#br0">-1 55 35,'1'-12'58,"-1"-6"7,0 7 4,0 11-25,0 0-11,0-15-5,0 15-4,0 0 3,6 7-5,1 14-4,1 1-2,-1 13-2,3 3-1,-2 8 3,3 1-3,-7 6-2,2-6-6,-1-1-5,1-4 0,-2-5 0,1-5 0,-2-5 0,3-3 0,-2-6 0,0-1 0,-3-7 0,2 4-69,2 0-13,-3-5-3,2 0-5,-4-9-6,4 16 7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9:13.6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13F64F0-7814-477C-BE2D-AF1DE767E752}" emma:medium="tactile" emma:mode="ink">
          <msink:context xmlns:msink="http://schemas.microsoft.com/ink/2010/main" type="inkDrawing" rotatedBoundingBox="10493,11171 10520,11640 10475,11643 10447,11174" semanticType="callout" shapeName="Other">
            <msink:sourceLink direction="with" ref="{1F6F130A-83CF-4AD2-BC07-BD0E12450145}"/>
          </msink:context>
        </emma:interpretation>
      </emma:emma>
    </inkml:annotationXML>
    <inkml:trace contextRef="#ctx0" brushRef="#br0">53 1362 33,'0'0'67,"0"0"6,0 0 3,0 8-2,-17-2-35,17 7-4,2 4-4,2 6-2,1 4-4,-2 0-4,4 8-13,-2 0-8,1 1 0,-2-2 0,0-3 0,-2-3 0,0-4 0,1 0 0,-2-7 0,-1-4 0,0-3 0,0-10 0,-1 17 0,1-17 0,-12 9-41,12-9-45,-11 13-3,5-5-5,-2-3-6,5 6 0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9:14.0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6879A5F-7B9C-4D1B-B03A-93DBBD84E6B0}" emma:medium="tactile" emma:mode="ink">
          <msink:context xmlns:msink="http://schemas.microsoft.com/ink/2010/main" type="inkDrawing" rotatedBoundingBox="10468,12235 10483,12752 10448,12753 10432,12236" semanticType="callout" shapeName="Other">
            <msink:sourceLink direction="with" ref="{1F6F130A-83CF-4AD2-BC07-BD0E12450145}"/>
          </msink:context>
        </emma:interpretation>
      </emma:emma>
    </inkml:annotationXML>
    <inkml:trace contextRef="#ctx0" brushRef="#br0">14 2426 3,'2'10'72,"-2"-10"9,5 12 3,-5-12-2,6 19 1,-6 2-45,5-3-7,-2 13 0,1 0-25,-4 1-6,3 5 0,-3 0 0,1-1 0,1-2 0,-1-1 0,0-6 0,-1-1 0,2-4 0,-2-3 0,0-5 0,0 0 0,0 1 0,0-5 0,0-10 0,-7 14 0,-2-9-22,9-5-67,-5-9-2,-2-13-4,7-10-5,-8-15-2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79BE52-A92F-4EA0-B777-290D0E0EE6C3}" emma:medium="tactile" emma:mode="ink">
          <msink:context xmlns:msink="http://schemas.microsoft.com/ink/2010/main" type="writingRegion" rotatedBoundingBox="25719,17750 25758,17750 25758,17836 25719,17836"/>
        </emma:interpretation>
      </emma:emma>
    </inkml:annotationXML>
    <inkml:traceGroup>
      <inkml:annotationXML>
        <emma:emma xmlns:emma="http://www.w3.org/2003/04/emma" version="1.0">
          <emma:interpretation id="{D619E0BB-CE09-483F-9DA1-E2DFA59DC745}" emma:medium="tactile" emma:mode="ink">
            <msink:context xmlns:msink="http://schemas.microsoft.com/ink/2010/main" type="paragraph" rotatedBoundingBox="25719,17750 25758,17750 25758,17836 25719,17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C996BD-E5EB-4634-920B-530E8D6EF49D}" emma:medium="tactile" emma:mode="ink">
              <msink:context xmlns:msink="http://schemas.microsoft.com/ink/2010/main" type="line" rotatedBoundingBox="25719,17750 25758,17750 25758,17836 25719,17836"/>
            </emma:interpretation>
          </emma:emma>
        </inkml:annotationXML>
        <inkml:traceGroup>
          <inkml:annotationXML>
            <emma:emma xmlns:emma="http://www.w3.org/2003/04/emma" version="1.0">
              <emma:interpretation id="{3FB7903C-0555-43EC-86C0-7487156D15EF}" emma:medium="tactile" emma:mode="ink">
                <msink:context xmlns:msink="http://schemas.microsoft.com/ink/2010/main" type="inkWord" rotatedBoundingBox="25719,17750 25758,17750 25758,17836 25719,17836"/>
              </emma:interpretation>
              <emma:one-of disjunction-type="recognition" id="oneOf0">
                <emma:interpretation id="interp0" emma:lang="ko-KR" emma:confidence="0">
                  <emma:literal>6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h</emma:literal>
                </emma:interpretation>
                <emma:interpretation id="interp4" emma:lang="ko-KR" emma:confidence="0">
                  <emma:literal>b</emma:literal>
                </emma:interpretation>
              </emma:one-of>
            </emma:emma>
          </inkml:annotationXML>
          <inkml:trace contextRef="#ctx0" brushRef="#br0">8272 2044 87,'-13'33'92,"1"-9"-6,9-4-19,0-11-66,3-9 0,38-9-81,-38-8-9,1-4-3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0:11.9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7360D6A-C935-4F35-8821-AEAAD212ADB2}" emma:medium="tactile" emma:mode="ink">
          <msink:context xmlns:msink="http://schemas.microsoft.com/ink/2010/main" type="writingRegion" rotatedBoundingBox="1721,14743 6847,14479 6908,15653 1782,15917"/>
        </emma:interpretation>
      </emma:emma>
    </inkml:annotationXML>
    <inkml:traceGroup>
      <inkml:annotationXML>
        <emma:emma xmlns:emma="http://www.w3.org/2003/04/emma" version="1.0">
          <emma:interpretation id="{1D6A8BA3-2726-4B6A-AACA-884B8AE679D4}" emma:medium="tactile" emma:mode="ink">
            <msink:context xmlns:msink="http://schemas.microsoft.com/ink/2010/main" type="paragraph" rotatedBoundingBox="1721,14743 6847,14479 6908,15653 1782,159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9CF2CC-C8DD-41BD-AB7F-6F26DF19676A}" emma:medium="tactile" emma:mode="ink">
              <msink:context xmlns:msink="http://schemas.microsoft.com/ink/2010/main" type="line" rotatedBoundingBox="1721,14743 6847,14479 6908,15653 1782,15917"/>
            </emma:interpretation>
          </emma:emma>
        </inkml:annotationXML>
        <inkml:traceGroup>
          <inkml:annotationXML>
            <emma:emma xmlns:emma="http://www.w3.org/2003/04/emma" version="1.0">
              <emma:interpretation id="{9ACCE465-F2F2-4F81-A48C-E4900B0A39A3}" emma:medium="tactile" emma:mode="ink">
                <msink:context xmlns:msink="http://schemas.microsoft.com/ink/2010/main" type="inkWord" rotatedBoundingBox="1730,14906 2370,14873 2418,15821 1779,15854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어</emma:literal>
                </emma:interpretation>
                <emma:interpretation id="interp2" emma:lang="ko-KR" emma:confidence="0">
                  <emma:literal>여</emma:literal>
                </emma:interpretation>
                <emma:interpretation id="interp3" emma:lang="ko-KR" emma:confidence="0">
                  <emma:literal>서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17 881 16,'-1'11'72,"-2"-2"5,1 1 3,1 0-1,1-10-37,-4 18 1,4-18-9,-3 17-4,3-17-6,-3 11-10,3-11-14,0 0 0,0-11 0,0-6 0,0-7 0,2-9 0,3-10 0,2-8 0,3-8 0,5-8 0,0-6 0,3-5 0,3-1 0,2-2 0,1 5 0,6 2 0,-2 12 0,-2 7 0,1 13 0,1 15 0,-3 13 0,1 14 0,-3 18 0,1 17 0,-4 16 0,1 17 0,-2 12 0,1 12 0,-2 4 0,1-2 0,-3-8 0,2-7 0,-1-13 0,1-14 0,-3-14 0,-4-10 0,0-15 0,-11-13 0,14 10 0,-14-10 0,8-6 0,-5-7 0,1 0 0,-3-9 0,-1-1-50,2 0-40,-2-4-1,-2-1-5,-9 2-5</inkml:trace>
          <inkml:trace contextRef="#ctx0" brushRef="#br0" timeOffset="249.6004">251 610 52,'-29'3'89,"7"-1"-2,4-1-4,5-1 0,2-4-3,-3 0-58,14 4-7,0 0-15,15-10 0,3 7 0,3-1 0,7 0 0,4 2 0,3 1 0,-2-3 0,3 4 0,-8-2 0,-34-6-82,72-3-3,-40-6-2,1-3-5,-9-11-4</inkml:trace>
        </inkml:traceGroup>
        <inkml:traceGroup>
          <inkml:annotationXML>
            <emma:emma xmlns:emma="http://www.w3.org/2003/04/emma" version="1.0">
              <emma:interpretation id="{0A16FC9F-E1EF-4083-BF96-BB17E2C763A3}" emma:medium="tactile" emma:mode="ink">
                <msink:context xmlns:msink="http://schemas.microsoft.com/ink/2010/main" type="inkWord" rotatedBoundingBox="2423,14707 4065,14622 4125,15779 2482,15864"/>
              </emma:interpretation>
              <emma:one-of disjunction-type="recognition" id="oneOf1">
                <emma:interpretation id="interp5" emma:lang="ko-KR" emma:confidence="0">
                  <emma:literal>걔</emma:literal>
                </emma:interpretation>
                <emma:interpretation id="interp6" emma:lang="ko-KR" emma:confidence="0">
                  <emma:literal>좨</emma:literal>
                </emma:interpretation>
                <emma:interpretation id="interp7" emma:lang="ko-KR" emma:confidence="0">
                  <emma:literal>좌</emma:literal>
                </emma:interpretation>
                <emma:interpretation id="interp8" emma:lang="ko-KR" emma:confidence="0">
                  <emma:literal>凶</emma:literal>
                </emma:interpretation>
                <emma:interpretation id="interp9" emma:lang="ko-KR" emma:confidence="0">
                  <emma:literal>山</emma:literal>
                </emma:interpretation>
              </emma:one-of>
            </emma:emma>
          </inkml:annotationXML>
          <inkml:trace contextRef="#ctx0" brushRef="#br0" timeOffset="546.001">826-145 65,'12'-13'87,"-1"3"-3,-1 7-2,-10 3 1,7 4-2,-6 14-59,-1 7-15,3 7-7,-3 5 0,1 6 0,1 1 0,2-1 0,-1-6 0,2-3 0,-1-6 0,3-7 0,0-5 0,3-3 0,-10-13 0,12 9 0,-2-10-48,-9-12-39,1-1-2,-7-11-5,0-4-6,-10-8 7</inkml:trace>
          <inkml:trace contextRef="#ctx0" brushRef="#br0" timeOffset="748.8013">691-90 76,'-18'-3'94,"3"1"-5,7-3-3,6-3-1,6-6-4,11 1-81,13 3 0,6-3 0,9 4 0,8-2 0,0 4 0,3 1 0,-4 6 0,-4-8 0,-14 11-54,7 6-31,-13-6-2,-7 3-5,-6-6-7,-4 1 5</inkml:trace>
          <inkml:trace contextRef="#ctx0" brushRef="#br0" timeOffset="1809.603">1746 751 16,'-8'11'71,"8"-11"11,-11 18 1,11-18 0,0 0-29,0 9-9,0-9-6,0 0-8,11-11-24,-7-4-7,0-6 0,2-3 0,-2-12 0,7-7 0,-4-10 0,8-7 0,0-4 0,3-7 0,4-2 0,5-3 0,0 4 0,2 7 0,1 6 0,-1 12 0,-1 10 0,-2 10 0,-3 16 0,-1 13 0,-2 21 0,-5 15 0,-1 18 0,0 17 0,-2 9 0,0 10 0,2 1 0,-4-3 0,2-10 0,1-9 0,0-14 0,0-16 0,1-7 0,-3-14 0,0-11 0,1-5 0,-2-6 0,3-7-23,-3-8-64,-6-6-4,-1-7-4,-3-3-5,-4-3-3</inkml:trace>
          <inkml:trace contextRef="#ctx0" brushRef="#br0" timeOffset="2028.0036">1913 491 73,'-33'4'85,"10"-4"-1,10-3-7,13 3 0,7-17-2,14-6-64,12 6-7,7 1-2,8 2 0,3 1 1,2 7-4,-8-7-10,-1 5-35,0 6-30,-13-1-2,-8 3-5,-12-4-5,-11 4-3</inkml:trace>
          <inkml:trace contextRef="#ctx0" brushRef="#br0" timeOffset="4258.8075">1514-90 32,'15'-10'69,"-15"10"6,8-12-4,-8 12-29,0 0-3,0-9-7,0 9-6,-7-2-10,7 2-8,-18 0-3,7 1-2,-1 1-1,-3 2 0,-2-1 0,2 1 0,0 0 0,2-2 0,2 1 0,2-3 0,9 0 0,-11 1 0,11-1-1,0 0-1,0 0-1,0 0 1,0 0-3,-4 14 1,4-5 2,-3 6-1,0 8 3,-2 7 3,-4 12 3,0 10 1,2 11 0,-4 10 2,1 6-1,2 6-1,-2-1-1,6-3-2,1-7-4,2-8-2,-1-11 0,2-10 0,5-9 0,0-10 0,5-6 0,-1-3 0,2-5 0,6-2 0,1-2 0,3-2 0,3-2 0,5-1 0,2-2 0,0-1 0,1 0 0,-2-1 0,-5-3 0,-1 4 0,-7 0-62,-17 0-24,9 0 0,-13-5-7,-6-3-7</inkml:trace>
        </inkml:traceGroup>
        <inkml:traceGroup>
          <inkml:annotationXML>
            <emma:emma xmlns:emma="http://www.w3.org/2003/04/emma" version="1.0">
              <emma:interpretation id="{153AF34E-27C0-40B8-8E0C-DE4C94DB07B8}" emma:medium="tactile" emma:mode="ink">
                <msink:context xmlns:msink="http://schemas.microsoft.com/ink/2010/main" type="inkWord" rotatedBoundingBox="4554,14834 4975,14812 5012,15533 4591,15555"/>
              </emma:interpretation>
              <emma:one-of disjunction-type="recognition" id="oneOf2">
                <emma:interpretation id="interp10" emma:lang="ko-KR" emma:confidence="0">
                  <emma:literal>b</emma:literal>
                </emma:interpretation>
                <emma:interpretation id="interp11" emma:lang="ko-KR" emma:confidence="0">
                  <emma:literal>3</emma:literal>
                </emma:interpretation>
                <emma:interpretation id="interp12" emma:lang="ko-KR" emma:confidence="0">
                  <emma:literal>卜</emma:literal>
                </emma:interpretation>
                <emma:interpretation id="interp13" emma:lang="ko-KR" emma:confidence="0">
                  <emma:literal>S</emma:literal>
                </emma:interpretation>
                <emma:interpretation id="interp1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5382.0094">2781 49 26,'0'-10'45,"0"-1"4,0-2-28,3 4-1,-1-2-2,-1 1-1,3 2-3,-1-1-1,-3 9-2,5-13 0,-5 13 0,0 0 2,9-9 1,-9 9 3,0 0 2,0 0 3,0 0-1,8-1-2,-8 1-2,0 0-2,0 0-1,10 9-3,-6 4-2,3 6 0,1 13 2,0 6 3,0 14 0,1 10 2,2 3-16,-3 5 0,-1-3 0,-2-6 0,1-11 0,-2-8 0,1-12 0,1-11 0,-3-9 0,-3-10 0,0 0 0,7-12 0,-5-4 0,4-5 0,-2-6 0,3-4 0,4 1 0,5 0 0,1 4 0,6 0 0,1 7 0,3 6 0,2 12 0,0 4 0,0 11 0,-4 9 0,-4 2 0,-6 7 0,-8 3 0,-7 1 0,-7-1 0,-12-7 0,-8 1 0,-6-10 0,-4 0 0,-4-6 0,-1-2 0,0-5 0,2-6 0,7 0 0,2-4 0,12 3 0,1-8-9,13-2-79,5-2-1,8-4-4,10 1-5,0-6 0</inkml:trace>
        </inkml:traceGroup>
        <inkml:traceGroup>
          <inkml:annotationXML>
            <emma:emma xmlns:emma="http://www.w3.org/2003/04/emma" version="1.0">
              <emma:interpretation id="{4F329B22-9AF7-4B5A-8DE2-77C230C260C3}" emma:medium="tactile" emma:mode="ink">
                <msink:context xmlns:msink="http://schemas.microsoft.com/ink/2010/main" type="inkWord" rotatedBoundingBox="5122,14642 5559,14619 5616,15720 5179,15742"/>
              </emma:interpretation>
              <emma:one-of disjunction-type="recognition" id="oneOf3">
                <emma:interpretation id="interp15" emma:lang="ko-KR" emma:confidence="0">
                  <emma:literal>)</emma:literal>
                </emma:interpretation>
                <emma:interpretation id="interp16" emma:lang="ko-KR" emma:confidence="0">
                  <emma:literal>]</emma:literal>
                </emma:interpretation>
                <emma:interpretation id="interp17" emma:lang="ko-KR" emma:confidence="0">
                  <emma:literal>〕</emma:literal>
                </emma:interpretation>
                <emma:interpretation id="interp18" emma:lang="ko-KR" emma:confidence="0">
                  <emma:literal>3</emma:literal>
                </emma:interpretation>
                <emma:interpretation id="interp1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6052.8106">3366-165 51,'0'0'79,"-13"-17"2,12 10-3,-2-6-4,2 4-34,1 0-11,8 2-11,2-1-7,8 3-4,0 1-3,6 2-3,3-2 0,1 2 0,6 2 0,-1 0-1,-2 0 1,-4 0-1,-1 3 0,-8 0 0,-2 2-1,-6 4 1,-3 7 0,-5 1 1,3 12 4,-1 5 1,0 14 3,1 12 0,1 9-4,2 6-5,5 2 0,0 5 0,1-7 0,1-2 0,-1-10 0,1-11 0,-2-10 0,-4-9 0,-5-7 0,-4-4 0,-4-4 0,-12-2 0,-8 0 0,-7 1 0,-8 1 0,-6 0 0,-4 3 0,-2-4 0,0-2 0,10-2 0,4-4 0,12 5 0,11-11-46,14-3-43,0-10-3,10-11-5,17 1-6</inkml:trace>
        </inkml:traceGroup>
        <inkml:traceGroup>
          <inkml:annotationXML>
            <emma:emma xmlns:emma="http://www.w3.org/2003/04/emma" version="1.0">
              <emma:interpretation id="{B58761F4-529D-4662-AF0D-ACCFD8280EE2}" emma:medium="tactile" emma:mode="ink">
                <msink:context xmlns:msink="http://schemas.microsoft.com/ink/2010/main" type="inkWord" rotatedBoundingBox="6410,14994 6872,14970 6884,15203 6422,15227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二</emma:literal>
                </emma:interpretation>
                <emma:interpretation id="interp22" emma:lang="ko-KR" emma:confidence="0">
                  <emma:literal>느</emma:literal>
                </emma:interpretation>
                <emma:interpretation id="interp23" emma:lang="ko-KR" emma:confidence="0">
                  <emma:literal>ㄷ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7425.613">4718 236 16,'-31'23'77,"9"-6"6,7-1 0,7-3-2,8-13-2,43 14-46,-23-11-13,9 3-1,8-5-4,5-1-10,6 0-5,-4-7-2,4-35-63,-4 41-14,-8-5-3,-5 2-5,-9-2-5,-5 2-4</inkml:trace>
          <inkml:trace contextRef="#ctx0" brushRef="#br0" timeOffset="7254.0127">4675 105 51,'0'0'79,"-12"3"-2,12-3-3,-10 0-4,10 0-30,0 0-9,0 0-11,7 4-4,5-3-1,3 0-2,5 1 1,4 0-3,5-2-11,4 0 0,3-2 0,1-4 0,-1 5 0,-7-3 0,2 2-4,-7 2-45,-6-1-33,-7 1-2,-11 0-4,-1 6-6,-18-3 1</inkml:trace>
        </inkml:traceGroup>
      </inkml:traceGroup>
    </inkml:traceGroup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9:01.67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A085C8-BDA2-4C51-A9C0-7628FF817EE0}" emma:medium="tactile" emma:mode="ink">
          <msink:context xmlns:msink="http://schemas.microsoft.com/ink/2010/main" type="writingRegion" rotatedBoundingBox="1703,10412 7952,9798 8053,10826 1804,11440"/>
        </emma:interpretation>
      </emma:emma>
    </inkml:annotationXML>
    <inkml:traceGroup>
      <inkml:annotationXML>
        <emma:emma xmlns:emma="http://www.w3.org/2003/04/emma" version="1.0">
          <emma:interpretation id="{FE3A4F59-9698-4EAC-B00C-CCA8D2CC698D}" emma:medium="tactile" emma:mode="ink">
            <msink:context xmlns:msink="http://schemas.microsoft.com/ink/2010/main" type="paragraph" rotatedBoundingBox="1703,10412 7952,9798 8053,10826 1804,114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B0765D-2AAA-4034-8829-575A9E6376C6}" emma:medium="tactile" emma:mode="ink">
              <msink:context xmlns:msink="http://schemas.microsoft.com/ink/2010/main" type="line" rotatedBoundingBox="1703,10412 7952,9798 8053,10826 1804,11440"/>
            </emma:interpretation>
          </emma:emma>
        </inkml:annotationXML>
        <inkml:traceGroup>
          <inkml:annotationXML>
            <emma:emma xmlns:emma="http://www.w3.org/2003/04/emma" version="1.0">
              <emma:interpretation id="{2587CB75-4324-4447-8C33-2E471A31C2DD}" emma:medium="tactile" emma:mode="ink">
                <msink:context xmlns:msink="http://schemas.microsoft.com/ink/2010/main" type="inkWord" rotatedBoundingBox="1789,11439 1825,10368 2375,10386 2338,11457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尸</emma:literal>
                </emma:interpretation>
                <emma:interpretation id="interp4" emma:lang="ko-KR" emma:confidence="0">
                  <emma:literal>日</emma:literal>
                </emma:interpretation>
              </emma:one-of>
            </emma:emma>
          </inkml:annotationXML>
          <inkml:trace contextRef="#ctx0" brushRef="#br0">173 155 25,'-6'-11'40,"2"3"1,10 2-30,-6 6 2,-6 0 5,4 4 4,-1 13 6,-3 8 5,2 9 3,-1 11 4,-4 10 2,0 10 0,-2 7-7,0 8-6,-2 2-6,1 2-6,-2-6-5,3-6-8,0-11-4,1-7 0,4-11 0,0-16 0,3-6 0,1-9 0,2-12 0,0 0 0,0 0 0,-10-18 0,10-7 0,-1-7 0,-2-9 0,3-12 0,0-6 0,0-6 0,3-8 0,5-2 0,3-3 0,4-1 0,4 0 0,3 3 0,9 4 0,3 5 0,1 10-5,0 10-1,1 12 1,-1 12 1,-1 15 1,2 13 1,-7 19 2,-2 17 4,-6 14 3,-2 17 2,-1 9-4,-8 10-5,-2 4 0,-6-3 0,-1-1 0,-1-7 0,3-11 0,-1-11 0,-2-13 0,3-14 0,1-8 0,-1-8 0,0-8 0,-3-11 0,0 0 0,0 0 0,0 0 0,0 0 0,5-16 0,-5 1-82,2 0-6,-2-8-1,0-1-5,-2-5-2</inkml:trace>
          <inkml:trace contextRef="#ctx0" brushRef="#br0" timeOffset="249.6004">296 593 24,'-31'-11'76,"7"4"3,0-2 1,2 4-1,4-2-1,7 2-48,11 5-5,0 0-7,0 0-4,4-12-6,14 6-8,8 0 0,2 1 0,6-7 0,1 4 0,3 2 0,-2-1 0,-4 5 0,-7-5-3,2 1-44,-1-3-33,-6-3-1,2 2-5,-10-11-5,3-2-1</inkml:trace>
        </inkml:traceGroup>
        <inkml:traceGroup>
          <inkml:annotationXML>
            <emma:emma xmlns:emma="http://www.w3.org/2003/04/emma" version="1.0">
              <emma:interpretation id="{65516A10-0545-419D-854A-FAA8495B219E}" emma:medium="tactile" emma:mode="ink">
                <msink:context xmlns:msink="http://schemas.microsoft.com/ink/2010/main" type="inkWord" rotatedBoundingBox="2264,10599 2453,10155 2913,10351 2724,10795"/>
              </emma:interpretation>
              <emma:one-of disjunction-type="recognition" id="oneOf1">
                <emma:interpretation id="interp5" emma:lang="ko-KR" emma:confidence="0">
                  <emma:literal>T</emma:literal>
                </emma:interpretation>
                <emma:interpretation id="interp6" emma:lang="ko-KR" emma:confidence="0">
                  <emma:literal>「</emma:literal>
                </emma:interpretation>
                <emma:interpretation id="interp7" emma:lang="ko-KR" emma:confidence="0">
                  <emma:literal>ㅜ</emma:literal>
                </emma:interpretation>
                <emma:interpretation id="interp8" emma:lang="ko-KR" emma:confidence="0">
                  <emma:literal>『</emma:literal>
                </emma:interpretation>
                <emma:interpretation id="interp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748.8013">582 72 30,'-18'-2'81,"6"-4"-2,12 6-3,-8-18 0,10 6 0,14 5-50,6-7-6,9 4-8,12-6-3,7 4 1,5-1-3,1 5-1,1 2-3,-6 4-3,-3 0 0,-7 2-3,-10 3-15,-11 2-28,-4 4-33,0 1-2,-12-2-6,2 2-3,-6-10-1</inkml:trace>
          <inkml:trace contextRef="#ctx0" brushRef="#br0" timeOffset="530.4009">777-38 26,'9'-8'59,"1"0"7,-10 8 3,14 5 1,-14 8-30,2 10-8,-2 10-32,0 5 26,3 5-2,-3 2 2,2 1-4,-4-2-5,2-7-5,0-4-3,8-5-2,-6-10-4,6-2-5,-8-7-4,10-6-39,-2-2-32,-8-7-1,0-9-6,-14-12-4,6 0-4</inkml:trace>
        </inkml:traceGroup>
        <inkml:traceGroup>
          <inkml:annotationXML>
            <emma:emma xmlns:emma="http://www.w3.org/2003/04/emma" version="1.0">
              <emma:interpretation id="{3DB32604-D9E0-441D-9ED9-F2F808081F6B}" emma:medium="tactile" emma:mode="ink">
                <msink:context xmlns:msink="http://schemas.microsoft.com/ink/2010/main" type="inkWord" rotatedBoundingBox="3421,10341 3542,11233 3003,11306 2883,10414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성</emma:literal>
                </emma:interpretation>
                <emma:interpretation id="interp12" emma:lang="ko-KR" emma:confidence="0">
                  <emma:literal>급</emma:literal>
                </emma:interpretation>
                <emma:interpretation id="interp13" emma:lang="ko-KR" emma:confidence="0">
                  <emma:literal>g</emma:literal>
                </emma:interpretation>
                <emma:interpretation id="interp14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1419.6025">1337 41 5,'-5'-13'60,"5"13"2,-4-10 0,4 10 6,0 9-24,0 7-44,3 28 48,-5 6-7,-1 17-10,-6 4 2,-1 20 0,-5-5-9,-2 6-24,-3-6 0,5-20 0,1-11 0,1-14 0,5-10 0,4-15 0,4-16 0,0 0 0,0 0 0,-10-22 0,10-8 0,2-6 0,1-9 0,-1-6 0,5-8 0,0-3 0,4-3 0,0 2 0,4 0 0,0-1 0,2 6 0,2 2 0,2 10 0,1 3 0,1 10 0,-2 3 0,0 13 0,-1 10 0,4 9 0,-5 14 0,5 14 0,-6 15 0,-3 12 0,3 15 0,-3 8 0,-1 6 0,-3 1 0,2-3 0,-3-5 0,1-11 0,0-11 0,-1-13 0,1-9 0,-3-13 0,-3-10 0,-5-12 0,0 0 0,0 0 0,2-19 0,-32 0-35,25-3-53,-1-2-4,0-5-3,-4-3-6,3 5 2</inkml:trace>
          <inkml:trace contextRef="#ctx0" brushRef="#br0" timeOffset="1638.0029">1433 537 58,'-25'-3'90,"0"0"-2,7 2-3,4-6-3,5 2-1,9 5-54,0 0-27,-3-11 0,11 7 0,9-1 0,3 2 0,7-1 0,0 0 0,3-1 0,1 3 0,-2-5 0,1 7-6,2 0-76,-8-5-2,4 1-2,-6-6-6,3 3-5</inkml:trace>
        </inkml:traceGroup>
        <inkml:traceGroup>
          <inkml:annotationXML>
            <emma:emma xmlns:emma="http://www.w3.org/2003/04/emma" version="1.0">
              <emma:interpretation id="{91A7C4CB-9C2A-450A-B9B5-E60BE8E186CB}" emma:medium="tactile" emma:mode="ink">
                <msink:context xmlns:msink="http://schemas.microsoft.com/ink/2010/main" type="inkWord" rotatedBoundingBox="3651,10809 3880,10448 4267,10693 4039,11054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z</emma:literal>
                </emma:interpretation>
                <emma:interpretation id="interp17" emma:lang="ko-KR" emma:confidence="0">
                  <emma:literal>二</emma:literal>
                </emma:interpretation>
                <emma:interpretation id="interp18" emma:lang="ko-KR" emma:confidence="0">
                  <emma:literal>ㆆ</emma:literal>
                </emma:interpretation>
                <emma:interpretation id="interp19" emma:lang="ko-KR" emma:confidence="0">
                  <emma:literal>드</emma:literal>
                </emma:interpretation>
              </emma:one-of>
            </emma:emma>
          </inkml:annotationXML>
          <inkml:trace contextRef="#ctx0" brushRef="#br0" timeOffset="1981.2035">1955 270 74,'0'0'89,"0"0"-1,0 0-4,11-4-1,-4 9-1,8-6-71,-3-4-11,9-1 0,7-2 0,-2 1 0,4 0 0,0 3 0,1-2 0,-2 1 0,-2 0 0,-3 1 0,-8 2 0,3 2 0,-6 0 0,-1 0 0,-12 0-14,2 16-70,-2-6-2,-14-1-3,-4 9-6,-10-2 1</inkml:trace>
          <inkml:trace contextRef="#ctx0" brushRef="#br0" timeOffset="2152.8038">2057 451 46,'-24'25'89,"9"-3"-1,3-5-2,12-5-1,0-12-1,22 0-51,1 0-33,8-2 0,2-3 0,5 0 0,2 0 0,-3-1 0,-3 0 0,-1 6 0,-7 0-43,-11 0-41,0 1-4,-15-1-5,0 0-4,-14-12-3</inkml:trace>
        </inkml:traceGroup>
        <inkml:traceGroup>
          <inkml:annotationXML>
            <emma:emma xmlns:emma="http://www.w3.org/2003/04/emma" version="1.0">
              <emma:interpretation id="{02B882F2-D22E-47FF-B817-2D1E2E8CD8D1}" emma:medium="tactile" emma:mode="ink">
                <msink:context xmlns:msink="http://schemas.microsoft.com/ink/2010/main" type="inkWord" rotatedBoundingBox="5911,10107 5961,10102 6019,10690 5969,10695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Ⅰ</emma:literal>
                </emma:interpretation>
                <emma:interpretation id="interp2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4305.6076">4132-224 54,'0'-8'73,"-4"-3"1,4 0-1,0 1-32,0 10-6,1-9-6,-1 9-6,6 9-6,-5 8-5,2 10-1,-3 9 0,4 7 1,-4 11 1,3 1-13,-2 5 15,2-3-2,1-4-8,2-6-5,-1-7 0,-2-10 0,3-7 0,-2-8 0,-2-4 0,-2-11 0,2 11 0,-2-11 0,0 0 0,0 0-58,7-6-26,0-6-3,-2-8-6,10 0-6</inkml:trace>
        </inkml:traceGroup>
        <inkml:traceGroup>
          <inkml:annotationXML>
            <emma:emma xmlns:emma="http://www.w3.org/2003/04/emma" version="1.0">
              <emma:interpretation id="{AA39F250-83F2-4348-ABCB-DD9A51060747}" emma:medium="tactile" emma:mode="ink">
                <msink:context xmlns:msink="http://schemas.microsoft.com/ink/2010/main" type="inkWord" rotatedBoundingBox="6815,10123 6879,10117 6929,10625 6865,10631"/>
              </emma:interpretation>
              <emma:one-of disjunction-type="recognition" id="oneOf5">
                <emma:interpretation id="interp25" emma:lang="ko-KR" emma:confidence="0">
                  <emma:literal>1</emma:literal>
                </emma:interpretation>
                <emma:interpretation id="interp26" emma:lang="ko-KR" emma:confidence="0">
                  <emma:literal>l</emma:literal>
                </emma:interpretation>
                <emma:interpretation id="interp27" emma:lang="ko-KR" emma:confidence="0">
                  <emma:literal>Ⅰ</emma:literal>
                </emma:interpretation>
                <emma:interpretation id="interp28" emma:lang="ko-KR" emma:confidence="0">
                  <emma:literal>I</emma:literal>
                </emma:interpretation>
                <emma:interpretation id="interp2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4820.4082">5018-253 25,'0'0'63,"0"0"5,0 0 1,4-2-27,-4 2-4,11-2-5,-11 2-3,13 0-3,-13 0-6,12 14-3,-3 0-1,-7 8-2,4 5 0,-2 6-1,1 5-1,-2 5-10,1 2-3,-1-1 0,4 1 0,-4-6 0,1-2 0,-4-8 0,3-3 0,-1-9 0,-2 0 0,3-10 0,-3-7 0,0 8 0,0-8 0,0 0 0,0 0-44,0 0-42,0 0-3,0 0-5,4-11-4,6 3 1</inkml:trace>
        </inkml:traceGroup>
        <inkml:traceGroup>
          <inkml:annotationXML>
            <emma:emma xmlns:emma="http://www.w3.org/2003/04/emma" version="1.0">
              <emma:interpretation id="{F719BC77-118A-46BC-B0FE-CD76993D480F}" emma:medium="tactile" emma:mode="ink">
                <msink:context xmlns:msink="http://schemas.microsoft.com/ink/2010/main" type="inkWord" rotatedBoundingBox="7868,10087 7979,10076 8023,10527 7912,10538"/>
              </emma:interpretation>
              <emma:one-of disjunction-type="recognition" id="oneOf6">
                <emma:interpretation id="interp30" emma:lang="ko-KR" emma:confidence="0">
                  <emma:literal>1</emma:literal>
                </emma:interpretation>
                <emma:interpretation id="interp31" emma:lang="ko-KR" emma:confidence="0">
                  <emma:literal>]</emma:literal>
                </emma:interpretation>
                <emma:interpretation id="interp32" emma:lang="ko-KR" emma:confidence="0">
                  <emma:literal>?</emma:literal>
                </emma:interpretation>
                <emma:interpretation id="interp33" emma:lang="ko-KR" emma:confidence="0">
                  <emma:literal>)</emma:literal>
                </emma:interpretation>
                <emma:interpretation id="interp3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5179.2091">6071-287 23,'24'-3'73,"-4"3"4,-2-1 1,-3 2-2,1-12 1,-5 21-51,-3 14-4,-3 6-1,-2 6 0,-3 5-4,0 3-17,0-1 0,0 0 0,0-4 0,0-3 0,0-7 0,1-5 0,1-5 0,3-4 0,-5-15 0,6 19 0,-6-19-54,-6-4-31,-1-9 85,-10-15-89,6-3-6,-10-11-6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9:10.2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4BF994A-F349-4142-BF28-084EE47007C1}" emma:medium="tactile" emma:mode="ink">
          <msink:context xmlns:msink="http://schemas.microsoft.com/ink/2010/main" type="writingRegion" rotatedBoundingBox="8844,9453 9203,12078 4854,12673 4495,10048"/>
        </emma:interpretation>
      </emma:emma>
    </inkml:annotationXML>
    <inkml:traceGroup>
      <inkml:annotationXML>
        <emma:emma xmlns:emma="http://www.w3.org/2003/04/emma" version="1.0">
          <emma:interpretation id="{BDE8258D-5915-4EE7-A087-35544E850AC9}" emma:medium="tactile" emma:mode="ink">
            <msink:context xmlns:msink="http://schemas.microsoft.com/ink/2010/main" type="paragraph" rotatedBoundingBox="8873,9664 9200,12049 8629,12128 8302,9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6FF726-550E-48C7-BA6C-44FADC8377E7}" emma:medium="tactile" emma:mode="ink">
              <msink:context xmlns:msink="http://schemas.microsoft.com/ink/2010/main" type="line" rotatedBoundingBox="8873,9664 9200,12049 8629,12128 8302,9743"/>
            </emma:interpretation>
          </emma:emma>
        </inkml:annotationXML>
        <inkml:traceGroup>
          <inkml:annotationXML>
            <emma:emma xmlns:emma="http://www.w3.org/2003/04/emma" version="1.0">
              <emma:interpretation id="{2DA748A0-11C1-4911-9F46-F0B1600883B0}" emma:medium="tactile" emma:mode="ink">
                <msink:context xmlns:msink="http://schemas.microsoft.com/ink/2010/main" type="inkWord" rotatedBoundingBox="8873,9664 9200,12049 8629,12128 8302,9743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6609-596 8,'-14'-9'59,"-5"-7"9,5 5 2,-4 32-22,3-28-5,4 2-6,11 5-7,-10-11-4,10 11-7,0 0-7,19-5-5,5 5-3,7 0-3,8 0-1,4 0 2,9 0-1,3 0 0,0 0 1,-5 0-2,-6 0 1,-4 0 0,-8 0-1,-5 0 0,-7 1 0,-7 1 0,-13-2 0,13 4 0,-13-4 0,4 9 0,-4 0-1,0 8 1,-1 7 0,-1 5 1,2 12 2,0 12 1,6 14 3,1 12 1,4 18 3,1 12-11,0 8 14,6 11 1,2 7-6,3 8-9,-1-3 0,3-2 0,-3-11 0,3-7 0,1-10 0,-5-10 0,-3-16 0,-3-11 0,-2-12 0,-6-9 0,-1-4 0,-6-12 0,-3-5 0,-7-3 0,-7-5 0,-7-2 0,-6-1 0,-6-5 0,-4-2 0,-4 3 0,-6-3 0,-1 0 0,0-3 0,3-3 0,8 1 0,6-2 0,5-2 0,7 1 0,7-5 0,15 0 0,0 0-42,6 0-47,12-10-1,3-9-5,11-1-5,-2-17 5</inkml:trace>
        </inkml:traceGroup>
      </inkml:traceGroup>
    </inkml:traceGroup>
    <inkml:traceGroup>
      <inkml:annotationXML>
        <emma:emma xmlns:emma="http://www.w3.org/2003/04/emma" version="1.0">
          <emma:interpretation id="{6EADE930-4F37-455A-A9FA-D2F0052E7BC1}" emma:medium="tactile" emma:mode="ink">
            <msink:context xmlns:msink="http://schemas.microsoft.com/ink/2010/main" type="paragraph" rotatedBoundingBox="5780,11685 8058,11619 8076,12253 5799,123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1084F91-0819-4AE2-8061-B6A49553E2E6}" emma:medium="tactile" emma:mode="ink">
              <msink:context xmlns:msink="http://schemas.microsoft.com/ink/2010/main" type="line" rotatedBoundingBox="5780,11685 8058,11619 8076,12253 5799,12319"/>
            </emma:interpretation>
          </emma:emma>
        </inkml:annotationXML>
        <inkml:traceGroup>
          <inkml:annotationXML>
            <emma:emma xmlns:emma="http://www.w3.org/2003/04/emma" version="1.0">
              <emma:interpretation id="{32E39975-AB6B-4EA6-AB7E-223E24F4872E}" emma:medium="tactile" emma:mode="ink">
                <msink:context xmlns:msink="http://schemas.microsoft.com/ink/2010/main" type="inkWord" rotatedBoundingBox="5782,11725 5890,11722 5906,12249 5797,12252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l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!</emma:literal>
                </emma:interpretation>
                <emma:interpretation id="interp9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-2527.2043">4039 1393 62,'-5'-15'78,"4"2"1,-5 2-3,6 2-6,0 9-37,0 0-8,0 0-5,0 15-3,3 7 0,-1 12-2,-2 4 0,0 7-11,0 3-4,-3 4 0,-1-4 0,-2 1 0,1-8 0,-2-5 0,4-6 0,0-5 0,1-5 0,2-7 0,0-13 0,11 11 0,2-10-69,1-8-18,8-8-2,-1-13-7,5-2-6</inkml:trace>
        </inkml:traceGroup>
        <inkml:traceGroup>
          <inkml:annotationXML>
            <emma:emma xmlns:emma="http://www.w3.org/2003/04/emma" version="1.0">
              <emma:interpretation id="{3BE151B1-312F-4FAC-B950-1F1CB008EA73}" emma:medium="tactile" emma:mode="ink">
                <msink:context xmlns:msink="http://schemas.microsoft.com/ink/2010/main" type="inkWord" rotatedBoundingBox="6452,11716 7069,11698 7083,12160 6466,12178"/>
              </emma:interpretation>
              <emma:one-of disjunction-type="recognition" id="oneOf2">
                <emma:interpretation id="interp10" emma:lang="ko-KR" emma:confidence="0">
                  <emma:literal>2</emma:literal>
                </emma:interpretation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고</emma:literal>
                </emma:interpretation>
                <emma:interpretation id="interp13" emma:lang="ko-KR" emma:confidence="0">
                  <emma:literal>ㄹ</emma:literal>
                </emma:interpretation>
                <emma:interpretation id="interp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-1918.8032">4659 1481 25,'0'-14'57,"0"14"7,0-18 0,0 6-24,9 2-5,4-1-6,5-1-2,4 2-2,2-2-2,8 0-4,-2 0-3,8 4-2,-2-1-2,2 2-2,-2 3-3,-2 2-1,-1 2-2,-4 5-1,-4 6-2,-4 3 0,-6 6 0,-7 3-1,-8 5 1,-5 1 1,-13 5-1,-4 1 2,-8 0 0,-2-3 1,-5 2 0,1-3 1,1-2 0,8-4-5,3-8 0,5 0 0,8-2 0,11-3 0,0-12 0,21 12 0,2-10 0,5 1 0,8-3 0,2 0 0,5-4 0,-2 1 0,1-3 0,-4 1 0,-5 0 0,-1-1 0,-6 4 0,-9-1 0,-1 3 0,-16 0-62,11 0-22,-11 0-3,8-10-5,-1 2-6</inkml:trace>
        </inkml:traceGroup>
        <inkml:traceGroup>
          <inkml:annotationXML>
            <emma:emma xmlns:emma="http://www.w3.org/2003/04/emma" version="1.0">
              <emma:interpretation id="{00D10844-A4B8-4E90-9F9F-23CC39C26A1F}" emma:medium="tactile" emma:mode="ink">
                <msink:context xmlns:msink="http://schemas.microsoft.com/ink/2010/main" type="inkWord" rotatedBoundingBox="7444,11637 8058,11619 8076,12253 7462,12270"/>
              </emma:interpretation>
              <emma:one-of disjunction-type="recognition" id="oneOf3">
                <emma:interpretation id="interp15" emma:lang="ko-KR" emma:confidence="0">
                  <emma:literal>3</emma:literal>
                </emma:interpretation>
                <emma:interpretation id="interp16" emma:lang="ko-KR" emma:confidence="0">
                  <emma:literal>}</emma:literal>
                </emma:interpretation>
                <emma:interpretation id="interp17" emma:lang="ko-KR" emma:confidence="0">
                  <emma:literal>]</emma:literal>
                </emma:interpretation>
                <emma:interpretation id="interp18" emma:lang="ko-KR" emma:confidence="0">
                  <emma:literal>?</emma:literal>
                </emma:interpretation>
                <emma:interpretation id="interp1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-1263.6018">5655 1350 7,'0'0'58,"0"0"7,-6-6-1,6 6-1,0-10-34,0 10-4,10-8-2,-10 8-2,17-15-2,-5 7-3,3-1-1,6 0-1,0 0-1,6 1 0,2-2-3,4 5-1,0 5-1,0 0-2,-2 0-1,-2 5-1,-5 3-1,-6 5-1,-1 3 0,-9 5 1,-4 0-1,-4 0 0,-7 3 0,-2-3 0,-1 1 0,0 0-1,2-4 0,5 2 1,3-1-2,13-2 0,6 3 0,9-4 0,5 2 0,5-4 0,2 5 0,2-4 0,-8 5 0,-8-3 0,-11 4 0,-13 1 0,-10 2 0,-17 0 0,-11 0 0,-8-6 0,-3 2 0,-1-6 0,2 1 0,5-3 0,6-3 0,9-4 0,6-2 0,9 8 0,27-8-33,-16-3-55,0 0-2,0-18-5,4-2-6,3-9 1</inkml:trace>
        </inkml:traceGroup>
      </inkml:traceGroup>
    </inkml:traceGroup>
    <inkml:traceGroup>
      <inkml:annotationXML>
        <emma:emma xmlns:emma="http://www.w3.org/2003/04/emma" version="1.0">
          <emma:interpretation id="{4C3D0287-40C3-4723-B5F8-0CCC16A1BB55}" emma:medium="tactile" emma:mode="ink">
            <msink:context xmlns:msink="http://schemas.microsoft.com/ink/2010/main" type="paragraph" rotatedBoundingBox="5534,9987 5542,12580 4835,12583 4827,99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6A8E76-98F6-4F14-9E5A-1B517F98B6CF}" emma:medium="tactile" emma:mode="ink">
              <msink:context xmlns:msink="http://schemas.microsoft.com/ink/2010/main" type="line" rotatedBoundingBox="5534,9987 5542,12580 4835,12583 4827,9989"/>
            </emma:interpretation>
          </emma:emma>
        </inkml:annotationXML>
        <inkml:traceGroup>
          <inkml:annotationXML>
            <emma:emma xmlns:emma="http://www.w3.org/2003/04/emma" version="1.0">
              <emma:interpretation id="{192971BC-1B6C-4AC5-9443-0751795FDAEE}" emma:medium="tactile" emma:mode="ink">
                <msink:context xmlns:msink="http://schemas.microsoft.com/ink/2010/main" type="inkWord" rotatedBoundingBox="5534,9987 5542,12580 4835,12583 4827,9989"/>
              </emma:interpretation>
              <emma:one-of disjunction-type="recognition" id="oneOf4">
                <emma:interpretation id="interp20" emma:lang="ko-KR" emma:confidence="0">
                  <emma:literal>一</emma:literal>
                </emma:interpretation>
                <emma:interpretation id="interp21" emma:lang="ko-KR" emma:confidence="0">
                  <emma:literal>~</emma:literal>
                </emma:interpretation>
                <emma:interpretation id="interp22" emma:lang="ko-KR" emma:confidence="0">
                  <emma:literal>ㅡ</emma:literal>
                </emma:interpretation>
                <emma:interpretation id="interp23" emma:lang="ko-KR" emma:confidence="0">
                  <emma:literal>w</emma:literal>
                </emma:interpretation>
                <emma:interpretation id="interp2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4882.8086">3436-193 17,'26'-14'64,"-6"1"6,-2-3 0,-10 0-1,-7-1-37,6 4-5,-7 1-2,0 5-4,-5-3-6,-2 1-4,-4 2-2,-4-1-3,-2 3 0,-2 0-2,-5-2 0,0 3-2,-5-1 0,0 1 0,-3-1 0,3 3 1,-3-1 0,6-1 1,3 1 0,3 2 0,4-1 1,4 0-2,12 2 0,-11-3-1,11 3-2,0 0-1,0 0-1,-5 7-1,5 4 1,0 5 0,0 10 0,0 7 1,2 10 1,1 9 0,-2 13 1,0 11-1,1 12 3,-1 8 1,0 14 1,-1 1 0,2 13 2,-2 4 0,0 4-4,1-3-3,-1-2 0,0-2 0,-1-5 0,-5-2 0,-5-7 0,0-5 0,0-10 0,-1-8 0,-2-8 0,3-11 0,1-8 0,2-8 0,3-12 0,0-8 0,4-7 0,0-5 0,1-4 0,2-3 0,8-2 0,5-5 0,7-3 0,7-1 0,15-3 0,9 0 0,6-4 0,6 1 0,2 0 0,-1 2 0,1-1 0,-8 2 0,-10 2 0,-11 2 0,-9 2 0,-9-4 0,-7 5 0,-13-7 0,0 0-65,-11 5-22,-9-15-2,4-7-4,-9-17-7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3:32.82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167F5F5-F310-43F5-8BA9-FB0B361B659C}" emma:medium="tactile" emma:mode="ink">
          <msink:context xmlns:msink="http://schemas.microsoft.com/ink/2010/main" type="writingRegion" rotatedBoundingBox="6384,2792 25358,2032 25661,9612 6688,10371"/>
        </emma:interpretation>
      </emma:emma>
    </inkml:annotationXML>
    <inkml:traceGroup>
      <inkml:annotationXML>
        <emma:emma xmlns:emma="http://www.w3.org/2003/04/emma" version="1.0">
          <emma:interpretation id="{5C053D64-D4D7-408B-BECD-857ECD90309F}" emma:medium="tactile" emma:mode="ink">
            <msink:context xmlns:msink="http://schemas.microsoft.com/ink/2010/main" type="paragraph" rotatedBoundingBox="6401,2748 24414,2586 24425,3798 6412,39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668E8D-EE0E-4729-BA07-A0C7CD586E46}" emma:medium="tactile" emma:mode="ink">
              <msink:context xmlns:msink="http://schemas.microsoft.com/ink/2010/main" type="line" rotatedBoundingBox="6401,2748 24414,2586 24425,3798 6412,3960"/>
            </emma:interpretation>
          </emma:emma>
        </inkml:annotationXML>
        <inkml:traceGroup>
          <inkml:annotationXML>
            <emma:emma xmlns:emma="http://www.w3.org/2003/04/emma" version="1.0">
              <emma:interpretation id="{CA4D3478-E51C-4901-8EBB-2F6C5529F646}" emma:medium="tactile" emma:mode="ink">
                <msink:context xmlns:msink="http://schemas.microsoft.com/ink/2010/main" type="inkWord" rotatedBoundingBox="6402,2845 7332,2836 7338,3535 6408,3543"/>
              </emma:interpretation>
              <emma:one-of disjunction-type="recognition" id="oneOf0">
                <emma:interpretation id="interp0" emma:lang="ko-KR" emma:confidence="0">
                  <emma:literal>다</emma:literal>
                </emma:interpretation>
                <emma:interpretation id="interp1" emma:lang="ko-KR" emma:confidence="0">
                  <emma:literal>와</emma:literal>
                </emma:interpretation>
                <emma:interpretation id="interp2" emma:lang="ko-KR" emma:confidence="0">
                  <emma:literal>a</emma:literal>
                </emma:interpretation>
                <emma:interpretation id="interp3" emma:lang="ko-KR" emma:confidence="0">
                  <emma:literal>ㄸ</emma:literal>
                </emma:interpretation>
                <emma:interpretation id="interp4" emma:lang="ko-KR" emma:confidence="0">
                  <emma:literal>단</emma:literal>
                </emma:interpretation>
              </emma:one-of>
            </emma:emma>
          </inkml:annotationXML>
          <inkml:trace contextRef="#ctx0" brushRef="#br0">209 274 18,'16'-1'59,"-16"1"2,9-4-2,-9 4 0,0 0-37,6-8-5,-6 8 2,0 0-2,12-13-4,-12 13 1,11-18 1,-4 7 0,-1-6-3,-1 2-2,3-6-3,-4 2 0,2-4-2,-2 3-1,-4-1 1,0-1-3,-1 4 1,-8 1-2,0 3 0,-5 4 0,-3 10-1,-6 0 0,-2 13 2,-4 7 3,0 17 3,-2 8 2,2 12 0,1 6 0,5 4 1,5 3-2,8 0-9,6-3 0,7-11 0,12-4 0,8-14 0,10-12 0,6-12 0,7-10 0,7-5 0,4-13 0,-3-9 0,-1-4 0,-5-2-15,-6-2-18,-5 4-46,-1 2-4,-13-3 1,-1 10-6,-12-2 2</inkml:trace>
          <inkml:trace contextRef="#ctx0" brushRef="#br0" timeOffset="483.6009">787 77 22,'11'-9'60,"-6"-1"2,-5 10-2,-1-14-1,-7 12-35,-9 5 2,1 9-1,-8 8 0,-1 15 0,-2 7-1,-2 9 0,7 8-1,3 0-4,8 0-6,4-1-4,7-3-4,5-11-1,9-6-2,9-7-2,4-11 0,4-6 0,2-7-12,3-7-12,-3-5-27,0-8-29,0-4-2,-6-5-4,-3 1-5,-6-5 6</inkml:trace>
        </inkml:traceGroup>
        <inkml:traceGroup>
          <inkml:annotationXML>
            <emma:emma xmlns:emma="http://www.w3.org/2003/04/emma" version="1.0">
              <emma:interpretation id="{D1229A50-ACD6-4CEE-A888-B5439A70D7CF}" emma:medium="tactile" emma:mode="ink">
                <msink:context xmlns:msink="http://schemas.microsoft.com/ink/2010/main" type="inkWord" rotatedBoundingBox="7334,2801 7719,2797 7726,3537 7341,3541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凡</emma:literal>
                </emma:interpretation>
                <emma:interpretation id="interp7" emma:lang="ko-KR" emma:confidence="0">
                  <emma:literal>几</emma:literal>
                </emma:interpretation>
                <emma:interpretation id="interp8" emma:lang="ko-KR" emma:confidence="0">
                  <emma:literal>』</emma:literal>
                </emma:interpretation>
                <emma:interpretation id="interp9" emma:lang="ko-KR" emma:confidence="0">
                  <emma:literal>丸</emma:literal>
                </emma:interpretation>
              </emma:one-of>
            </emma:emma>
          </inkml:annotationXML>
          <inkml:trace contextRef="#ctx0" brushRef="#br0" timeOffset="1092.0019">1145 116 6,'0'0'56,"0"0"2,0 0 7,0 0 5,-3 15-24,-4 8-11,-4 11-3,-2 6-3,-5 11 1,-2 5-1,0 4-8,-4 1-6,5-2-5,0-4-5,2-13-1,3-5-4,5-14 0,2-6 0,3-6 0,4-11 0,0 0 0,-2-18 0,5-5 0,4-8 0,4-5 0,3-12 0,1-9 0,3-5 0,1-4 0,0-2 0,2 2 0,0 4 0,-3 7-4,-2 5-2,-2 11 1,-2 8 1,0 13 1,-1 7 1,-2 10 0,-1 8 2,-1 13 0,0 10 3,1 11 0,2 8 2,-3 8 1,1 7 0,1 1-3,0 2-3,-1-5 0,4-4 0,-3-5 0,1-10 0,-1-7 0,0-11 0,-2-3 0,-2-11 0,-5-11 0,0 0-2,0 0-78,3-18-3,-3-4 0,-3-3-8,-4-8-5</inkml:trace>
          <inkml:trace contextRef="#ctx0" brushRef="#br0" timeOffset="1326.0021">1035 404 35,'-19'13'78,"2"-4"-4,10 0-2,7-9-3,2 13-2,6-5-43,12-8-25,1 2 0,4-2 3,2 0 0,2 0 1,-1-6-1,4 1-2,-8-8-10,1 2-19,-4 1-39,0-5-1,-2 1-5,-8-8-6,3-2 1</inkml:trace>
        </inkml:traceGroup>
        <inkml:traceGroup>
          <inkml:annotationXML>
            <emma:emma xmlns:emma="http://www.w3.org/2003/04/emma" version="1.0">
              <emma:interpretation id="{C61751ED-50D7-437A-8134-43BFF2445111}" emma:medium="tactile" emma:mode="ink">
                <msink:context xmlns:msink="http://schemas.microsoft.com/ink/2010/main" type="inkWord" rotatedBoundingBox="7789,2736 7999,2734 8007,3627 7797,3629"/>
              </emma:interpretation>
              <emma:one-of disjunction-type="recognition" id="oneOf2">
                <emma:interpretation id="interp10" emma:lang="ko-KR" emma:confidence="0">
                  <emma:literal>)</emma:literal>
                </emma:interpretation>
                <emma:interpretation id="interp11" emma:lang="ko-KR" emma:confidence="0">
                  <emma:literal>〉</emma:literal>
                </emma:interpretation>
                <emma:interpretation id="interp12" emma:lang="ko-KR" emma:confidence="0">
                  <emma:literal>〕</emma:literal>
                </emma:interpretation>
                <emma:interpretation id="interp13" emma:lang="ko-KR" emma:confidence="0">
                  <emma:literal>]</emma:literal>
                </emma:interpretation>
                <emma:interpretation id="interp1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544.4027">1386-105 27,'18'1'75,"3"9"4,5 8-1,-3 10-2,11 13 0,-10 11-58,4 13 1,-6 9-3,-8 6-2,-9 3-4,-5-1-2,-9-5-6,-9-4-11,-6 0-40,-3-22-28,3-11 0,-9-15-7,8-8-5,-6-14-5</inkml:trace>
        </inkml:traceGroup>
        <inkml:traceGroup>
          <inkml:annotationXML>
            <emma:emma xmlns:emma="http://www.w3.org/2003/04/emma" version="1.0">
              <emma:interpretation id="{FD711AF7-6E7A-4DFE-8F3E-91329D6AA713}" emma:medium="tactile" emma:mode="ink">
                <msink:context xmlns:msink="http://schemas.microsoft.com/ink/2010/main" type="inkWord" rotatedBoundingBox="11144,2939 11967,2932 11974,3686 11151,3693"/>
              </emma:interpretation>
              <emma:one-of disjunction-type="recognition" id="oneOf3">
                <emma:interpretation id="interp15" emma:lang="ko-KR" emma:confidence="0">
                  <emma:literal>에</emma:literal>
                </emma:interpretation>
                <emma:interpretation id="interp16" emma:lang="ko-KR" emma:confidence="0">
                  <emma:literal>아</emma:literal>
                </emma:interpretation>
                <emma:interpretation id="interp17" emma:lang="ko-KR" emma:confidence="0">
                  <emma:literal>매</emma:literal>
                </emma:interpretation>
                <emma:interpretation id="interp18" emma:lang="ko-KR" emma:confidence="0">
                  <emma:literal>미</emma:literal>
                </emma:interpretation>
                <emma:interpretation id="interp19" emma:lang="ko-KR" emma:confidence="0">
                  <emma:literal>머</emma:literal>
                </emma:interpretation>
              </emma:one-of>
            </emma:emma>
          </inkml:annotationXML>
          <inkml:trace contextRef="#ctx0" brushRef="#br1" timeOffset="82461.7447">5391 280 77,'11'-6'93,"-11"6"-4,17-12-3,-17 12-2,16-9-2,17 9-82,-22 0 0,-3 2 0,2 3 0,1 2 0,-1 1 0,-1-2 0,4 7 0,-13-13 0,14 16-52,-5-3-33,-7-4-1,0 1-6,-2-10-7,-4 19 3</inkml:trace>
          <inkml:trace contextRef="#ctx0" brushRef="#br1" timeOffset="82617.7451">5476 547 42,'-9'21'85,"5"-2"-1,-1-2-3,5-3-4,0-14-1,0 15-50,0-15-21,13 7-11,-13-7-64,10 1-5,-1-1-4,-5-8-4,6-1-7</inkml:trace>
          <inkml:trace contextRef="#ctx0" brushRef="#br1" timeOffset="82149.7441">4803 343 13,'0'0'54,"0"-12"5,0 12 1,0 0-25,0 0-6,-9-7-6,9 7-3,0 0-2,-3 9 2,3 10-1,0-2 1,5 13 1,-3 2 1,1 9 1,-1 2-1,0 7-3,1-4-5,-3 0-4,0-2-3,0-4-4,0-8-3,0-4 0,-1-6 0,1-8 0,0-14 0,0 15 0,0-15 0,0 0 0,0 0 0,0 0 0,0 0 0,-9-3 0,9 3 0,-12-16 0,4 3 0,-2-6 0,5-5 0,-2-3 0,1-4 0,3-10 0,3-5 0,0-5 0,3-4 0,8-4 0,-1 0 0,5 1 0,6 0 0,3 7 0,4 8 0,4 5 0,4 7 0,1 12 0,-1 6 0,-3 12 0,-4 6 0,-9 12 0,-5 9 0,-8 11 0,-7 3 0,-9 8 0,-9 1 0,-3-4 0,-6-3 0,-1-4 0,-1-9 0,1-3 0,2-7 0,3-6 0,1-6 0,0-1 0,5-5 0,-1-1 0,6 0 0,-2-4-32,2-6-54,12 10-2,-4-18-3,9 7-3,3-3-1</inkml:trace>
        </inkml:traceGroup>
        <inkml:traceGroup>
          <inkml:annotationXML>
            <emma:emma xmlns:emma="http://www.w3.org/2003/04/emma" version="1.0">
              <emma:interpretation id="{B88647C0-E2FC-4C4E-9994-3CB1B69D05EF}" emma:medium="tactile" emma:mode="ink">
                <msink:context xmlns:msink="http://schemas.microsoft.com/ink/2010/main" type="inkWord" rotatedBoundingBox="12835,3047 13156,3045 13162,3690 12841,3693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n</emma:literal>
                </emma:interpretation>
                <emma:interpretation id="interp24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84505.3484">6503 337 12,'-15'-16'57,"15"16"1,-11-17-3,11 17-4,0 0-33,-8 0-1,8 10 2,1 8 3,2 11 1,2 1 1,1 13 4,-2 1 2,1 8-2,0-3-5,-3 1-6,0-3-4,-1-4-3,-1-7-4,0-8-6,0-2 0,0-6 0,0-9 0,-1-1 0,1-10 0,-9 2 0,9-2 0,-12-16 0,4-3 0,-1-7 0,3-7 0,-3-8 0,4-7 0,1-3 0,0-2 0,4-1 0,1-1 0,9 2 0,3 4 0,11 6 0,3 2 0,5 13 0,5 5-2,0 10 0,-2 12 2,-2 5-1,-4 15 2,-7 3 1,-8 12 0,-9 2-2,-5 5 0,-7 1 0,-9-4 0,-5-1 0,-5-3 0,0-3 0,-2-7 0,5-6 0,1-5 0,4-6 0,1-1 0,5-6 0,12 0-21,-8-5-60,8-4-3,4-1-3,3-9-5,5 3-4</inkml:trace>
        </inkml:traceGroup>
        <inkml:traceGroup>
          <inkml:annotationXML>
            <emma:emma xmlns:emma="http://www.w3.org/2003/04/emma" version="1.0">
              <emma:interpretation id="{81A2E291-441D-42D3-8CEE-3D300BB1C17B}" emma:medium="tactile" emma:mode="ink">
                <msink:context xmlns:msink="http://schemas.microsoft.com/ink/2010/main" type="inkWord" rotatedBoundingBox="13228,2848 14194,2840 14204,3890 13237,3899"/>
              </emma:interpretation>
              <emma:one-of disjunction-type="recognition" id="oneOf5">
                <emma:interpretation id="interp25" emma:lang="ko-KR" emma:confidence="0">
                  <emma:literal>었</emma:literal>
                </emma:interpretation>
                <emma:interpretation id="interp26" emma:lang="ko-KR" emma:confidence="0">
                  <emma:literal>업</emma:literal>
                </emma:interpretation>
                <emma:interpretation id="interp27" emma:lang="ko-KR" emma:confidence="0">
                  <emma:literal>엊</emma:literal>
                </emma:interpretation>
                <emma:interpretation id="interp28" emma:lang="ko-KR" emma:confidence="0">
                  <emma:literal>엇</emma:literal>
                </emma:interpretation>
                <emma:interpretation id="interp29" emma:lang="ko-KR" emma:confidence="0">
                  <emma:literal>먹</emma:literal>
                </emma:interpretation>
              </emma:one-of>
            </emma:emma>
          </inkml:annotationXML>
          <inkml:trace contextRef="#ctx0" brushRef="#br1" timeOffset="85160.5496">6828 284 19,'28'-15'71,"1"7"4,-6 2 1,-1 8-2,-7 5 0,-15 14-49,7 9-6,-3 6 0,-2 4-3,-2 3-1,-2 2-4,-2-5-2,0-4-1,-1-10-8,-1-3 0,3-9 0,3-14 0,0 0 0,0 0 0,3-18 0,1-5 0,3-2 0,1-11 0,2-1 0,4 0 0,1-2 0,3 1 0,4 1 0,-1 3 0,2 6 0,1 4 0,0 3 0,-2 2 0,-1 8 0,-4 0-5,-1 6-27,-2 4-9,0-2-7,-1 3-4,0 4-1,-1 3 0,-1 0 5,2 2 5,-5-3 11,2 1 11,-5 2 15,-5-9 10,10 15 10,-10-15 17,0 15 9,0-4 8,-6 3 4,-1 4-2,-5 4-3,1 6-2,-6-2-8,5 3-9,-3-2-11,7-1-5,3-4-3,5-4-9,11-11 0,7-5 0,10-2 0,4-9 0,1-5 0,0-3 0,-3-7 0,-6-1 0,-7 0 0,-11-3 0,-7-2 0,-15 3 0,-3 6 0,-6 0 0,-2 12 0,-4 1 0,5 6-17,4 7-66,3 7-2,12 2-3,2-1-6,9 4-1</inkml:trace>
          <inkml:trace contextRef="#ctx0" brushRef="#br1" timeOffset="85628.5504">7684 293 55,'4'-12'83,"2"4"-2,-4-1-4,-2 9-4,9 0-21,-9 0-26,9 15-4,-3 4-7,-1 8-3,4 9 0,-2 10-9,4 9-3,-4 9 0,4 7 0,-5 1 0,4 2 0,-3-5 0,-4-6 0,1-9 0,-4-11 0,-4-8 0,-6-10 0,-5-12 0,-7-8 0,-8-5 0,-4-5 0,-4-6 0,-5-3 0,-2-10 0,-1-2 0,8 1 0,-1-2 0,11 2 0,5-1 0,8-1 0,12 8 0,3-1 0,15 4 0,6-3 0,8 5 0,3-4 0,6 1-25,1 7-60,-3-7-4,2 1 0,-7-4-5,-3 3-2</inkml:trace>
          <inkml:trace contextRef="#ctx0" brushRef="#br1" timeOffset="85831.3508">7615 65 17,'-15'-14'94,"3"-2"-2,5 6-6,0-4-5,5 4-2,0 22-17,2-12-62,4 2-5,4 8-34,16 9-40,-18 3-2,7 4-3,-5 2-6,7 7-2</inkml:trace>
        </inkml:traceGroup>
        <inkml:traceGroup>
          <inkml:annotationXML>
            <emma:emma xmlns:emma="http://www.w3.org/2003/04/emma" version="1.0">
              <emma:interpretation id="{BD5DCD28-253A-4035-8CF2-C108B789DE67}" emma:medium="tactile" emma:mode="ink">
                <msink:context xmlns:msink="http://schemas.microsoft.com/ink/2010/main" type="inkWord" rotatedBoundingBox="14272,2763 15465,2752 15471,3414 14278,3425"/>
              </emma:interpretation>
              <emma:one-of disjunction-type="recognition" id="oneOf6">
                <emma:interpretation id="interp30" emma:lang="ko-KR" emma:confidence="0">
                  <emma:literal>다</emma:literal>
                </emma:interpretation>
                <emma:interpretation id="interp31" emma:lang="ko-KR" emma:confidence="0">
                  <emma:literal>따</emma:literal>
                </emma:interpretation>
                <emma:interpretation id="interp32" emma:lang="ko-KR" emma:confidence="0">
                  <emma:literal>라</emma:literal>
                </emma:interpretation>
                <emma:interpretation id="interp33" emma:lang="ko-KR" emma:confidence="0">
                  <emma:literal>롸</emma:literal>
                </emma:interpretation>
                <emma:interpretation id="interp34" emma:lang="ko-KR" emma:confidence="0">
                  <emma:literal>떠</emma:literal>
                </emma:interpretation>
              </emma:one-of>
            </emma:emma>
          </inkml:annotationXML>
          <inkml:trace contextRef="#ctx0" brushRef="#br1" timeOffset="86221.3515">7874 458 41,'9'15'82,"-9"-15"-1,11 6-3,1-6-4,-1-2 2,11-4-60,1-4-3,4-2-3,2-3-2,0-2-2,1-4-1,-7 1-1,1-4-2,-9 3 0,-5-3-1,-8 4 0,-2 5-1,-12 3 1,-6 5 2,-7 7 0,-7 1 1,2 11-4,0 6 0,1 2 0,3 5 0,6 5 0,9-5 0,7 1 0,4-2 0,8-4 0,9-1 0,6-5 0,5-1 0,4-4 0,1-3 0,10-2 0,19-4-78,-20-7-10,5-3-3,-1-8-5,-1-1 0</inkml:trace>
          <inkml:trace contextRef="#ctx0" brushRef="#br1" timeOffset="86642.5521">8501 325 4,'11'-14'87,"-7"4"1,-4 10-1,-6-4-5,-12 10 2,-6 5-19,5 10-51,0 7-14,1 3 0,0 3 0,8-2 0,10-3 0,7-2 0,14-8 0,5-4 0,8-10 0,8-5 0,6-8 0,2-7 0,-2-9 0,-4-12 0,-1-5 0,-5-8 0,-8-5 0,-3-1 0,-9-5 0,-7 1 0,-2 2 0,-3 7 0,-5 5 0,-1 11 0,-4 6 0,-1 8 0,-1 13 0,6 7 0,-6 17 0,2 11 0,4 14 0,0 10 0,0 10 0,0 7 0,3-2 0,5 0 0,2-3 0,0-9 0,2-8 0,3-11 0,0-10 0,5-4 0,2-15-38,-13-7-49,5-11-4,-8-12-4,-2-2-8,-10-11 6</inkml:trace>
          <inkml:trace contextRef="#ctx0" brushRef="#br1" timeOffset="86829.7524">8712 257 8,'-32'0'96,"5"2"0,13-2-7,2-1-3,12-7-1,7-3-34,19-1-51,0-1 0,10-2 0,4 2 0,2 2 0,3 2 0,4 2 0,-3 3-75,-11-4-12,1 6 0,-11-4-8,0 5-4</inkml:trace>
        </inkml:traceGroup>
        <inkml:traceGroup>
          <inkml:annotationXML>
            <emma:emma xmlns:emma="http://www.w3.org/2003/04/emma" version="1.0">
              <emma:interpretation id="{C6C93BF6-A8D3-44D1-B016-F453BA0A43BB}" emma:medium="tactile" emma:mode="ink">
                <msink:context xmlns:msink="http://schemas.microsoft.com/ink/2010/main" type="inkWord" rotatedBoundingBox="15509,2782 16821,2770 16827,3373 15515,3385"/>
              </emma:interpretation>
              <emma:one-of disjunction-type="recognition" id="oneOf7">
                <emma:interpretation id="interp35" emma:lang="ko-KR" emma:confidence="0">
                  <emma:literal>행</emma:literal>
                </emma:interpretation>
                <emma:interpretation id="interp36" emma:lang="ko-KR" emma:confidence="0">
                  <emma:literal>÷</emma:literal>
                </emma:interpretation>
                <emma:interpretation id="interp37" emma:lang="ko-KR" emma:confidence="0">
                  <emma:literal>∞</emma:literal>
                </emma:interpretation>
                <emma:interpretation id="interp38" emma:lang="ko-KR" emma:confidence="0">
                  <emma:literal>써</emma:literal>
                </emma:interpretation>
                <emma:interpretation id="interp39" emma:lang="ko-KR" emma:confidence="0">
                  <emma:literal>瓜</emma:literal>
                </emma:interpretation>
              </emma:one-of>
            </emma:emma>
          </inkml:annotationXML>
          <inkml:trace contextRef="#ctx0" brushRef="#br1" timeOffset="88030.9546">9126 520 59,'-7'15'85,"7"-15"1,-7 9-4,7-9 1,0 0-26,0 0-26,0 0-9,0-9-16,5-3-6,2-1 0,3-8 0,1-5 0,1-4 0,2-4 0,3 0 0,-2 0 0,-1 0 0,-1 4 0,-3 3 0,-2 8 0,-1 1 0,-7 18 0,8-10 0,-8 10 0,0 10 0,0 4 0,-4 12 0,0 3 0,1 7 0,-1 0 0,4 1 0,0 0 0,3-1 0,7-5 0,2-8 0,9-6 0,2-11 0,7-3 0,5-3 0,5-11 0,1-5 0,-1-6 0,1-5 0,-3-3 0,-5-1 0,-7 2 0,-4 0 0,-8 3 0,-6 4 0,-2 8 0,-6 14 0,0 0 0,-10 0 0,-1 16 0,-1 7 0,-4 2 0,4 2 0,1 1 0,7-3 0,2 1 0,5-6 0,10-8 0,9-4 0,1-3 0,6-4 0,1-1 0,1-7 0,-1-6 0,-5 1 0,-6-4 0,-8-2 0,-4 1 0,-7-7 0,-3 3 0,-6 2 0,-4-3 0,2 1 0,4 4 0,2 0 0,2 3 0,6 2 0,6 1 0,9 5 0,3 6 0,2 0 0,5 8 0,-1 6 0,0 6 0,-4 8 0,-2 3 0,-6 1 0,-5 1 0,-2-4 0,-4 1 0,-1-5 0,-3-7 0,0-7 0,0-11 0,1 8 0,-1-8 0,13-7 0,-4-10 0,4-1 0,3-7 0,3-1 0,3-4 0,2 5 0,-2 0 0,1 3 0,-1 9 0,2 4 0,-5 9 0,-1 3 0,-3 11 0,-1 0 0,-2 8 0,2 1 0,-4 1 0,1-1 0,-3-1 0,0-3 0,1-2 0,-2-5 0,-1-2 0,-6-10 0,11 14 0,-11-14 0,9 10 0,-9-10-31,0 0-56,0 0-4,-7-11-5,-1 1-3,-10-11-2</inkml:trace>
          <inkml:trace contextRef="#ctx0" brushRef="#br1" timeOffset="88249.355">9540-48 7,'-40'-1'97,"5"1"-1,10-2-8,4-1-3,9 0-5,3 2-22,-32-2-58,41 3-3,0 0-78,8 9-2,-8-9-1,11 10-6,-11-10-5</inkml:trace>
        </inkml:traceGroup>
        <inkml:traceGroup>
          <inkml:annotationXML>
            <emma:emma xmlns:emma="http://www.w3.org/2003/04/emma" version="1.0">
              <emma:interpretation id="{83AC1529-8D72-40DB-AFFD-AA7ED2F50805}" emma:medium="tactile" emma:mode="ink">
                <msink:context xmlns:msink="http://schemas.microsoft.com/ink/2010/main" type="inkWord" rotatedBoundingBox="17439,3067 17735,3065 17737,3297 17441,3299"/>
              </emma:interpretation>
              <emma:one-of disjunction-type="recognition" id="oneOf8">
                <emma:interpretation id="interp40" emma:lang="ko-KR" emma:confidence="0">
                  <emma:literal>o</emma:literal>
                </emma:interpretation>
                <emma:interpretation id="interp41" emma:lang="ko-KR" emma:confidence="0">
                  <emma:literal>0</emma:literal>
                </emma:interpretation>
                <emma:interpretation id="interp42" emma:lang="ko-KR" emma:confidence="0">
                  <emma:literal>O</emma:literal>
                </emma:interpretation>
                <emma:interpretation id="interp43" emma:lang="ko-KR" emma:confidence="0">
                  <emma:literal>。</emma:literal>
                </emma:interpretation>
                <emma:interpretation id="interp44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89216.5567">11104 268 57,'6'-10'74,"-6"10"-3,0 0-2,-6-3-1,26 5-31,-31 14-10,-9 3-9,4 5-6,-1 4 1,4 0 2,4-2 0,9-1-2,10-6-3,12-9-3,11-4-2,6-6-5,3-9 0,0-6 0,-4-2 0,-7-4 0,-8-1 0,-11 0 0,-9-1 0,-6 0 0,-12 5 0,-5 1 0,-5 4 0,-3 1 0,-3 2 0,3 4 0,2 2 0,8 4 0,4 25-48,14-25-37,0 0-1,8 0-6,17-2-6,3-5 4</inkml:trace>
        </inkml:traceGroup>
        <inkml:traceGroup>
          <inkml:annotationXML>
            <emma:emma xmlns:emma="http://www.w3.org/2003/04/emma" version="1.0">
              <emma:interpretation id="{16657399-21E9-4537-8D5A-CA39016E2FB0}" emma:medium="tactile" emma:mode="ink">
                <msink:context xmlns:msink="http://schemas.microsoft.com/ink/2010/main" type="inkWord" rotatedBoundingBox="17778,2681 18275,2677 18282,3456 17785,3460"/>
              </emma:interpretation>
              <emma:one-of disjunction-type="recognition" id="oneOf9">
                <emma:interpretation id="interp45" emma:lang="ko-KR" emma:confidence="0">
                  <emma:literal>f</emma:literal>
                </emma:interpretation>
                <emma:interpretation id="interp46" emma:lang="ko-KR" emma:confidence="0">
                  <emma:literal>F</emma:literal>
                </emma:interpretation>
                <emma:interpretation id="interp47" emma:lang="ko-KR" emma:confidence="0">
                  <emma:literal>S</emma:literal>
                </emma:interpretation>
                <emma:interpretation id="interp48" emma:lang="ko-KR" emma:confidence="0">
                  <emma:literal>+</emma:literal>
                </emma:interpretation>
                <emma:interpretation id="interp49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89544.1573">11762-43 33,'36'-27'76,"-5"5"0,-9-4-3,-6 7-2,-10 27-21,-7-20-30,-15 2-1,-8 2-5,-6 4-3,-6 4 0,-3 7-2,-1 9 1,-1 6 1,7 9-1,1 7-1,9 11-1,8 3-8,6 3 0,10 2 0,4 0 0,8 4 0,6-4 0,3-4 0,2-7 0,-3-3 0,-2-4 0,-3-7 0,-1-5 0,-6-6 0,-4-4 0,-4-17 0,0 0-31,0 0-52,-7-3-4,2-9-2,-9-12-6,3-3-1</inkml:trace>
          <inkml:trace contextRef="#ctx0" brushRef="#br1" timeOffset="89778.1577">11405 255 75,'-15'-2'84,"5"2"-2,10 0-2,0 0 1,-1 8-1,13-7-65,12 1-3,10-1-10,6 5-2,8-4 0,-1 4 0,4 1 0,-7-3 0,-1 2 0,-11-2 0,-6 2-24,-10 0-58,-16-6-5,9 7-2,-9-7-6,-7 0-2</inkml:trace>
        </inkml:traceGroup>
        <inkml:traceGroup>
          <inkml:annotationXML>
            <emma:emma xmlns:emma="http://www.w3.org/2003/04/emma" version="1.0">
              <emma:interpretation id="{5B8418B4-2D2E-4523-A2BE-BA216D12C84F}" emma:medium="tactile" emma:mode="ink">
                <msink:context xmlns:msink="http://schemas.microsoft.com/ink/2010/main" type="inkWord" rotatedBoundingBox="18894,2787 19321,2783 19326,3337 18899,3341"/>
              </emma:interpretation>
              <emma:one-of disjunction-type="recognition" id="oneOf10">
                <emma:interpretation id="interp50" emma:lang="ko-KR" emma:confidence="0">
                  <emma:literal>b</emma:literal>
                </emma:interpretation>
                <emma:interpretation id="interp51" emma:lang="ko-KR" emma:confidence="0">
                  <emma:literal>능</emma:literal>
                </emma:interpretation>
                <emma:interpretation id="interp52" emma:lang="ko-KR" emma:confidence="0">
                  <emma:literal>3</emma:literal>
                </emma:interpretation>
                <emma:interpretation id="interp53" emma:lang="ko-KR" emma:confidence="0">
                  <emma:literal>5</emma:literal>
                </emma:interpretation>
                <emma:interpretation id="interp54" emma:lang="ko-KR" emma:confidence="0">
                  <emma:literal>S</emma:literal>
                </emma:interpretation>
              </emma:one-of>
            </emma:emma>
          </inkml:annotationXML>
          <inkml:trace contextRef="#ctx0" brushRef="#br2" timeOffset="93054.1635">12495-45 27,'0'0'56,"-3"-9"4,3 9 2,0 9 4,4 15-31,2 1-4,-1 12-7,2 7 5,-1 3 0,1 7-1,-2-4-4,1 0-5,-5-10-7,3 0-3,-2-10-9,-1-6 0,0-6 0,-1-7 0,0-2 0,0-9 0,0 0 0,0 0 0,0-17 0,0 2 0,2-5 0,5-6 0,4 0 0,5-2 0,9 2 0,3 5 0,3 6 0,6 2 0,5 10 0,-1 3 0,-2 9 0,-9 7 0,-1 3 0,-8 5 0,-8 1 0,-10 2 0,-7-1 0,-14-3 0,-8-1 0,-7-1 0,-6-8 0,-5 0 0,0-6 0,1-1 0,5-6 0,6 0 0,3 0 0,7-13-83,11 3-4,1-6-1,10 0-9,0-5-2</inkml:trace>
        </inkml:traceGroup>
        <inkml:traceGroup>
          <inkml:annotationXML>
            <emma:emma xmlns:emma="http://www.w3.org/2003/04/emma" version="1.0">
              <emma:interpretation id="{B73473A1-363C-4BFA-9AD9-3BB847AF6AA6}" emma:medium="tactile" emma:mode="ink">
                <msink:context xmlns:msink="http://schemas.microsoft.com/ink/2010/main" type="inkWord" rotatedBoundingBox="20049,3019 20829,3012 20833,3454 20053,3461"/>
              </emma:interpretation>
              <emma:one-of disjunction-type="recognition" id="oneOf11">
                <emma:interpretation id="interp55" emma:lang="ko-KR" emma:confidence="0">
                  <emma:literal>애</emma:literal>
                </emma:interpretation>
                <emma:interpretation id="interp56" emma:lang="ko-KR" emma:confidence="0">
                  <emma:literal>예</emma:literal>
                </emma:interpretation>
                <emma:interpretation id="interp57" emma:lang="ko-KR" emma:confidence="0">
                  <emma:literal>대</emma:literal>
                </emma:interpretation>
                <emma:interpretation id="interp58" emma:lang="ko-KR" emma:confidence="0">
                  <emma:literal>에</emma:literal>
                </emma:interpretation>
                <emma:interpretation id="interp59" emma:lang="ko-KR" emma:confidence="0">
                  <emma:literal>여</emma:literal>
                </emma:interpretation>
              </emma:one-of>
            </emma:emma>
          </inkml:annotationXML>
          <inkml:trace contextRef="#ctx0" brushRef="#br1" timeOffset="100635.7767">13898 279 38,'0'-17'50,"1"4"10,-1-1-24,0 1 1,0 3-1,2-3-1,-2 5-4,0 8-5,-5-11-4,5 11-5,-17-2-6,1 4-1,-3 7-2,-4 8 1,-4 9 1,0 6 0,-1 3 1,-2 6-2,8 1 0,1 0-2,9-1-2,8-3 1,4-1-2,12-11 0,9-3 0,8-4 2,7-10-6,-1-7 0,4-2 0,-3-4 0,0-8 0,-7-3 0,-6-6 0,-6-4 0,-8-1 0,-5 2 0,-4-6 0,-5 2 0,-5-3 0,-4 3 0,-1-1 0,2 3 0,0 2 0,2 0 0,1 3 0,6 2 0,4 0 0,3 5 0,8 4 0,6 2 0,3 3-3,8 5 1,1 11 1,3 5 1,-1 7 1,-3 4 2,-5 4-1,-2 7-2,-3-1 0,-9-2 0,-3-2 0,-3-2 0,-3 0 0,-2-5 0,-3-6 0,-2-4 0,1-6 0,1-1 0,5-9 0,-11 0 0,7-8 0,4-8 0,0-7 0,7-6 0,5-4 0,2-5 0,5 4 0,2 0 0,-1 2 0,4 8 0,-5 7 0,-1 7 0,-1 9 0,-5 5 0,0 10 0,-2 9 0,-2 5 0,-2 2 0,-1 3 0,2-2 0,-1 0 0,1-2 0,-2-6 0,3-3 0,-1-6 0,2 0 0,-4-1-58,-5-13-26,15 0-2,-11-10-8,5-4-4,-5-5 7</inkml:trace>
        </inkml:traceGroup>
        <inkml:traceGroup>
          <inkml:annotationXML>
            <emma:emma xmlns:emma="http://www.w3.org/2003/04/emma" version="1.0">
              <emma:interpretation id="{E8EAD4CA-BE66-4DAF-97CA-97A82DF4FA0C}" emma:medium="tactile" emma:mode="ink">
                <msink:context xmlns:msink="http://schemas.microsoft.com/ink/2010/main" type="inkWord" rotatedBoundingBox="20740,2766 21779,2757 21785,3423 20746,3432"/>
              </emma:interpretation>
              <emma:one-of disjunction-type="recognition" id="oneOf12">
                <emma:interpretation id="interp60" emma:lang="ko-KR" emma:confidence="0">
                  <emma:literal>8</emma:literal>
                </emma:interpretation>
                <emma:interpretation id="interp61" emma:lang="ko-KR" emma:confidence="0">
                  <emma:literal>헙</emma:literal>
                </emma:interpretation>
                <emma:interpretation id="interp62" emma:lang="ko-KR" emma:confidence="0">
                  <emma:literal>€</emma:literal>
                </emma:interpretation>
                <emma:interpretation id="interp63" emma:lang="ko-KR" emma:confidence="0">
                  <emma:literal>〇</emma:literal>
                </emma:interpretation>
                <emma:interpretation id="interp64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101556.1784">14620 589 68,'0'0'76,"-10"0"1,10 0-1,-9 0-2,9 0-42,0 0-5,0 0-8,1-7-4,-1 7-3,0 0-3,11-14-2,-5 5-2,-1-4-1,3-7-2,-1-1 1,2-5 2,-1-6-5,4-4 0,-2-3 0,-2-10 0,3 3 0,-3-4 0,1-5 0,-1 3 0,-4 2 0,-1 8 0,-3 4 0,0 6-3,0 9 0,-4 10 1,4 13 1,-14 8 1,4 20 2,1 5 2,-1 11-1,2 9-3,-2 7 0,2 5 0,4 1 0,4-6 0,1-10 0,9-1 0,2-12 0,2-3 0,5-12 0,2-5 0,1-8 0,0-7 0,3-2 0,-2-13 0,6 2 0,-1-11 0,-1-2 0,1-5 0,1-4 0,1 0 0,-1 1 0,-1 6 0,-8 2-2,-2 4-1,-1 6 1,-5 7 3,-12 7 1,7 11 2,-7 8-4,-3 7 0,-2 2 0,-1 3 0,2 6 0,4-4 0,3-2 0,9-2 0,3-10 0,9-3 0,5-8 0,5-6 0,-1-2 0,-1-9 0,1-3 0,-8-7 0,-6 3 0,-6-3 0,-9-4 0,-4 2 0,-10 2 0,-5 2 0,-7 0 0,-3 7 0,-5-5 0,1 6 0,0 4 0,-3 3 0,5 2 0,0 0 0,8 7 0,-7-1 0,5 3-84,7 3-5,-1-4-2,4-2-5,-1-5-3</inkml:trace>
          <inkml:trace contextRef="#ctx0" brushRef="#br1" timeOffset="101899.379">14422 137 43,'-27'-6'87,"8"2"-2,3 2-1,4-1-4,3-3-2,9 6-55,0 0-5,8-9-5,13 8-13,10-2 0,12 1 0,11 0 0,9-3 0,5 3 0,4-3 0,-2 1 0,-8 0 0,-4 4 0,-16-2 0,-14 2-75,-2 5-10,-26-5 0,10 7-7,-10-7-4</inkml:trace>
        </inkml:traceGroup>
        <inkml:traceGroup>
          <inkml:annotationXML>
            <emma:emma xmlns:emma="http://www.w3.org/2003/04/emma" version="1.0">
              <emma:interpretation id="{765D297D-D6B1-43AE-8AF8-A66727E80A33}" emma:medium="tactile" emma:mode="ink">
                <msink:context xmlns:msink="http://schemas.microsoft.com/ink/2010/main" type="inkWord" rotatedBoundingBox="22360,2756 22961,2751 22967,3358 22365,3364"/>
              </emma:interpretation>
              <emma:one-of disjunction-type="recognition" id="oneOf13">
                <emma:interpretation id="interp65" emma:lang="ko-KR" emma:confidence="0">
                  <emma:literal>C</emma:literal>
                </emma:interpretation>
                <emma:interpretation id="interp66" emma:lang="ko-KR" emma:confidence="0">
                  <emma:literal>c</emma:literal>
                </emma:interpretation>
                <emma:interpretation id="interp67" emma:lang="ko-KR" emma:confidence="0">
                  <emma:literal>오</emma:literal>
                </emma:interpretation>
                <emma:interpretation id="interp68" emma:lang="ko-KR" emma:confidence="0">
                  <emma:literal>으</emma:literal>
                </emma:interpretation>
                <emma:interpretation id="interp6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102835.3806">16332 92 17,'0'0'60,"0"0"5,4-6 0,-4 6 0,8-15-30,-5 5-6,2-2-8,-3 0-2,2-6-2,-4 1-3,1-1-2,-2-1-4,-5 0-2,-6 4-1,-3 4-3,-9 4 2,-2 7 1,-6 7 3,-5 12 1,-4 12 3,-1 7 0,1 9 2,3 5-7,6 6-7,6 1 0,8-4 0,11-2 0,10-5 0,15-9 0,13-7 0,9-4 0,10-7 0,5-8 0,4-6 0,2-7 0,-3 0 0,-9-3 0,0 1 0,-8-3-53,-11-6-35,-4 1-1,-8-1-5,-3 1-5</inkml:trace>
        </inkml:traceGroup>
        <inkml:traceGroup>
          <inkml:annotationXML>
            <emma:emma xmlns:emma="http://www.w3.org/2003/04/emma" version="1.0">
              <emma:interpretation id="{C09BBC26-EF5F-4398-8BEA-DAA715108951}" emma:medium="tactile" emma:mode="ink">
                <msink:context xmlns:msink="http://schemas.microsoft.com/ink/2010/main" type="inkWord" rotatedBoundingBox="23084,2792 23478,2788 23483,3364 23090,3367"/>
              </emma:interpretation>
              <emma:one-of disjunction-type="recognition" id="oneOf14">
                <emma:interpretation id="interp70" emma:lang="ko-KR" emma:confidence="0">
                  <emma:literal>C</emma:literal>
                </emma:interpretation>
                <emma:interpretation id="interp71" emma:lang="ko-KR" emma:confidence="0">
                  <emma:literal>c</emma:literal>
                </emma:interpretation>
                <emma:interpretation id="interp72" emma:lang="ko-KR" emma:confidence="0">
                  <emma:literal>(</emma:literal>
                </emma:interpretation>
                <emma:interpretation id="interp73" emma:lang="ko-KR" emma:confidence="0">
                  <emma:literal>6</emma:literal>
                </emma:interpretation>
                <emma:interpretation id="interp74" emma:lang="ko-KR" emma:confidence="0">
                  <emma:literal>오</emma:literal>
                </emma:interpretation>
              </emma:one-of>
            </emma:emma>
          </inkml:annotationXML>
          <inkml:trace contextRef="#ctx0" brushRef="#br1" timeOffset="103240.9814">17055 15 10,'14'-13'61,"-9"-3"5,-3 4 1,-6 2 0,-7-2-30,2 8-5,-11 4-1,-8 8-2,-5 10-2,-6 4-2,-1 12-2,-1 6-2,-4 9-6,6 0-15,5 4 0,9-3 0,8-1 0,12-5 0,5 2 0,13-14 0,11-3 0,2-4 0,9-8 0,-1-9 0,10-4-15,-1-4-67,-5-9-4,2-8-4,-8-6-5,4-2 0</inkml:trace>
        </inkml:traceGroup>
        <inkml:traceGroup>
          <inkml:annotationXML>
            <emma:emma xmlns:emma="http://www.w3.org/2003/04/emma" version="1.0">
              <emma:interpretation id="{B37FAF0A-A55B-4BFF-A824-359C0E644230}" emma:medium="tactile" emma:mode="ink">
                <msink:context xmlns:msink="http://schemas.microsoft.com/ink/2010/main" type="inkWord" rotatedBoundingBox="23535,2758 24086,2753 24091,3320 23540,3325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소</emma:literal>
                </emma:interpretation>
                <emma:interpretation id="interp77" emma:lang="ko-KR" emma:confidence="0">
                  <emma:literal>丹</emma:literal>
                </emma:interpretation>
                <emma:interpretation id="interp78" emma:lang="ko-KR" emma:confidence="0">
                  <emma:literal>*</emma:literal>
                </emma:interpretation>
                <emma:interpretation id="interp79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103771.3823">17482-31 36,'-5'1'70,"-5"7"5,-2 6 4,-8 7-1,-35 9-38,29 6-3,-3 10-1,-1 3-5,2 4-9,-1-2-15,3-2-7,4-4 0,4-9 0,7-7 0,3-6 0,4-8 0,1-6 0,3-9 0,0 0 0,0-9 0,0-6 0,1-4 0,6-10 0,2-1 0,0-8 0,6-7 0,3 1 0,3-8 0,2 0 0,2 3 0,0 1 0,-2 4 0,1 9 0,-4 8 0,-2 6 0,0 10 0,-4 10 0,0 6 0,-2 13 0,2 12 0,0-2 0,0 10 0,-3 7 0,1 3 0,-2-3 0,1 0 0,0-4 0,-2-7 0,1 3 0,-2-7 0,1-5 0,0-13 0,1 2 0,-10-14 0,21 0 0,-12 0-83,-5-16-4,3-2-1,-7-3-7,0 5-5</inkml:trace>
          <inkml:trace contextRef="#ctx0" brushRef="#br1" timeOffset="104005.3827">17244 275 49,'-40'3'86,"8"1"-5,7-4-2,14 0-1,11 0 0,0 0-53,9 0-9,20 0-4,5 0-5,9-3-7,2 3 0,6-2 0,-1 0 0,-3 0 0,-2 1 0,-6 0 0,-8-5 0,-2 6-10,13-4-71,-26-2-3,2-5-1,-8-4-8,2-6-2</inkml:trace>
        </inkml:traceGroup>
        <inkml:traceGroup>
          <inkml:annotationXML>
            <emma:emma xmlns:emma="http://www.w3.org/2003/04/emma" version="1.0">
              <emma:interpretation id="{5B025F41-17DE-4AB1-B76F-FF91B86B16E6}" emma:medium="tactile" emma:mode="ink">
                <msink:context xmlns:msink="http://schemas.microsoft.com/ink/2010/main" type="inkWord" rotatedBoundingBox="24092,2678 24415,2675 24423,3511 24100,3514"/>
              </emma:interpretation>
              <emma:one-of disjunction-type="recognition" id="oneOf16">
                <emma:interpretation id="interp80" emma:lang="ko-KR" emma:confidence="0">
                  <emma:literal>)</emma:literal>
                </emma:interpretation>
                <emma:interpretation id="interp81" emma:lang="ko-KR" emma:confidence="0">
                  <emma:literal>〉</emma:literal>
                </emma:interpretation>
                <emma:interpretation id="interp82" emma:lang="ko-KR" emma:confidence="0">
                  <emma:literal>&gt;</emma:literal>
                </emma:interpretation>
                <emma:interpretation id="interp83" emma:lang="ko-KR" emma:confidence="0">
                  <emma:literal>]</emma:literal>
                </emma:interpretation>
                <emma:interpretation id="interp84" emma:lang="ko-KR" emma:confidence="0">
                  <emma:literal>〕</emma:literal>
                </emma:interpretation>
              </emma:one-of>
            </emma:emma>
          </inkml:annotationXML>
          <inkml:trace contextRef="#ctx0" brushRef="#br1" timeOffset="104254.9831">17694-152 50,'18'-5'76,"9"-1"1,2 6 2,12 8-2,-5 15-29,9 9-17,-6 9 0,-1 11-7,-11 9-6,-8 9-18,-16 2 0,-8 5 0,-14 2 0,-10-8 0,-7-5 0,-4-7 0,-5-11 0,4-16-52,9-3-33,3-18-2,10-6-6,2-6-6,10-12 4</inkml:trace>
        </inkml:traceGroup>
      </inkml:traceGroup>
    </inkml:traceGroup>
    <inkml:traceGroup>
      <inkml:annotationXML>
        <emma:emma xmlns:emma="http://www.w3.org/2003/04/emma" version="1.0">
          <emma:interpretation id="{42FAD848-B39A-4AD8-BEE6-5268D292D9C2}" emma:medium="tactile" emma:mode="ink">
            <msink:context xmlns:msink="http://schemas.microsoft.com/ink/2010/main" type="paragraph" rotatedBoundingBox="11006,4672 25438,4066 25487,5222 11054,582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EA138EF-2512-420B-A787-C81DD61361B0}" emma:medium="tactile" emma:mode="ink">
              <msink:context xmlns:msink="http://schemas.microsoft.com/ink/2010/main" type="inkBullet" rotatedBoundingBox="11010,4773 11973,4733 12000,5371 11037,5411"/>
            </emma:interpretation>
            <emma:one-of disjunction-type="recognition" id="oneOf17">
              <emma:interpretation id="interp85" emma:lang="ko-KR" emma:confidence="0">
                <emma:literal>와</emma:literal>
              </emma:interpretation>
              <emma:interpretation id="interp86" emma:lang="ko-KR" emma:confidence="0">
                <emma:literal>의</emma:literal>
              </emma:interpretation>
              <emma:interpretation id="interp87" emma:lang="ko-KR" emma:confidence="0">
                <emma:literal>외</emma:literal>
              </emma:interpretation>
              <emma:interpretation id="interp88" emma:lang="ko-KR" emma:confidence="0">
                <emma:literal>아</emma:literal>
              </emma:interpretation>
              <emma:interpretation id="interp89" emma:lang="ko-KR" emma:confidence="0">
                <emma:literal>!</emma:literal>
              </emma:interpretation>
            </emma:one-of>
          </emma:emma>
        </inkml:annotationXML>
        <inkml:trace contextRef="#ctx0" brushRef="#br1" timeOffset="108170.59">4648 2152 75,'-15'6'80,"15"-6"-3,-11 0-2,11 0-3,-4 5-29,4 8-43,0-3 17,4 1-2,8-1-2,5-1-1,5-3 0,1 0-2,8-6 0,3-4-10,3-5 0,2-2 0,0-3 0,1-2 0,-3-3 0,-6-3 0,-3-4 0,-6 0 0,-5-1 0,-6-2 0,-9 1 0,-2 1 0,-9 3 0,-9 5 0,-7 9 0,-7 10 0,-4 7 0,-5 13 0,-4 11 0,1 12 0,-1 11 0,3 2 0,9 6 0,4 0 0,9-3 0,5-3 0,15-6 0,4-8 0,18-7 0,7-5 0,4-13 0,9-3 0,1-10 0,2-3 0,-2-1 0,-2-5 0,-5-2 0,-9-5 0,-2 6 0,-7-6 0,-7 5-39,-1 3-49,-10 4-3,8-14-5,-8 4-4,0 10 3</inkml:trace>
        <inkml:trace contextRef="#ctx0" brushRef="#br1" timeOffset="108669.7909">5493 2380 76,'-10'21'87,"9"2"-5,-2-11-3,3-12-2,0 12-3,10-5-78,-10-7-34,8 10-35,2-10-1,-10 0-6,14-4-5,-10-4-5</inkml:trace>
        <inkml:trace contextRef="#ctx0" brushRef="#br1" timeOffset="108513.7906">5534 2086 90,'0'0'97,"0"0"-7,0 0-6,0 0 0,0 0-18,9 0-66,-9 0 0,0 0 0,6 6 0,-6-6 0,6 11-26,-6-11-55,14 16-2,-14-16-5,12 18-4,-12-18-6</inkml:trace>
      </inkml:traceGroup>
      <inkml:traceGroup>
        <inkml:annotationXML>
          <emma:emma xmlns:emma="http://www.w3.org/2003/04/emma" version="1.0">
            <emma:interpretation id="{FE7A0A4D-DB0C-4C93-94CA-1BFDD8707CCC}" emma:medium="tactile" emma:mode="ink">
              <msink:context xmlns:msink="http://schemas.microsoft.com/ink/2010/main" type="line" rotatedBoundingBox="12827,4596 25438,4066 25487,5222 12876,5752"/>
            </emma:interpretation>
          </emma:emma>
        </inkml:annotationXML>
        <inkml:traceGroup>
          <inkml:annotationXML>
            <emma:emma xmlns:emma="http://www.w3.org/2003/04/emma" version="1.0">
              <emma:interpretation id="{0BD65730-8ACC-4B23-A313-0222EE53FB86}" emma:medium="tactile" emma:mode="ink">
                <msink:context xmlns:msink="http://schemas.microsoft.com/ink/2010/main" type="inkWord" rotatedBoundingBox="12835,4795 13211,4779 13245,5572 12869,5588"/>
              </emma:interpretation>
              <emma:one-of disjunction-type="recognition" id="oneOf18">
                <emma:interpretation id="interp90" emma:lang="ko-KR" emma:confidence="0">
                  <emma:literal>p</emma:literal>
                </emma:interpretation>
                <emma:interpretation id="interp91" emma:lang="ko-KR" emma:confidence="0">
                  <emma:literal>P</emma:literal>
                </emma:interpretation>
                <emma:interpretation id="interp92" emma:lang="ko-KR" emma:confidence="0">
                  <emma:literal>n</emma:literal>
                </emma:interpretation>
                <emma:interpretation id="interp93" emma:lang="ko-KR" emma:confidence="0">
                  <emma:literal>8</emma:literal>
                </emma:interpretation>
                <emma:interpretation id="interp9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09434.1922">6509 2087 8,'0'-11'80,"0"11"-2,0-15-4,0 15-2,0 0 2,0 10-42,0 13-10,0 15-22,0 4 20,0 15-4,-6 4 3,6 9-3,-5-1-16,3-2 0,-3-6 0,5-7 0,0-8 0,-2-13 0,2-5 0,0-11 0,2-8 0,-2-9 0,0 0 0,0 0 0,0-11 0,-3-6 0,-3-8 0,1-2 0,-2-8 0,1-9 0,1-7 0,1-3 0,2-7 0,2-1 0,5-3 0,4 0 0,6 3 0,5 2 0,6 10 0,6 6 0,2 12 0,-1 8 0,3 12 0,0 12 0,1 9 0,-7 13 0,-8 9 0,-5 7 0,-7 4 0,-10 6 0,-7-5 0,-9 1 0,-6-5 0,-2-4 0,-5-7 0,0-2 0,3-7 0,4-7 0,1-4 0,0-4-55,13-2-31,-2-3-1,10-8-7,0-9-4,9 1 7</inkml:trace>
        </inkml:traceGroup>
        <inkml:traceGroup>
          <inkml:annotationXML>
            <emma:emma xmlns:emma="http://www.w3.org/2003/04/emma" version="1.0">
              <emma:interpretation id="{14D9C12F-2F07-4DCF-B6CC-1929DB32BECA}" emma:medium="tactile" emma:mode="ink">
                <msink:context xmlns:msink="http://schemas.microsoft.com/ink/2010/main" type="inkWord" rotatedBoundingBox="13433,4917 13820,4900 13833,5224 13446,5241"/>
              </emma:interpretation>
              <emma:one-of disjunction-type="recognition" id="oneOf19">
                <emma:interpretation id="interp95" emma:lang="ko-KR" emma:confidence="0">
                  <emma:literal>r</emma:literal>
                </emma:interpretation>
                <emma:interpretation id="interp96" emma:lang="ko-KR" emma:confidence="0">
                  <emma:literal>「</emma:literal>
                </emma:interpretation>
                <emma:interpretation id="interp97" emma:lang="ko-KR" emma:confidence="0">
                  <emma:literal>ㅏ</emma:literal>
                </emma:interpretation>
                <emma:interpretation id="interp98" emma:lang="ko-KR" emma:confidence="0">
                  <emma:literal>『</emma:literal>
                </emma:interpretation>
                <emma:interpretation id="interp9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109824.1929">7030 2076 61,'11'3'74,"-3"8"1,-1 1-1,0 8-3,-5 9-71,4-2 28,-5 6-3,2 1-2,-3 0-5,0-3-4,0-1-3,-1-8-2,-1-6 0,1-5-2,1-1 2,0-10-6,0 0-3,0-7 0,0-9 0,5-5 0,1-4 0,5-5 0,3-2 0,2 1 0,6 1 0,0-4 0,3 9 0,-3 1 0,3 4 0,-4 8 0,-5 1-12,2 6-16,-7 0-15,3 5-12,30 0-26,-27 4-4,2 0-2,0-2 2</inkml:trace>
        </inkml:traceGroup>
        <inkml:traceGroup>
          <inkml:annotationXML>
            <emma:emma xmlns:emma="http://www.w3.org/2003/04/emma" version="1.0">
              <emma:interpretation id="{775CF59C-99A5-40C3-B0D6-34A0426EE2BC}" emma:medium="tactile" emma:mode="ink">
                <msink:context xmlns:msink="http://schemas.microsoft.com/ink/2010/main" type="inkWord" rotatedBoundingBox="13786,4944 13944,4938 13954,5153 13795,5160"/>
              </emma:interpretation>
              <emma:one-of disjunction-type="recognition" id="oneOf20">
                <emma:interpretation id="interp100" emma:lang="ko-KR" emma:confidence="0">
                  <emma:literal>o</emma:literal>
                </emma:interpretation>
                <emma:interpretation id="interp101" emma:lang="ko-KR" emma:confidence="0">
                  <emma:literal>0</emma:literal>
                </emma:interpretation>
                <emma:interpretation id="interp102" emma:lang="ko-KR" emma:confidence="0">
                  <emma:literal>°</emma:literal>
                </emma:interpretation>
                <emma:interpretation id="interp103" emma:lang="ko-KR" emma:confidence="0">
                  <emma:literal>ㆁ</emma:literal>
                </emma:interpretation>
                <emma:interpretation id="interp10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10089.3934">7523 2098 61,'0'0'75,"5"12"3,-9-1-23,-10 9-3,-3 1-52,-7 7 50,3 0-4,-3 2-9,8-3-10,1-5-7,14-6-10,1-16-10,16 6 0,7-10 0,0-7 0,3-4 0,-1-6 0,-4 0 0,-9-1 0,-4 6 0,-8 0 0,-4 4 0,-7 2 0,-7 4 0,-2 6-8,0 8-76,-5 2 84,12 1-86,-5-5-3,18-6 89,-11 4-93,11-4-2</inkml:trace>
        </inkml:traceGroup>
        <inkml:traceGroup>
          <inkml:annotationXML>
            <emma:emma xmlns:emma="http://www.w3.org/2003/04/emma" version="1.0">
              <emma:interpretation id="{1F1AC317-4E46-4D13-8071-64E58BCDA811}" emma:medium="tactile" emma:mode="ink">
                <msink:context xmlns:msink="http://schemas.microsoft.com/ink/2010/main" type="inkWord" rotatedBoundingBox="14083,4839 14314,4829 14350,5690 14119,5700"/>
              </emma:interpretation>
              <emma:one-of disjunction-type="recognition" id="oneOf21">
                <emma:interpretation id="interp105" emma:lang="ko-KR" emma:confidence="0">
                  <emma:literal>j</emma:literal>
                </emma:interpretation>
                <emma:interpretation id="interp106" emma:lang="ko-KR" emma:confidence="0">
                  <emma:literal>J</emma:literal>
                </emma:interpretation>
                <emma:interpretation id="interp107" emma:lang="ko-KR" emma:confidence="0">
                  <emma:literal>5</emma:literal>
                </emma:interpretation>
                <emma:interpretation id="interp108" emma:lang="ko-KR" emma:confidence="0">
                  <emma:literal>7</emma:literal>
                </emma:interpretation>
                <emma:interpretation id="interp10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110494.9941">7816 2127 37,'0'0'78,"9"0"2,-2-8-1,6 31-79,2 14 83,2 8-6,-2 10-54,-1 7 0,-3 3-3,-1 4-9,-5-2-11,-1-3 0,0-7 0,-4-6 0,0-9 0,0-8 0,-4-6 0,-5-10 0,-4-6 0,-3-8 0,-5-8 0,-1-5 0,-6-7 0,2-4 0,-1-3 0,6-5 0,3-2-60,2-7-31,9 0 0,1-10-7,12 1-3</inkml:trace>
          <inkml:trace contextRef="#ctx0" brushRef="#br1" timeOffset="110697.7945">7845 2028 73,'0'0'92,"-7"-14"-4,7 14-6,-2-10-2,2 10-3,0-12-65,0 12-9,0 0-6,8 3-14,-8-3-31,11 19-32,3-8 1,-2-1-7,6 7-4,-3-1-1</inkml:trace>
        </inkml:traceGroup>
        <inkml:traceGroup>
          <inkml:annotationXML>
            <emma:emma xmlns:emma="http://www.w3.org/2003/04/emma" version="1.0">
              <emma:interpretation id="{E63113EB-25FA-4F50-8083-974C6F702164}" emma:medium="tactile" emma:mode="ink">
                <msink:context xmlns:msink="http://schemas.microsoft.com/ink/2010/main" type="inkWord" rotatedBoundingBox="14524,4913 14934,4896 14948,5228 14538,5245"/>
              </emma:interpretation>
              <emma:one-of disjunction-type="recognition" id="oneOf22">
                <emma:interpretation id="interp110" emma:lang="ko-KR" emma:confidence="0">
                  <emma:literal>e</emma:literal>
                </emma:interpretation>
                <emma:interpretation id="interp111" emma:lang="ko-KR" emma:confidence="0">
                  <emma:literal>으</emma:literal>
                </emma:interpretation>
                <emma:interpretation id="interp112" emma:lang="ko-KR" emma:confidence="0">
                  <emma:literal>오</emma:literal>
                </emma:interpretation>
                <emma:interpretation id="interp113" emma:lang="ko-KR" emma:confidence="0">
                  <emma:literal>은</emma:literal>
                </emma:interpretation>
                <emma:interpretation id="interp11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11118.9952">8137 2295 36,'0'0'81,"-6"9"-1,6-9-3,0 0-3,0 0 0,11-6-54,2 2-6,9 1-4,5-2-3,6-5 0,1-1 0,3-3-2,-1 0-5,-1-2 4,0-1 0,-8-5 0,-7 0-1,-7 3-1,-8-3 0,-5 3-2,-8 2 0,-10 5 0,-4 3 0,-10 8 0,-1 2 0,-4 12 0,0 4 0,4 10 0,2 2 0,5 1 0,7 3 0,8 1 0,5-4 0,8-3 0,7-1 0,9-6 0,4-2 0,7-5 0,4-6 0,7-1 0,6-4-72,-3-3-16,2-8 0,-4-7-8,9 2-3</inkml:trace>
        </inkml:traceGroup>
        <inkml:traceGroup>
          <inkml:annotationXML>
            <emma:emma xmlns:emma="http://www.w3.org/2003/04/emma" version="1.0">
              <emma:interpretation id="{3EDA7E8D-A63D-4C62-BD7A-8150ADD217AF}" emma:medium="tactile" emma:mode="ink">
                <msink:context xmlns:msink="http://schemas.microsoft.com/ink/2010/main" type="inkWord" rotatedBoundingBox="15083,4599 15895,4565 15929,5372 15117,5406"/>
              </emma:interpretation>
              <emma:one-of disjunction-type="recognition" id="oneOf23">
                <emma:interpretation id="interp115" emma:lang="ko-KR" emma:confidence="0">
                  <emma:literal>나</emma:literal>
                </emma:interpretation>
                <emma:interpretation id="interp116" emma:lang="ko-KR" emma:confidence="0">
                  <emma:literal>아</emma:literal>
                </emma:interpretation>
                <emma:interpretation id="interp117" emma:lang="ko-KR" emma:confidence="0">
                  <emma:literal>여</emma:literal>
                </emma:interpretation>
                <emma:interpretation id="interp118" emma:lang="ko-KR" emma:confidence="0">
                  <emma:literal>난</emma:literal>
                </emma:interpretation>
                <emma:interpretation id="interp119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111586.9959">8813 2152 61,'7'-14'85,"-7"14"-2,0 0-3,-11 8 1,-6 7-81,-5 11 82,1 9-62,3 4-6,3 1-9,8 2-5,5-6 0,3-4 0,11-3 0,8-10 0,9-6 0,2-12 0,8-2 0,2-11 0,2-7 0,1-10 0,-4-8 0,1-5 0,-3-8 0,-4-6 0,-2-2 0,-6-4 0,-4 0 0,-4 0 0,1 5 0,-8 4 0,-1 8 0,-5 10 0,-2 5 0,0 8 0,-3 15 0,0 7 0,0 15 0,-3 14 0,-2 16 0,2 9 0,-3 17 0,1 9 0,1-1 0,2 1 0,2-6 0,4-3 0,3-15 0,4-8 0,0-18 0,6-6 0,-5-16 0,2 34-22,-1-44-43,-8-19 65,-1-2 0,-5-9-90,-5-2-3,-9-5-6,3 12-1</inkml:trace>
          <inkml:trace contextRef="#ctx0" brushRef="#br1" timeOffset="111758.5963">9070 2248 32,'-15'-2'97,"3"-2"-4,12-4-5,3-4-4,12-43-1,10 42-49,5 0-34,4 0 0,6 0 0,4 1 0,2 2 0,-2-4 0,0 8-71,-1 4-15,-7-3-1,-1 5-8,-10-7-4</inkml:trace>
        </inkml:traceGroup>
        <inkml:traceGroup>
          <inkml:annotationXML>
            <emma:emma xmlns:emma="http://www.w3.org/2003/04/emma" version="1.0">
              <emma:interpretation id="{D1B05149-369D-4F58-93D4-DB95D53B08B2}" emma:medium="tactile" emma:mode="ink">
                <msink:context xmlns:msink="http://schemas.microsoft.com/ink/2010/main" type="inkWord" rotatedBoundingBox="15826,4470 17139,4415 17175,5267 15862,5323"/>
              </emma:interpretation>
              <emma:one-of disjunction-type="recognition" id="oneOf24">
                <emma:interpretation id="interp120" emma:lang="ko-KR" emma:confidence="0">
                  <emma:literal>∞</emma:literal>
                </emma:interpretation>
                <emma:interpretation id="interp121" emma:lang="ko-KR" emma:confidence="0">
                  <emma:literal>생</emma:literal>
                </emma:interpretation>
                <emma:interpretation id="interp122" emma:lang="ko-KR" emma:confidence="0">
                  <emma:literal>성</emma:literal>
                </emma:interpretation>
                <emma:interpretation id="interp123" emma:lang="ko-KR" emma:confidence="0">
                  <emma:literal>÷</emma:literal>
                </emma:interpretation>
                <emma:interpretation id="interp124" emma:lang="ko-KR" emma:confidence="0">
                  <emma:literal>山</emma:literal>
                </emma:interpretation>
              </emma:one-of>
            </emma:emma>
          </inkml:annotationXML>
          <inkml:trace contextRef="#ctx0" brushRef="#br1" timeOffset="112881.7983">9485 2481 14,'-11'0'94,"11"0"-2,-15-4-6,14-39-3,1 34-2,0-1-22,5-8-57,5-1-2,2-5 0,5-5 0,2-6 0,4-7 0,2-1 0,1-3 0,-1-4 0,-1 3 0,1-1 0,-6 7 0,-3 6 0,-3 8 0,-4 6 0,-7 9 0,-2 12 0,-4 13 0,-7 10 0,-5 9 0,1 8 0,0 5 0,1 5 0,2 2 0,5-5 0,7 0 0,0-6 0,15-9 0,3-6 0,4-8 0,7-6 0,1-6 0,6-6 0,0-8 0,0-8 0,3-2 0,-6-10 0,-2-2 0,-3 2 0,-6-3 0,-1 1 0,-5 3 0,-2 3 0,-6 3 0,2 8 0,-6 4 0,-4 9 0,0 0 0,-1 4 0,-6 10 0,0 11 0,0 2 0,0 2 0,3 4 0,1-3 0,3 1 0,7-7 0,5-2 0,5-10 0,4-3 0,3-7 0,1-2 0,-1-5 0,-2-7 0,-2-8 0,-4-1 0,-7-4 0,-6-2 0,-3 0 0,-6-1 0,-5 4 0,0-1 0,-1 4 0,1 1 0,1 3 0,8 1 0,2 3 0,5 3 0,10 1 0,5 5 0,2 4 0,2 1 0,4 12 0,-5 2 0,-1 9 0,-5 3 0,-5 1 0,-3 3 0,-7-2 0,-2 0 0,0-8 0,0-1 0,-2-2 0,-1-8 0,3-10 0,-2 9 0,2-9 0,9-5 0,0-9 0,5-4 0,3-4 0,5-1 0,1-4 0,5 3 0,-2 5 0,0 1 0,-1 10 0,1 5 0,-4 3 0,-1 9 0,-3 9 0,0-1 0,-5 6 0,1 2 0,-3-4 0,2 0 0,-5 0 0,2-4 0,-5-4 0,1-3 0,-6-10 0,9 15 0,-9-15 0,0 0-24,0 0-62,0-6-4,-9-5-2,-13-10-7,-2-7 99,-13-10-102</inkml:trace>
          <inkml:trace contextRef="#ctx0" brushRef="#br1" timeOffset="113037.7986">9958 1644 0,'-46'-7'94,"13"1"-1,7 3-6,10-1-9,-1-3-6,17 7-20,-33-3-126,33 3-6,3 7-6,-3-7-3,11 17-6</inkml:trace>
        </inkml:traceGroup>
        <inkml:traceGroup>
          <inkml:annotationXML>
            <emma:emma xmlns:emma="http://www.w3.org/2003/04/emma" version="1.0">
              <emma:interpretation id="{05AEF14D-C353-4E9B-BF83-1777C25DF870}" emma:medium="tactile" emma:mode="ink">
                <msink:context xmlns:msink="http://schemas.microsoft.com/ink/2010/main" type="inkWord" rotatedBoundingBox="17696,4510 18544,4474 18581,5365 17733,5400"/>
              </emma:interpretation>
              <emma:one-of disjunction-type="recognition" id="oneOf25">
                <emma:interpretation id="interp125" emma:lang="ko-KR" emma:confidence="0">
                  <emma:literal>엥</emma:literal>
                </emma:interpretation>
                <emma:interpretation id="interp126" emma:lang="ko-KR" emma:confidence="0">
                  <emma:literal>아</emma:literal>
                </emma:interpretation>
                <emma:interpretation id="interp127" emma:lang="ko-KR" emma:confidence="0">
                  <emma:literal>당</emma:literal>
                </emma:interpretation>
                <emma:interpretation id="interp128" emma:lang="ko-KR" emma:confidence="0">
                  <emma:literal>타</emma:literal>
                </emma:interpretation>
                <emma:interpretation id="interp129" emma:lang="ko-KR" emma:confidence="0">
                  <emma:literal>여</emma:literal>
                </emma:interpretation>
              </emma:one-of>
            </emma:emma>
          </inkml:annotationXML>
          <inkml:trace contextRef="#ctx0" brushRef="#br1" timeOffset="113817.7999">11545 2005 10,'13'-8'84,"-8"-2"1,5 1-2,-9-1-5,1-2 0,3 4-45,-5 8-13,-8-14-8,-7 11-4,-4 3-1,-10 7 0,-2 9-1,-5 5-6,2 5 0,1 8 0,3 1 0,9 2 0,11 1 0,10-3 0,9-7 0,14-6 0,11-6 0,8-7 0,5-4 0,-2-8 0,-2-6 0,-6-6 0,-5-3 0,-12-5 0,-11 0 0,-9-1 0,-14-2 0,-8 4 0,-7-3 0,-4 6 0,-6 1 0,5 5 0,2 1 0,7 9 0,5 0-24,7-1-62,13 4-3,0 0-2,22-3-4,3-4-2</inkml:trace>
          <inkml:trace contextRef="#ctx0" brushRef="#br1" timeOffset="114410.601">11595 2134 59,'0'0'90,"18"-19"-4,5 11 0,6-2-3,10 1 0,6 4-62,4 1-18,6 0-3,-3 2 0,-5 2 0,-4 2 0,-5 2 0,-5 0 0,-9-2 0,-4 9 0,-2 0-65,-18-11-21,10 17-2,-10-17-5,-5 3-5</inkml:trace>
          <inkml:trace contextRef="#ctx0" brushRef="#br1" timeOffset="114192.2006">12072 1780 49,'30'-22'73,"-8"1"0,-7 1-3,-10-1-2,-26-1-38,13 7-6,-12 3-6,0 5-5,-9 5-3,-2 3 1,-2 12-1,3 9 1,1 10-2,3 7 0,4 10-1,5 6 1,8 5 0,5 1-2,4 4-7,2-2 0,11 0 0,-2-3 0,5-4 0,-2-6 0,1-6 0,-2-5 0,-1-8 0,-4-4 0,-5-5 0,0-5 0,-3-6 0,0-11 0,-11 15 0,0-14 0,0 0-4,-3-1-81,-7-2-1,1-7-5,-7-11-6,7 0-2</inkml:trace>
        </inkml:traceGroup>
        <inkml:traceGroup>
          <inkml:annotationXML>
            <emma:emma xmlns:emma="http://www.w3.org/2003/04/emma" version="1.0">
              <emma:interpretation id="{E930C5D0-F9D6-49D3-B64D-CDF642028051}" emma:medium="tactile" emma:mode="ink">
                <msink:context xmlns:msink="http://schemas.microsoft.com/ink/2010/main" type="inkWord" rotatedBoundingBox="19006,4578 19442,4559 19473,5294 19036,5312"/>
              </emma:interpretation>
              <emma:one-of disjunction-type="recognition" id="oneOf26">
                <emma:interpretation id="interp130" emma:lang="ko-KR" emma:confidence="0">
                  <emma:literal>b</emma:literal>
                </emma:interpretation>
                <emma:interpretation id="interp131" emma:lang="ko-KR" emma:confidence="0">
                  <emma:literal>3</emma:literal>
                </emma:interpretation>
                <emma:interpretation id="interp132" emma:lang="ko-KR" emma:confidence="0">
                  <emma:literal>S</emma:literal>
                </emma:interpretation>
                <emma:interpretation id="interp133" emma:lang="ko-KR" emma:confidence="0">
                  <emma:literal>s</emma:literal>
                </emma:interpretation>
                <emma:interpretation id="interp134" emma:lang="ko-KR" emma:confidence="0">
                  <emma:literal>5</emma:literal>
                </emma:interpretation>
              </emma:one-of>
            </emma:emma>
          </inkml:annotationXML>
          <inkml:trace contextRef="#ctx0" brushRef="#br3" timeOffset="138824.6439">12751 1962 32,'0'-31'74,"0"0"-1,0-2 2,0 1-1,0 1-37,7 6-2,-1 5-10,-1 2-6,-2 7-5,-3 11-2,0 0-1,4 11 0,-4 17-3,-3 10-2,-2 10-1,-2 6-5,-1 7 0,-2 5 0,-1-2 0,0-5 0,3-5 0,-1-12 0,4-1 0,-2-9 0,3-5 0,1-11 0,2-4 0,1-2 0,0-10 0,0 0 0,0 0 0,0 0 0,5-17 0,1 0 0,5 1 0,1-13 0,9 2 0,4 2 0,2-2 0,5 4 0,1 3 0,6 9 0,-2 3 0,0 9 0,-9 8 0,-2 8 0,-4 5 0,-10 4 0,-6 8 0,-6-2 0,-7 2 0,-11-6 0,-3 2 0,-9-7 0,-9-5 0,1-7 0,-6-7 0,4-4 0,-2-1 0,1-6 0,8-2 0,7-3 0,6 3 0,5-1 0,7 4 0,-2 1 0,10 5 0,0 0 0,0 0-46,0 0-44,0 0-1,7 2-6,-7-2-2</inkml:trace>
        </inkml:traceGroup>
        <inkml:traceGroup>
          <inkml:annotationXML>
            <emma:emma xmlns:emma="http://www.w3.org/2003/04/emma" version="1.0">
              <emma:interpretation id="{B508EB1F-3855-4A6C-B35F-9614204DA2F0}" emma:medium="tactile" emma:mode="ink">
                <msink:context xmlns:msink="http://schemas.microsoft.com/ink/2010/main" type="inkWord" rotatedBoundingBox="20617,4378 22257,4309 22291,5118 20651,5187"/>
              </emma:interpretation>
              <emma:one-of disjunction-type="recognition" id="oneOf27">
                <emma:interpretation id="interp135" emma:lang="ko-KR" emma:confidence="0">
                  <emma:literal>연</emma:literal>
                </emma:interpretation>
                <emma:interpretation id="interp136" emma:lang="ko-KR" emma:confidence="0">
                  <emma:literal>예</emma:literal>
                </emma:interpretation>
                <emma:interpretation id="interp137" emma:lang="ko-KR" emma:confidence="0">
                  <emma:literal>난</emma:literal>
                </emma:interpretation>
                <emma:interpretation id="interp138" emma:lang="ko-KR" emma:confidence="0">
                  <emma:literal>와</emma:literal>
                </emma:interpretation>
                <emma:interpretation id="interp139" emma:lang="ko-KR" emma:confidence="0">
                  <emma:literal>沌</emma:literal>
                </emma:interpretation>
              </emma:one-of>
            </emma:emma>
          </inkml:annotationXML>
          <inkml:trace contextRef="#ctx0" brushRef="#br1" timeOffset="116735.0051">14528 1956 59,'7'-12'78,"-7"12"-2,0-13-2,0 13-5,-40-10-37,29 9-11,-2 1-5,-3 8-3,-6 9-1,-6 7-1,-1 6 2,-1 6-1,-1 5 0,4 2-12,5 2 13,5-6-13,13-3 0,4-7 0,15-5 0,6-10 0,8-8 0,5-5 0,1-3 0,-3-8 0,-5-3 0,-6-7 0,-6-1 0,-10-4 0,-5 0 0,-2-4 0,-7-1 0,-3-1 0,4-1 0,1 2 0,0 2 0,7 2 0,5 4 0,9 5 0,10 4 0,3 5 0,8 5 0,0 6 0,-1 12 0,-1 7 0,-6 7 0,-6 5 0,-9 8 0,-6 0 0,-8 4 0,-7-3 0,-4-6 0,-2-7 0,-1-5 0,5-7 0,1-5 0,10-13 0,-10 4 0,10-4 0,0-20 0,3 3 0,5-9 0,-1-4 0,6-4 0,0-1 0,4-3 0,0-1 0,3 8 0,1-3 0,0 8 0,2 6 0,-2 5 0,1 6 0,-3 9 0,0 5 0,-1 11 0,-3 6 0,0 6 0,1 6 0,-4 0 0,-1 1 0,7-3 0,-3-4 0,3-3 0,3-8 0,5-4 0,3-10 0,3-3 0,1-3 0,0-12 0,1-2 0,-1-7 0,-2-5 0,-4-4 0,-3-3 0,-5 3 0,-3-5 0,-2 5 0,-3 6 0,-4 3 0,-1 4 0,-4 10 0,1 1 0,-3 9 0,0 0 0,0 0 0,0 0 0,0 0 0,0 0 0,0 0 0,0 0 0,3 6 0,-3-6 0,1 13 0,-1-13-4,2 14-1,-2-14-3,1 12 0,-1-12 0,0 0 0,3 9 1,-3-9 2,0 0 1,0 0 3,0 0 2,0 0 1,0 0 0,0 0 1,0-4-1,0 4 1,0 0 0,0 0 1,0 0 1,0 0 2,0 0 1,0 0 1,0 0 0,0 0-9,-4-14 0,4 14 0,0-16 0,0 7 0,-2-6 0,2-1 0,-1-5 0,-1-2 0,2-1 0,-1-6 0,0-2 0,-3-3 0,1-1 0,-4-2 0,3 3 0,-3 4 0,-1 0 0,1 8 0,-3 5 0,5 8 0,-4 9 0,2 9 0,-1 19 0,-1 10 0,-1 12 0,-4 6 0,3 10 0,0 4 0,1 3 0,-1-4 0,6-8 0,2-5 0,3-8 0,1-7 0,6-13 0,3-4 0,4-11 0,2-5 0,5-4 0,1-5 0,0-10 0,4-4 0,2-3 0,5-5 0,0 0 0,0-3 0,2-1 0,-2-3 0,-3 5 0,-4 3 0,-4 2 0,-7 6 0,-2 2 0,-13 13 0,0 0 0,-3 6 0,-9 15 0,-4 5 0,3 5 0,2 3 0,0 3 0,5-1 0,6-6 0,15-6 0,6-10 0,6-5 0,5-5 0,4-4 0,-2-10 0,1-2 0,-8-7 0,-6 3 0,-4-4 0,-10-1 0,-7-2 0,-9 4 0,-6-3 0,-6 4 0,-2 2 0,-7 2 0,-1 3 0,0 5 0,-4-3 0,5 5 0,-7 4-22,5-5-44,2-1-26,-2-6-1,6 3-8,-5-9 0</inkml:trace>
          <inkml:trace contextRef="#ctx0" brushRef="#br1" timeOffset="116953.4054">15031 1800 84,'-25'4'92,"11"-4"-4,14 0-6,0 0 1,14-10-1,20 5-82,8-3 0,9 1 0,8-1 0,4 2 0,-1 0 0,-1 4 0,-9-1 0,-6 3-38,-9 0-44,-11 3-3,-5 0-5,-13-2-4,-8-1-2</inkml:trace>
        </inkml:traceGroup>
        <inkml:traceGroup>
          <inkml:annotationXML>
            <emma:emma xmlns:emma="http://www.w3.org/2003/04/emma" version="1.0">
              <emma:interpretation id="{C962A1F7-2F94-4B1E-839C-92ABCA54EA23}" emma:medium="tactile" emma:mode="ink">
                <msink:context xmlns:msink="http://schemas.microsoft.com/ink/2010/main" type="inkWord" rotatedBoundingBox="22926,4421 23601,4392 23625,4951 22949,4979"/>
              </emma:interpretation>
              <emma:one-of disjunction-type="recognition" id="oneOf28">
                <emma:interpretation id="interp140" emma:lang="ko-KR" emma:confidence="0">
                  <emma:literal>N</emma:literal>
                </emma:interpretation>
                <emma:interpretation id="interp141" emma:lang="ko-KR" emma:confidence="0">
                  <emma:literal>~</emma:literal>
                </emma:interpretation>
                <emma:interpretation id="interp142" emma:lang="ko-KR" emma:confidence="0">
                  <emma:literal>』</emma:literal>
                </emma:interpretation>
                <emma:interpretation id="interp143" emma:lang="ko-KR" emma:confidence="0">
                  <emma:literal>0</emma:literal>
                </emma:interpretation>
                <emma:interpretation id="interp14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17951.8072">16559 2061 20,'-7'14'77,"3"-2"4,1-2 1,3-10 2,0 0-1,0 0-53,0 0-6,0-9-2,4-4-14,6-11-8,-2-5 0,5-3 0,-2-7 0,1-3 0,0-4 0,1 2 0,-6-6 0,1 3 0,-2 4 0,0 4 0,0 8 0,-2 8 0,2 11 0,5 12 0,1 13 0,-1 15 0,4 10 0,2 9 0,3 8 0,5 4 0,3 0 0,-1-2 0,6-4 0,0-8 0,2-7 0,-3-11 0,1-8 0,-3-14 0,-2-5 0,-5-10 0,-6-9 0,-1-8 0,-5-1 0,0-4 0,-7-7 0,-1 1 0,-2-7 0,-1 3 0,-2-4 0,-1 4 0,-3-3 0,4 7 0,-3 5 0,4 7 0,0 6 0,1 6 0,0 3 0,0 11 0,5 18-44,-5-18-44,13 10-2,-1-7-3,10 2-3,0-3 4</inkml:trace>
        </inkml:traceGroup>
        <inkml:traceGroup>
          <inkml:annotationXML>
            <emma:emma xmlns:emma="http://www.w3.org/2003/04/emma" version="1.0">
              <emma:interpretation id="{5801B286-E8C5-49DE-9844-C8646189C633}" emma:medium="tactile" emma:mode="ink">
                <msink:context xmlns:msink="http://schemas.microsoft.com/ink/2010/main" type="inkWord" rotatedBoundingBox="23800,4276 24214,4259 24244,4980 23830,4998"/>
              </emma:interpretation>
              <emma:one-of disjunction-type="recognition" id="oneOf29">
                <emma:interpretation id="interp145" emma:lang="ko-KR" emma:confidence="0">
                  <emma:literal>C</emma:literal>
                </emma:interpretation>
                <emma:interpretation id="interp146" emma:lang="ko-KR" emma:confidence="0">
                  <emma:literal>(</emma:literal>
                </emma:interpretation>
                <emma:interpretation id="interp147" emma:lang="ko-KR" emma:confidence="0">
                  <emma:literal>&lt;</emma:literal>
                </emma:interpretation>
                <emma:interpretation id="interp148" emma:lang="ko-KR" emma:confidence="0">
                  <emma:literal>〈</emma:literal>
                </emma:interpretation>
                <emma:interpretation id="interp14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18248.2077">17739 1435 4,'13'-14'72,"-13"14"9,0 0 2,-15 20-1,-12 5 0,-8 16-47,-5 8-5,-3 10-4,-3 4-10,6-5-16,2-2 0,11-3 0,12-3 0,9-7 0,6-6 0,17-6 0,8-6 0,5 7 0,6-14 0,5-1 0,-1-3-46,-1 22-17,9-47-3,-7-12 0,20-3-28,-21-8-5</inkml:trace>
        </inkml:traceGroup>
        <inkml:traceGroup>
          <inkml:annotationXML>
            <emma:emma xmlns:emma="http://www.w3.org/2003/04/emma" version="1.0">
              <emma:interpretation id="{DEB2B3F6-EB78-4626-AB33-21BC41FCAA27}" emma:medium="tactile" emma:mode="ink">
                <msink:context xmlns:msink="http://schemas.microsoft.com/ink/2010/main" type="inkWord" rotatedBoundingBox="24202,4310 24731,4288 24757,4916 24229,4939"/>
              </emma:interpretation>
              <emma:one-of disjunction-type="recognition" id="oneOf30">
                <emma:interpretation id="interp150" emma:lang="ko-KR" emma:confidence="0">
                  <emma:literal>A</emma:literal>
                </emma:interpretation>
                <emma:interpretation id="interp151" emma:lang="ko-KR" emma:confidence="0">
                  <emma:literal>여</emma:literal>
                </emma:interpretation>
                <emma:interpretation id="interp152" emma:lang="ko-KR" emma:confidence="0">
                  <emma:literal>업</emma:literal>
                </emma:interpretation>
                <emma:interpretation id="interp153" emma:lang="ko-KR" emma:confidence="0">
                  <emma:literal>시</emma:literal>
                </emma:interpretation>
                <emma:interpretation id="interp154" emma:lang="ko-KR" emma:confidence="0">
                  <emma:literal>서</emma:literal>
                </emma:interpretation>
              </emma:one-of>
            </emma:emma>
          </inkml:annotationXML>
          <inkml:trace contextRef="#ctx0" brushRef="#br1" timeOffset="118794.2087">18175 1541 50,'10'-17'88,"-6"3"-4,-4 14-4,-4-9-1,-10 12 1,-4 17-58,-9 5-3,-5 11-10,-5 10-9,-2 6 0,1 5 0,1 1 0,3-1 0,6-8 0,7-1 0,3-7 0,10-11 0,1-7 0,5-7 0,2-16 0,0 10 0,0-10 0,17-13 0,-5-8 0,5-3 0,2-9 0,5-6 0,-1-6 0,-1-6 0,0-3 0,0-3 0,0 5 0,-1 0 0,-2 6 0,-1 2 0,0 10 0,-1 7 0,2 10 0,0 9 0,-2 8 0,2 11 0,-3 12 0,1 12 0,0 5 0,-4 11 0,0 4 0,-4 3 0,1 2 0,0-5 0,-2-4 0,-1-7 0,1-4 0,0-11 0,-2-5 0,1-10 0,-7-14 0,12 8 0,-12 15-29,0-37-57,0-8-3,-8-5-3,1-5-6,-8-1-2</inkml:trace>
          <inkml:trace contextRef="#ctx0" brushRef="#br1" timeOffset="118997.009">17995 1811 7,'-39'0'91,"5"0"3,8 0-4,5 0-6,9 0 0,12 0-32,0 0-43,9-4-9,9 4 0,6-3 0,3-1 0,5 2 0,1 2 0,3-1 0,0 1 0,-7 1-66,2-1-19,2-3-1,-5-3-7,2 1-5</inkml:trace>
        </inkml:traceGroup>
        <inkml:traceGroup>
          <inkml:annotationXML>
            <emma:emma xmlns:emma="http://www.w3.org/2003/04/emma" version="1.0">
              <emma:interpretation id="{1DAAC728-573A-4B37-AF51-AFF10539A5D3}" emma:medium="tactile" emma:mode="ink">
                <msink:context xmlns:msink="http://schemas.microsoft.com/ink/2010/main" type="inkWord" rotatedBoundingBox="24780,4188 25442,4161 25480,5063 24817,5091"/>
              </emma:interpretation>
              <emma:one-of disjunction-type="recognition" id="oneOf31">
                <emma:interpretation id="interp155" emma:lang="ko-KR" emma:confidence="0">
                  <emma:literal>D</emma:literal>
                </emma:interpretation>
                <emma:interpretation id="interp156" emma:lang="ko-KR" emma:confidence="0">
                  <emma:literal>지</emma:literal>
                </emma:interpretation>
                <emma:interpretation id="interp157" emma:lang="ko-KR" emma:confidence="0">
                  <emma:literal>긱</emma:literal>
                </emma:interpretation>
                <emma:interpretation id="interp158" emma:lang="ko-KR" emma:confidence="0">
                  <emma:literal>거</emma:literal>
                </emma:interpretation>
                <emma:interpretation id="interp159" emma:lang="ko-KR" emma:confidence="0">
                  <emma:literal>”</emma:literal>
                </emma:interpretation>
              </emma:one-of>
            </emma:emma>
          </inkml:annotationXML>
          <inkml:trace contextRef="#ctx0" brushRef="#br1" timeOffset="119340.2096">18412 1538 22,'0'0'91,"-13"-8"0,13 8-3,-10-6-2,10 6-2,-5-10-42,5 10-35,11-2-7,4 1 0,9-4 0,7 2 0,7 0 0,5 0 0,4-1 0,0 0 0,-3 2 0,-4 0 0,-7 2 0,-8-2 0,-7 2 0,-7-2 0,-11 2 0,0 0-33,-9 0-52,0 0-3,-6-1-3,1 1-3,-5 0-2</inkml:trace>
          <inkml:trace contextRef="#ctx0" brushRef="#br1" timeOffset="119511.8099">18649 1481 16,'-11'5'72,"5"7"9,1 5 0,3 5-2,0 7-36,2-1-2,0 7-3,0-3-10,3 2-9,1-7-6,-4-3-13,2-4 0,0-6 0,2 0 0,-4-4-28,0-10-51,2 10-3,-2-10-4,0 0-7,4-17-4</inkml:trace>
          <inkml:trace contextRef="#ctx0" brushRef="#br1" timeOffset="119839.4104">18804 1330 6,'0'0'79,"7"8"5,6 10 0,5 8-2,6 3 0,1 9-42,5 10-16,3 9 0,-3 8-18,-1-1-6,-5 2 0,-9 0 0,-4 0 0,-11-3 0,-13-3 0,-10-7 0,-4-3 0,-16-7 0,-1-8-25,5-6-59,-4-18-4,8-2 88,-1-12-92,14-7-8,-3-13-3</inkml:trace>
        </inkml:traceGroup>
      </inkml:traceGroup>
    </inkml:traceGroup>
    <inkml:traceGroup>
      <inkml:annotationXML>
        <emma:emma xmlns:emma="http://www.w3.org/2003/04/emma" version="1.0">
          <emma:interpretation id="{8B2E982A-0E4C-4DAE-97AE-67FC831ED2DB}" emma:medium="tactile" emma:mode="ink">
            <msink:context xmlns:msink="http://schemas.microsoft.com/ink/2010/main" type="paragraph" rotatedBoundingBox="14480,7232 18838,7157 18858,8302 14499,837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DF8E9D1-336A-44FF-ACD4-9AAD7EAEE698}" emma:medium="tactile" emma:mode="ink">
              <msink:context xmlns:msink="http://schemas.microsoft.com/ink/2010/main" type="line" rotatedBoundingBox="14480,7232 18838,7157 18858,8302 14499,8377"/>
            </emma:interpretation>
          </emma:emma>
        </inkml:annotationXML>
        <inkml:traceGroup>
          <inkml:annotationXML>
            <emma:emma xmlns:emma="http://www.w3.org/2003/04/emma" version="1.0">
              <emma:interpretation id="{4819CCC9-E932-4578-BEAB-3E8132ADBD60}" emma:medium="tactile" emma:mode="ink">
                <msink:context xmlns:msink="http://schemas.microsoft.com/ink/2010/main" type="inkWord" rotatedBoundingBox="14480,7232 14962,7224 14976,8041 14494,8049"/>
              </emma:interpretation>
              <emma:one-of disjunction-type="recognition" id="oneOf32">
                <emma:interpretation id="interp160" emma:lang="ko-KR" emma:confidence="0">
                  <emma:literal>b</emma:literal>
                </emma:interpretation>
                <emma:interpretation id="interp161" emma:lang="ko-KR" emma:confidence="0">
                  <emma:literal>6</emma:literal>
                </emma:interpretation>
                <emma:interpretation id="interp162" emma:lang="ko-KR" emma:confidence="0">
                  <emma:literal>S</emma:literal>
                </emma:interpretation>
                <emma:interpretation id="interp163" emma:lang="ko-KR" emma:confidence="0">
                  <emma:literal>s</emma:literal>
                </emma:interpretation>
                <emma:interpretation id="interp164" emma:lang="ko-KR" emma:confidence="0">
                  <emma:literal>5</emma:literal>
                </emma:interpretation>
              </emma:one-of>
            </emma:emma>
          </inkml:annotationXML>
          <inkml:trace contextRef="#ctx0" brushRef="#br3" timeOffset="146375.0571">8121 4592 37,'-3'-19'63,"-1"-42"7,3 42-1,-3 3-13,1 3-26,0-3-4,3 2-3,-1 1-2,-1 3-4,2 3-4,0 7-2,0-13-6,0 13-1,0 0-1,0 9 2,0 9 2,3 12 1,-3 11 1,3 11-9,0 14 14,-3 2 1,0 8-10,0 0-5,0-3 0,-2-11 0,2-4 0,-1-14 0,-1-8 0,2-6 0,0-12 0,0-5 0,0-5 0,0-8 0,0 0 0,0 0 0,0-10 0,5-14 0,1 3 0,4-10 0,7-2 0,1-3 0,9 1 0,6-2 0,6 7 0,2 7 0,6 4 0,0 13 0,0 6 0,-6 9 0,-7 7 0,-5 7 0,-12 5 0,-9 8 0,-9 1 0,-14-4 0,-12-4 0,-4 2 0,-9-7 0,-4 1 0,-5-8 0,1-3 0,1-7 0,5 0 0,3-3 0,6-2 0,8 0 0,3-3 0,13-3 0,9 4-66,-7-13-25,11 6-1,4-12-6,10 2-4</inkml:trace>
        </inkml:traceGroup>
        <inkml:traceGroup>
          <inkml:annotationXML>
            <emma:emma xmlns:emma="http://www.w3.org/2003/04/emma" version="1.0">
              <emma:interpretation id="{FCCB60E9-E640-4E4A-8B60-5C81AC21A746}" emma:medium="tactile" emma:mode="ink">
                <msink:context xmlns:msink="http://schemas.microsoft.com/ink/2010/main" type="inkWord" rotatedBoundingBox="15403,7538 15977,7528 15982,7845 15409,7855"/>
              </emma:interpretation>
              <emma:one-of disjunction-type="recognition" id="oneOf33">
                <emma:interpretation id="interp165" emma:lang="ko-KR" emma:confidence="0">
                  <emma:literal>×</emma:literal>
                </emma:interpretation>
                <emma:interpretation id="interp166" emma:lang="ko-KR" emma:confidence="0">
                  <emma:literal>!</emma:literal>
                </emma:interpretation>
                <emma:interpretation id="interp167" emma:lang="ko-KR" emma:confidence="0">
                  <emma:literal>그</emma:literal>
                </emma:interpretation>
                <emma:interpretation id="interp168" emma:lang="ko-KR" emma:confidence="0">
                  <emma:literal>二</emma:literal>
                </emma:interpretation>
                <emma:interpretation id="interp169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147108.2584">9075 4927 20,'-32'27'82,"10"-5"6,7-5 0,15-3-4,0-14 0,26 6-40,4-6-23,10 0-21,7-5 0,8-3 0,4-1 0,-4 0 0,1-3 0,-5 5 0,-11-2 0,-5-31-32,-4 66 32,-15-32 0,-2 1-85,-14 5-2,11-12-4,-11-2-5,6 4-2</inkml:trace>
          <inkml:trace contextRef="#ctx0" brushRef="#br3" timeOffset="146905.4581">9069 4703 19,'-10'-7'94,"10"7"-2,-2 27-5,2-27-3,7 1-1,-7-1-31,17 0-52,-1 0 0,4 0 0,5 0 0,5-1 0,5-2 0,3 1 0,1-2 0,-3 1 0,2 0 0,-4 1 0,-4 2 0,-5-1 0,-5 1 0,-5 0 0,-3 1-18,-12-1-67,0 12-4,-9-3-1,-18-4-6,-6 9-1</inkml:trace>
        </inkml:traceGroup>
        <inkml:traceGroup>
          <inkml:annotationXML>
            <emma:emma xmlns:emma="http://www.w3.org/2003/04/emma" version="1.0">
              <emma:interpretation id="{EFF4917B-9B3A-4E7D-9405-6EA39761AA71}" emma:medium="tactile" emma:mode="ink">
                <msink:context xmlns:msink="http://schemas.microsoft.com/ink/2010/main" type="inkWord" rotatedBoundingBox="16442,7484 16854,7477 16869,8336 16457,8343"/>
              </emma:interpretation>
              <emma:one-of disjunction-type="recognition" id="oneOf34">
                <emma:interpretation id="interp170" emma:lang="ko-KR" emma:confidence="0">
                  <emma:literal>p</emma:literal>
                </emma:interpretation>
                <emma:interpretation id="interp171" emma:lang="ko-KR" emma:confidence="0">
                  <emma:literal>P</emma:literal>
                </emma:interpretation>
                <emma:interpretation id="interp172" emma:lang="ko-KR" emma:confidence="0">
                  <emma:literal>8</emma:literal>
                </emma:interpretation>
                <emma:interpretation id="interp173" emma:lang="ko-KR" emma:confidence="0">
                  <emma:literal>『</emma:literal>
                </emma:interpretation>
                <emma:interpretation id="interp174" emma:lang="ko-KR" emma:confidence="0">
                  <emma:literal>了</emma:literal>
                </emma:interpretation>
              </emma:one-of>
            </emma:emma>
          </inkml:annotationXML>
          <inkml:trace contextRef="#ctx0" brushRef="#br3" timeOffset="147966.2599">10161 4762 59,'-7'-11'77,"2"-1"0,0 0-4,5 12-5,-4-8-34,4 8-6,-6 17-6,4 7-3,-1 12 0,1 10-1,0 11-1,0 6-17,0 4 0,2 4 0,0-1 0,0-3 0,1-8 0,3-4 0,0-12 0,-1-7 0,2-8 0,-3-9 0,-2-3 0,0-16 0,0 8 0,0-8 0,0-11 0,-3-3 0,-5-6 0,2-10 0,-2-8 0,-4-6 0,-1-7 0,-2-7 0,4-4 0,0-3 0,5-1 0,4 0 0,2 1 0,11 5 0,9 7 0,5 8 0,10 3 0,6 8 0,6 10 0,1 14 0,0 6 0,-8 8 0,2 18 0,-15-2 0,-3 16 0,-23-2 0,-1 7 0,-17-6 0,-2 3 0,-10-11 0,-4-4 0,-3 1 0,2-3 0,-2-6 0,11 2 0,25-7-58,-19-10-29,11 0 1,1-8-9,8-4-3</inkml:trace>
        </inkml:traceGroup>
        <inkml:traceGroup>
          <inkml:annotationXML>
            <emma:emma xmlns:emma="http://www.w3.org/2003/04/emma" version="1.0">
              <emma:interpretation id="{3CA0C4E5-8898-4917-8761-8E1A771E05E2}" emma:medium="tactile" emma:mode="ink">
                <msink:context xmlns:msink="http://schemas.microsoft.com/ink/2010/main" type="inkWord" rotatedBoundingBox="17184,7487 17856,7475 17863,7881 17191,7892"/>
              </emma:interpretation>
              <emma:one-of disjunction-type="recognition" id="oneOf35">
                <emma:interpretation id="interp175" emma:lang="ko-KR" emma:confidence="0">
                  <emma:literal>t</emma:literal>
                </emma:interpretation>
                <emma:interpretation id="interp176" emma:lang="ko-KR" emma:confidence="0">
                  <emma:literal>+</emma:literal>
                </emma:interpretation>
                <emma:interpretation id="interp177" emma:lang="ko-KR" emma:confidence="0">
                  <emma:literal>÷</emma:literal>
                </emma:interpretation>
                <emma:interpretation id="interp178" emma:lang="ko-KR" emma:confidence="0">
                  <emma:literal>千</emma:literal>
                </emma:interpretation>
                <emma:interpretation id="interp179" emma:lang="ko-KR" emma:confidence="0">
                  <emma:literal>十</emma:literal>
                </emma:interpretation>
              </emma:one-of>
            </emma:emma>
          </inkml:annotationXML>
          <inkml:trace contextRef="#ctx0" brushRef="#br3" timeOffset="148777.4613">10851 4859 63,'-21'0'91,"1"-3"-5,7 2-4,1-3-2,12 4 1,0 0-56,11-1-22,9 1-3,12-2 0,8 0 0,11-1 0,6-1 0,5 1 0,1-5 0,-1 3 0,-4-1 0,-7-1 0,-13 7 0,-3-3 0,-13 0 0,-1 3 0,5 0-67,-26 0-22,12 0-1,-12 0-5,10-7-4</inkml:trace>
          <inkml:trace contextRef="#ctx0" brushRef="#br3" timeOffset="148527.8609">11074 4664 61,'3'-11'77,"-3"11"-1,8-12-2,-8 12-1,8 0-33,-1 10-7,-4 8-8,1 9-5,-2 6-3,2 6-2,-1 1-15,-2 3 0,0 0 0,1-10 0,-1 2 0,-1-8 0,1-7 0,1-5 0,1-3 0,-3-12 0,2 10 0,-2-10 0,0 0-6,0 0-78,-1-12-3,-6-2-3,2-2-6,-9-5-2</inkml:trace>
        </inkml:traceGroup>
        <inkml:traceGroup>
          <inkml:annotationXML>
            <emma:emma xmlns:emma="http://www.w3.org/2003/04/emma" version="1.0">
              <emma:interpretation id="{2406C90D-1404-48F3-A9B5-CBBF62B23679}" emma:medium="tactile" emma:mode="ink">
                <msink:context xmlns:msink="http://schemas.microsoft.com/ink/2010/main" type="inkWord" rotatedBoundingBox="17811,7427 18842,7409 18850,7849 17818,7867"/>
              </emma:interpretation>
              <emma:one-of disjunction-type="recognition" id="oneOf36">
                <emma:interpretation id="interp180" emma:lang="ko-KR" emma:confidence="0">
                  <emma:literal>8</emma:literal>
                </emma:interpretation>
                <emma:interpretation id="interp181" emma:lang="ko-KR" emma:confidence="0">
                  <emma:literal>£</emma:literal>
                </emma:interpretation>
                <emma:interpretation id="interp182" emma:lang="ko-KR" emma:confidence="0">
                  <emma:literal>七</emma:literal>
                </emma:interpretation>
                <emma:interpretation id="interp183" emma:lang="ko-KR" emma:confidence="0">
                  <emma:literal>『</emma:literal>
                </emma:interpretation>
                <emma:interpretation id="interp184" emma:lang="ko-KR" emma:confidence="0">
                  <emma:literal>6</emma:literal>
                </emma:interpretation>
              </emma:one-of>
            </emma:emma>
          </inkml:annotationXML>
          <inkml:trace contextRef="#ctx0" brushRef="#br3" timeOffset="149448.2625">12000 4731 39,'-18'8'87,"10"-2"-2,-3-3-4,11-3-3,-11 7-1,-3-7-48,14 0-12,7 4-4,6-4-8,9 3-5,7-3 0,5-7 0,7 3 0,5-3 0,3-4 0,0-3 0,-5-2 0,-7-4 0,-11-5 0,-9 3 0,-13-1 0,-7 6 0,-15 1 0,-15 8 0,-3 8 0,-27 24 0,-1 10 0,5 9 0,5 7 0,10 0 0,14 6 0,19-6 0,11-4 0,33-17 0,19-7 0,6-7 0,7-6 0,3-1 0,-4-6 0,-10-2 0,-11 0 0,0-4 0,-24 1-36,-12-7-32,-7 10-3,-21-19 1,-6 7-3,-22-10 1,19 3 9,-64 4 63,-8-9 6,-15 7 1,-11 0 2,-11-7-5,-18 20-4,-14-2 0</inkml:trace>
        </inkml:traceGroup>
      </inkml:traceGroup>
    </inkml:traceGroup>
    <inkml:traceGroup>
      <inkml:annotationXML>
        <emma:emma xmlns:emma="http://www.w3.org/2003/04/emma" version="1.0">
          <emma:interpretation id="{246B82E4-047A-498D-9051-6C604F83AF4C}" emma:medium="tactile" emma:mode="ink">
            <msink:context xmlns:msink="http://schemas.microsoft.com/ink/2010/main" type="paragraph" rotatedBoundingBox="14411,8806 24902,8386 24952,9640 14461,1006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323CBF0-E82F-4BEA-93E0-DDFAA3E248AD}" emma:medium="tactile" emma:mode="ink">
              <msink:context xmlns:msink="http://schemas.microsoft.com/ink/2010/main" type="line" rotatedBoundingBox="14411,8806 24902,8386 24952,9640 14461,10060"/>
            </emma:interpretation>
          </emma:emma>
        </inkml:annotationXML>
        <inkml:traceGroup>
          <inkml:annotationXML>
            <emma:emma xmlns:emma="http://www.w3.org/2003/04/emma" version="1.0">
              <emma:interpretation id="{63FF13F1-1CF0-4ACF-9F01-070FE86A485E}" emma:medium="tactile" emma:mode="ink">
                <msink:context xmlns:msink="http://schemas.microsoft.com/ink/2010/main" type="inkWord" rotatedBoundingBox="14423,9104 15020,9080 15046,9736 14449,9760"/>
              </emma:interpretation>
              <emma:one-of disjunction-type="recognition" id="oneOf37">
                <emma:interpretation id="interp185" emma:lang="ko-KR" emma:confidence="0">
                  <emma:literal>C</emma:literal>
                </emma:interpretation>
                <emma:interpretation id="interp186" emma:lang="ko-KR" emma:confidence="0">
                  <emma:literal>으</emma:literal>
                </emma:interpretation>
                <emma:interpretation id="interp187" emma:lang="ko-KR" emma:confidence="0">
                  <emma:literal>오</emma:literal>
                </emma:interpretation>
                <emma:interpretation id="interp188" emma:lang="ko-KR" emma:confidence="0">
                  <emma:literal>c</emma:literal>
                </emma:interpretation>
                <emma:interpretation id="interp189" emma:lang="ko-KR" emma:confidence="0">
                  <emma:literal>e</emma:literal>
                </emma:interpretation>
              </emma:one-of>
            </emma:emma>
          </inkml:annotationXML>
          <inkml:trace contextRef="#ctx0" brushRef="#br3" timeOffset="152006.667">8387 6429 19,'5'11'70,"2"-1"3,2 0-1,0-9 1,-9-1-33,15 4-2,-5-4-8,1-4-7,1-3-8,-3-7-1,3-2-2,-5-8-3,0 3-3,-3-7-2,-4 3-1,-3 0-2,-9 1 0,-6 7 1,-10 7 1,-5 8 0,-8 8-3,-3 15 0,-3 14 0,0 11 0,-2 15 0,6 1 0,6 4 0,9 6 0,6-4 0,12-3 0,10-11 0,14-10 0,18-14 0,9-8 0,12-10 0,6-12 0,6-4 0,1-10 0,-1-5 0,-10-8 0,-2 8-19,-13 0-71,-13 0-3,-10 3-3,-11 3-6,-3 1-1</inkml:trace>
        </inkml:traceGroup>
        <inkml:traceGroup>
          <inkml:annotationXML>
            <emma:emma xmlns:emma="http://www.w3.org/2003/04/emma" version="1.0">
              <emma:interpretation id="{8BFDB7C0-ABBA-4148-A16B-2335F71C926F}" emma:medium="tactile" emma:mode="ink">
                <msink:context xmlns:msink="http://schemas.microsoft.com/ink/2010/main" type="inkWord" rotatedBoundingBox="15129,9055 15647,9034 15675,9726 15157,9746"/>
              </emma:interpretation>
              <emma:one-of disjunction-type="recognition" id="oneOf38">
                <emma:interpretation id="interp190" emma:lang="ko-KR" emma:confidence="0">
                  <emma:literal>C</emma:literal>
                </emma:interpretation>
                <emma:interpretation id="interp191" emma:lang="ko-KR" emma:confidence="0">
                  <emma:literal>c</emma:literal>
                </emma:interpretation>
                <emma:interpretation id="interp192" emma:lang="ko-KR" emma:confidence="0">
                  <emma:literal>&lt;</emma:literal>
                </emma:interpretation>
                <emma:interpretation id="interp193" emma:lang="ko-KR" emma:confidence="0">
                  <emma:literal>(</emma:literal>
                </emma:interpretation>
                <emma:interpretation id="interp194" emma:lang="ko-KR" emma:confidence="0">
                  <emma:literal>6</emma:literal>
                </emma:interpretation>
              </emma:one-of>
            </emma:emma>
          </inkml:annotationXML>
          <inkml:trace contextRef="#ctx0" brushRef="#br3" timeOffset="152490.2679">9088 6207 17,'0'0'78,"-1"-7"5,-11 11-1,-5 12-1,-8 10 1,-15 12-43,6 12-11,-6 10-7,-3 6-21,3 5 0,3-5 0,11-2 0,8-4 0,12-9 0,9-6 0,15-14 0,8-4 0,11-9 0,8-12 0,4-6 0,1-3 0,5-4 0,-8-11-36,-2-5-52,-1-1-3,-8-8-4,0 2-6,-10-8 1</inkml:trace>
        </inkml:traceGroup>
        <inkml:traceGroup>
          <inkml:annotationXML>
            <emma:emma xmlns:emma="http://www.w3.org/2003/04/emma" version="1.0">
              <emma:interpretation id="{FDD53880-D96A-45C4-B252-C63503BEBCC9}" emma:medium="tactile" emma:mode="ink">
                <msink:context xmlns:msink="http://schemas.microsoft.com/ink/2010/main" type="inkWord" rotatedBoundingBox="15572,8958 16422,8924 16457,9781 15606,9815"/>
              </emma:interpretation>
              <emma:one-of disjunction-type="recognition" id="oneOf39">
                <emma:interpretation id="interp195" emma:lang="ko-KR" emma:confidence="0">
                  <emma:literal>쟤</emma:literal>
                </emma:interpretation>
                <emma:interpretation id="interp196" emma:lang="ko-KR" emma:confidence="0">
                  <emma:literal>ㅃ</emma:literal>
                </emma:interpretation>
                <emma:interpretation id="interp197" emma:lang="ko-KR" emma:confidence="0">
                  <emma:literal>뮈</emma:literal>
                </emma:interpretation>
                <emma:interpretation id="interp198" emma:lang="ko-KR" emma:confidence="0">
                  <emma:literal>助</emma:literal>
                </emma:interpretation>
                <emma:interpretation id="interp199" emma:lang="ko-KR" emma:confidence="0">
                  <emma:literal>形</emma:literal>
                </emma:interpretation>
              </emma:one-of>
            </emma:emma>
          </inkml:annotationXML>
          <inkml:trace contextRef="#ctx0" brushRef="#br3" timeOffset="152989.4687">9488 6342 20,'11'-11'78,"-11"11"5,8-6 0,-9 12-3,-13 10 3,-5 11-45,-5 9-9,-3 12-12,-3 5-17,-2 7 0,-4-4 0,7-1 0,4-6 0,2-6 0,5-8 0,3-8 0,6-8 0,3-9 0,6-10 0,0 0 0,0 0 0,12-14 0,-1-8 0,4-8 0,0-7 0,3-11 0,0-7 0,4-5 0,-2-4 0,2 0 0,0 3 0,0 6 0,-2 7 0,1 8 0,0 14 0,-2 9 0,-2 13 0,0 11 0,0 14 0,1 11 0,0 9 0,-2 10 0,2 6 0,-1 3 0,-1-2 0,2-2 0,0-4 0,-3-8 0,0-4 0,1-12 0,-5-8 0,1-9 0,0-5 0,-2-4 0,-4-11 0,-1-5-18,-2-4-72,-3-4-3,-3-4-3,-8-2-5,-1 0-2</inkml:trace>
          <inkml:trace contextRef="#ctx0" brushRef="#br3" timeOffset="153207.8689">9412 6598 39,'-48'5'88,"7"0"-3,5 0-4,14-1-1,8-3 0,14-1-49,0 0-11,25-1-13,8-3-7,14 0 0,6-3 0,5-1 0,2-4 0,0 1 0,-3-2 0,-4-1 0,-8 1 0,-8 2-3,10 1-80,-28-7-2,-5 4-3,-12-5-6,1 0-2</inkml:trace>
          <inkml:trace contextRef="#ctx0" brushRef="#br3" timeOffset="153675.8699">9678 6710 17,'0'0'28,"-15"11"1,11-1-58,8 0 1</inkml:trace>
          <inkml:trace contextRef="#ctx0" brushRef="#br3" timeOffset="153566.6698">9815 6094 23,'0'0'85,"18"-3"3,-1 6 0,10 13-2,2 5 1,-25 17-46,32 6-28,-2 12-13,-4 8 0,-13 11 0,-8 4 0,-9-2 0,-6 3 0,-12-11 0,-13-4 0,-3-8 0,-1-14 0,5-8 0,-4-9-18,6-15-49,7-10-2,4-1 0,4-9-3,8-3-1,-1-1 3,3-5 13,3 1 83,3 3-24,-2 1-1,4 43 3,-3-40-4,1-7 1,-3 3 0,2-3 2,-2-3-2,0 1 1,-3 0 0,-1-47-30,4 51 2</inkml:trace>
        </inkml:traceGroup>
        <inkml:traceGroup>
          <inkml:annotationXML>
            <emma:emma xmlns:emma="http://www.w3.org/2003/04/emma" version="1.0">
              <emma:interpretation id="{CADAF23D-DE04-4CCD-B3A9-85E2CEDFD05B}" emma:medium="tactile" emma:mode="ink">
                <msink:context xmlns:msink="http://schemas.microsoft.com/ink/2010/main" type="inkWord" rotatedBoundingBox="16633,9344 17447,9311 17470,9893 16656,9925"/>
              </emma:interpretation>
              <emma:one-of disjunction-type="recognition" id="oneOf40">
                <emma:interpretation id="interp200" emma:lang="ko-KR" emma:confidence="0">
                  <emma:literal>」</emma:literal>
                </emma:interpretation>
                <emma:interpretation id="interp201" emma:lang="ko-KR" emma:confidence="0">
                  <emma:literal>』</emma:literal>
                </emma:interpretation>
                <emma:interpretation id="interp202" emma:lang="ko-KR" emma:confidence="0">
                  <emma:literal>세</emma:literal>
                </emma:interpretation>
                <emma:interpretation id="interp203" emma:lang="ko-KR" emma:confidence="0">
                  <emma:literal>네</emma:literal>
                </emma:interpretation>
                <emma:interpretation id="interp204" emma:lang="ko-KR" emma:confidence="0">
                  <emma:literal>ㅗ</emma:literal>
                </emma:interpretation>
              </emma:one-of>
            </emma:emma>
          </inkml:annotationXML>
          <inkml:trace contextRef="#ctx0" brushRef="#br3" timeOffset="155750.6736">10347 6951 50,'-28'21'83,"5"-2"-1,1-2 1,8-5-2,7 39-14,7-51-36,16 8-6,16-6-16,8-2-9,15-2 0,7-8 0,11 2 0,10-2 0,1-1 0,-5 3 0,-8 0 0,-5 5 0,-16 0 0,-6 2 0,-15 1 0,-11-2 0,-7 2 0,-11 0 0,0 0-27,0 0-60,-4-6-3,-3 6-5,-10-10-6,5 4 0</inkml:trace>
          <inkml:trace contextRef="#ctx0" brushRef="#br3" timeOffset="155485.4731">10586 6547 35,'0'-18'62,"0"3"7,0 1 1,0 20-26,0-11-12,0 5-3,0-12-5,0 12 2,11 5-4,-7 10-2,6 7-2,-3 6 1,3 7 1,-3 5 1,4 7-21,-6-3 0,2 2 0,-2-8 0,1-3 0,-3-8 0,1-7 0,-1-3 0,-2-6 0,-1-11 0,3 8 0,-3-8 0,0 0 0,0 0 0,0 0 0,8-3-65,-8 3-24,-12-12-1,-4 3-7,3 1-3</inkml:trace>
        </inkml:traceGroup>
        <inkml:traceGroup>
          <inkml:annotationXML>
            <emma:emma xmlns:emma="http://www.w3.org/2003/04/emma" version="1.0">
              <emma:interpretation id="{DF72FBAF-DEAD-4E3F-9AF2-E869CE5AF41E}" emma:medium="tactile" emma:mode="ink">
                <msink:context xmlns:msink="http://schemas.microsoft.com/ink/2010/main" type="inkWord" rotatedBoundingBox="17702,9023 18355,8997 18382,9689 17730,9715"/>
              </emma:interpretation>
              <emma:one-of disjunction-type="recognition" id="oneOf41">
                <emma:interpretation id="interp205" emma:lang="ko-KR" emma:confidence="0">
                  <emma:literal>N</emma:literal>
                </emma:interpretation>
                <emma:interpretation id="interp206" emma:lang="ko-KR" emma:confidence="0">
                  <emma:literal>~</emma:literal>
                </emma:interpretation>
                <emma:interpretation id="interp207" emma:lang="ko-KR" emma:confidence="0">
                  <emma:literal>^</emma:literal>
                </emma:interpretation>
                <emma:interpretation id="interp208" emma:lang="ko-KR" emma:confidence="0">
                  <emma:literal>M</emma:literal>
                </emma:interpretation>
                <emma:interpretation id="interp209" emma:lang="ko-KR" emma:confidence="0">
                  <emma:literal>Ⅳ</emma:literal>
                </emma:interpretation>
              </emma:one-of>
            </emma:emma>
          </inkml:annotationXML>
          <inkml:trace contextRef="#ctx0" brushRef="#br3" timeOffset="158246.678">11326 6796 30,'0'13'76,"0"2"3,0-2-1,0-2-1,3-1-29,-3-10-9,4 16-7,-4-16-9,13 0-2,-4-6-13,0-11-8,3-1 0,-1-8 0,3-6 0,-2-6 0,-2-3 0,2-7 0,-2-3 0,0-5 0,1 0 0,-3 0 0,1 1 0,0 6 0,-1 6 0,0 8 0,1 8 0,-1 10 0,4 14 0,-1 5 0,3 16 0,1 10 0,3 13 0,3 9 0,2 7 0,2 5 0,1-3 0,2 1 0,1-7 0,-3-8 0,-1-14 0,-2-5 0,1-10 0,-5-11 0,0-7 0,-1-14 0,-4-6 0,-3-7 0,-3-4 0,-1-11 0,-2-4 0,-5-1 0,0-1 0,0 0 0,-2 2 0,-1 3 0,-1 3 0,0 4 0,-2 10 0,5 4 0,-2 10 0,2 1 0,1 13 0,0 0 0,0 0 0,0 13 0,0 1-79,7 5-10,-2-3-2,7 5-5,-2-9-2</inkml:trace>
        </inkml:traceGroup>
        <inkml:traceGroup>
          <inkml:annotationXML>
            <emma:emma xmlns:emma="http://www.w3.org/2003/04/emma" version="1.0">
              <emma:interpretation id="{AC549DFB-CD82-44F1-AA36-B5A5487694A2}" emma:medium="tactile" emma:mode="ink">
                <msink:context xmlns:msink="http://schemas.microsoft.com/ink/2010/main" type="inkWord" rotatedBoundingBox="18605,8958 18922,8945 18948,9575 18631,9588"/>
              </emma:interpretation>
              <emma:one-of disjunction-type="recognition" id="oneOf42">
                <emma:interpretation id="interp210" emma:lang="ko-KR" emma:confidence="0">
                  <emma:literal>C</emma:literal>
                </emma:interpretation>
                <emma:interpretation id="interp211" emma:lang="ko-KR" emma:confidence="0">
                  <emma:literal>(</emma:literal>
                </emma:interpretation>
                <emma:interpretation id="interp212" emma:lang="ko-KR" emma:confidence="0">
                  <emma:literal>c</emma:literal>
                </emma:interpretation>
                <emma:interpretation id="interp213" emma:lang="ko-KR" emma:confidence="0">
                  <emma:literal>&lt;</emma:literal>
                </emma:interpretation>
                <emma:interpretation id="interp214" emma:lang="ko-KR" emma:confidence="0">
                  <emma:literal>6</emma:literal>
                </emma:interpretation>
              </emma:one-of>
            </emma:emma>
          </inkml:annotationXML>
          <inkml:trace contextRef="#ctx0" brushRef="#br3" timeOffset="158667.8787">12488 6125 30,'0'0'70,"3"-8"4,-3 8 1,0 0-5,5-11-31,-10 11-3,-8 2-6,-6 8-4,-3 9-3,-3 12-2,-6 8-4,-4 9-17,3 7 0,2 6 0,4-1 0,5 2 0,10-7 0,7-6 0,8-9 0,16-7 0,4-7 0,11-8 0,-1-5 0,8-3 0,-5-9 0,-26-1-33,25 0-55,-7-7-4,-5-4-3,-13-6-7,3-3 2</inkml:trace>
        </inkml:traceGroup>
        <inkml:traceGroup>
          <inkml:annotationXML>
            <emma:emma xmlns:emma="http://www.w3.org/2003/04/emma" version="1.0">
              <emma:interpretation id="{D85A7586-1B6A-40B0-ACA9-FCE8E7A5CC51}" emma:medium="tactile" emma:mode="ink">
                <msink:context xmlns:msink="http://schemas.microsoft.com/ink/2010/main" type="inkWord" rotatedBoundingBox="18914,8886 19538,8861 19564,9526 18941,9550"/>
              </emma:interpretation>
              <emma:one-of disjunction-type="recognition" id="oneOf43">
                <emma:interpretation id="interp215" emma:lang="ko-KR" emma:confidence="0">
                  <emma:literal>A</emma:literal>
                </emma:interpretation>
                <emma:interpretation id="interp216" emma:lang="ko-KR" emma:confidence="0">
                  <emma:literal>여</emma:literal>
                </emma:interpretation>
                <emma:interpretation id="interp217" emma:lang="ko-KR" emma:confidence="0">
                  <emma:literal>스</emma:literal>
                </emma:interpretation>
                <emma:interpretation id="interp218" emma:lang="ko-KR" emma:confidence="0">
                  <emma:literal>시</emma:literal>
                </emma:interpretation>
                <emma:interpretation id="interp219" emma:lang="ko-KR" emma:confidence="0">
                  <emma:literal>ㅿ</emma:literal>
                </emma:interpretation>
              </emma:one-of>
            </emma:emma>
          </inkml:annotationXML>
          <inkml:trace contextRef="#ctx0" brushRef="#br3" timeOffset="159260.6798">12852 6164 26,'0'-11'80,"0"11"-2,-6-10 1,6 10-1,-23 7 2,1 14-47,1 5-6,-5 15-5,0 6-14,-4 9-8,-2 2 0,3 4 0,1-6 0,5-4 0,4-5 0,6-12 0,2-6 0,6-10 0,5-8 0,0-11 0,12-5 0,3-12 0,0-7 0,6-8 0,4-9 0,1-9 0,-4-4 0,2-3 0,-2-4 0,-3 2 0,2-1 0,-2 6 0,-4 7 0,0 6 0,0 9 0,-1 8 0,-1 9 0,-1 9 0,2 7 0,-1 13 0,1 9 0,1 7 0,2 10 0,-1 9 0,0 7 0,0 2 0,-1-2 0,3-2 0,2-4 0,-4-2 0,1-11 0,-4-7 0,3-11 0,-3-6 0,-2-9 0,-1-2 0,-10-2 0,19-37 0,-15 27-69,-4-7-21,0 3-3,-9-4-5,-1 3-5</inkml:trace>
          <inkml:trace contextRef="#ctx0" brushRef="#br3" timeOffset="159463.4799">12666 6482 55,'-37'4'91,"6"1"-2,8-2-5,8-3 0,15 0-1,36-7-58,-16 1-25,8-1 0,9 3 0,3-1 0,8 1 0,-1 1 0,-1 3 0,-9 11-11,-3-11-72,-3 0-3,-8-4-3,-4-4-6,-8-5-6</inkml:trace>
        </inkml:traceGroup>
        <inkml:traceGroup>
          <inkml:annotationXML>
            <emma:emma xmlns:emma="http://www.w3.org/2003/04/emma" version="1.0">
              <emma:interpretation id="{0CDE7F2D-33B6-4B75-A9A1-8B0CA303640C}" emma:medium="tactile" emma:mode="ink">
                <msink:context xmlns:msink="http://schemas.microsoft.com/ink/2010/main" type="inkWord" rotatedBoundingBox="19420,8605 20062,8580 20097,9454 19455,9480"/>
              </emma:interpretation>
              <emma:one-of disjunction-type="recognition" id="oneOf44">
                <emma:interpretation id="interp220" emma:lang="ko-KR" emma:confidence="0">
                  <emma:literal>중</emma:literal>
                </emma:interpretation>
                <emma:interpretation id="interp221" emma:lang="ko-KR" emma:confidence="0">
                  <emma:literal>ㅟ</emma:literal>
                </emma:interpretation>
                <emma:interpretation id="interp222" emma:lang="ko-KR" emma:confidence="0">
                  <emma:literal>직</emma:literal>
                </emma:interpretation>
                <emma:interpretation id="interp223" emma:lang="ko-KR" emma:confidence="0">
                  <emma:literal>ㄲ</emma:literal>
                </emma:interpretation>
                <emma:interpretation id="interp224" emma:lang="ko-KR" emma:confidence="0">
                  <emma:literal>긱</emma:literal>
                </emma:interpretation>
              </emma:one-of>
            </emma:emma>
          </inkml:annotationXML>
          <inkml:trace contextRef="#ctx0" brushRef="#br3" timeOffset="159962.6809">13110 6034 46,'-18'0'87,"0"1"0,4-1-1,-1-1-2,5-30-24,2 27-19,8 4-21,0 0-20,0 0 0,10-11 0,12 9 0,5-1 0,10-1 0,6-3 0,5 2 0,2 0 0,2-2 0,-3 3 0,-8 0 0,-3-2 0,-7 6 0,-11-4 0,-4 4 0,-16 0-23,0 0-61,-16 4-4,-3-3-3,-2 6-4,-5-5 1</inkml:trace>
          <inkml:trace contextRef="#ctx0" brushRef="#br3" timeOffset="160134.2813">13311 6021 0,'-15'13'73,"2"3"10,4 3 1,-2 1-1,6-26-21,1 32-17,2 6-4,0-1-9,2 1-24,0-5-8,0-1 0,0-5 0,3-3 0,-3-8 0,4-36-30,0 39-50,-4-13-5,0 0-2,10-18-8,-2 1-3</inkml:trace>
          <inkml:trace contextRef="#ctx0" brushRef="#br3" timeOffset="160461.8815">13454 5748 65,'6'-1'87,"5"1"0,1 6-2,10 10-2,2 5-1,4 13-60,6 13-22,-6 9 0,-3 11 0,-5 6 0,-8 4 0,-12 1 0,-7 0 0,-12-7 0,-6-7 0,-4-8 0,-4-14 0,-4-3-22,6-12-65,0-11-3,3-7-3,-2-9-9,6 0-1</inkml:trace>
        </inkml:traceGroup>
        <inkml:traceGroup>
          <inkml:annotationXML>
            <emma:emma xmlns:emma="http://www.w3.org/2003/04/emma" version="1.0">
              <emma:interpretation id="{270D4A2B-2A20-4DB1-8172-10286B1525CF}" emma:medium="tactile" emma:mode="ink">
                <msink:context xmlns:msink="http://schemas.microsoft.com/ink/2010/main" type="inkWord" rotatedBoundingBox="20455,8800 21536,8757 21567,9517 20486,9560"/>
              </emma:interpretation>
              <emma:one-of disjunction-type="recognition" id="oneOf45">
                <emma:interpretation id="interp225" emma:lang="ko-KR" emma:confidence="0">
                  <emma:literal>대</emma:literal>
                </emma:interpretation>
                <emma:interpretation id="interp226" emma:lang="ko-KR" emma:confidence="0">
                  <emma:literal>려</emma:literal>
                </emma:interpretation>
                <emma:interpretation id="interp227" emma:lang="ko-KR" emma:confidence="0">
                  <emma:literal>더</emma:literal>
                </emma:interpretation>
                <emma:interpretation id="interp228" emma:lang="ko-KR" emma:confidence="0">
                  <emma:literal>리</emma:literal>
                </emma:interpretation>
                <emma:interpretation id="interp229" emma:lang="ko-KR" emma:confidence="0">
                  <emma:literal>추</emma:literal>
                </emma:interpretation>
              </emma:one-of>
            </emma:emma>
          </inkml:annotationXML>
          <inkml:trace contextRef="#ctx0" brushRef="#br1" timeOffset="164330.6887">14231 6236 20,'-2'-12'32,"2"12"-22,0 0 4,0-10 7,0 10 10,0 0 5,0-9 5,0 9 4,0 0-2,-6-9 0,6 9-4,0 0-5,0 0-7,0 0-7,-10-7-4,10 7-5,0 0-2,0 0-3,7 0 0,7 2-2,4-2-1,10 0-3,7 0 0,11-4 0,4-3 0,5 2 0,1-1 0,-2-1 0,-3 3 0,-3-3 0,-8 4 0,-7 3 0,-9-1 0,-7 1-9,-7 0-24,-10 0-18,0 6-32,-18 3 0,-5 1-5,-16-3 1,-1 10 10</inkml:trace>
          <inkml:trace contextRef="#ctx0" brushRef="#br1" timeOffset="164564.6891">14248 6321 37,'-55'14'67,"11"2"2,4-1 5,16-3 2,9 2-37,15-14-4,11 20-6,19-19-4,19 3-2,10-4-1,13-1-7,9-5-15,6-4 0,1 3 0,-4 0 0,-5 0 0,-9 3 0,-11 1 0,-11-1 0,-12 2 0,-11-3 0,-9 4 0,-16 1-40,-6-10-42,-3 5-2,-6-3-2,1-2-7,-6-2 0</inkml:trace>
          <inkml:trace contextRef="#ctx0" brushRef="#br1" timeOffset="164985.8894">14602 5979 61,'-30'-9'80,"-1"1"1,-2 1-1,7 7-3,7-5-36,4 2-11,4 0-9,11 3-6,0 0-5,0 0-4,13 4-1,14 3-1,6 0-4,11 1 0,7 0 0,9 2 0,5-2 0,4 3 0,-3-2 0,0 2 0,-6 1 0,-9-1 0,-9 3 0,-10 0 0,-11 8 0,-16 4 0,-7 6 0,-19 6 0,-11 7 0,-9 7 0,-7 5 0,-5 5 0,1-5 0,4-2 0,9-6 0,10-5-62,10-6-22,4-15 0,12-8-8,3-15-4,0 0 3</inkml:trace>
        </inkml:traceGroup>
        <inkml:traceGroup>
          <inkml:annotationXML>
            <emma:emma xmlns:emma="http://www.w3.org/2003/04/emma" version="1.0">
              <emma:interpretation id="{A32E0A8C-A95E-4FBF-AC20-E58F5A608EC6}" emma:medium="tactile" emma:mode="ink">
                <msink:context xmlns:msink="http://schemas.microsoft.com/ink/2010/main" type="inkWord" rotatedBoundingBox="22589,8922 22917,8909 22949,9720 22621,9734"/>
              </emma:interpretation>
              <emma:one-of disjunction-type="recognition" id="oneOf46">
                <emma:interpretation id="interp230" emma:lang="ko-KR" emma:confidence="0">
                  <emma:literal>p</emma:literal>
                </emma:interpretation>
                <emma:interpretation id="interp231" emma:lang="ko-KR" emma:confidence="0">
                  <emma:literal>P</emma:literal>
                </emma:interpretation>
                <emma:interpretation id="interp232" emma:lang="ko-KR" emma:confidence="0">
                  <emma:literal>8</emma:literal>
                </emma:interpretation>
                <emma:interpretation id="interp233" emma:lang="ko-KR" emma:confidence="0">
                  <emma:literal>n</emma:literal>
                </emma:interpretation>
                <emma:interpretation id="interp234" emma:lang="ko-KR" emma:confidence="0">
                  <emma:literal>R</emma:literal>
                </emma:interpretation>
              </emma:one-of>
            </emma:emma>
          </inkml:annotationXML>
          <inkml:trace contextRef="#ctx0" brushRef="#br1" timeOffset="166545.8923">16199 6218 24,'0'-18'61,"-1"1"8,-1 2 2,0 0-24,2 5-6,0 1-7,0 9-5,0-8-4,0 8-3,0 17-3,0 6-2,5 7-2,-1 12 0,2 9 1,2 11-10,2 11-6,-2 0 0,4 1 0,-2-5 0,0-5 0,-2-10 0,-1-7 0,-3-12 0,0-11 0,-1-6 0,0-10 0,-3-8 0,0 0 0,-6-1 0,1-13 0,-2-6 0,-1-7 0,-2-8 0,2-7 0,-2-6 0,0-5 0,-1-11 0,2-2 0,3 1 0,-1-4 0,4 3 0,3 6 0,9 7 0,7 6 0,10 7 0,8 14 0,1 11 0,5 11 0,2 6 0,-4 14 0,-5 8 0,-6 3 0,-10 9 0,-10 2 0,-7-1 0,-9-1 0,-9 0 0,-8-5 0,-5-3 0,-2-5 0,0-5 0,0-1 0,0-10 0,7 0-62,8-7-24,0-3-2,14-7-6,4-11-4</inkml:trace>
        </inkml:traceGroup>
        <inkml:traceGroup>
          <inkml:annotationXML>
            <emma:emma xmlns:emma="http://www.w3.org/2003/04/emma" version="1.0">
              <emma:interpretation id="{A91894CF-F893-47E0-8BAD-F21D7B173D33}" emma:medium="tactile" emma:mode="ink">
                <msink:context xmlns:msink="http://schemas.microsoft.com/ink/2010/main" type="inkWord" rotatedBoundingBox="23315,8914 24037,8885 24060,9459 23338,9488"/>
              </emma:interpretation>
              <emma:one-of disjunction-type="recognition" id="oneOf47">
                <emma:interpretation id="interp235" emma:lang="ko-KR" emma:confidence="0">
                  <emma:literal>그</emma:literal>
                </emma:interpretation>
                <emma:interpretation id="interp236" emma:lang="ko-KR" emma:confidence="0">
                  <emma:literal>ㅗ</emma:literal>
                </emma:interpretation>
                <emma:interpretation id="interp237" emma:lang="ko-KR" emma:confidence="0">
                  <emma:literal>」</emma:literal>
                </emma:interpretation>
                <emma:interpretation id="interp238" emma:lang="ko-KR" emma:confidence="0">
                  <emma:literal>고</emma:literal>
                </emma:interpretation>
                <emma:interpretation id="interp239" emma:lang="ko-KR" emma:confidence="0">
                  <emma:literal>山</emma:literal>
                </emma:interpretation>
              </emma:one-of>
            </emma:emma>
          </inkml:annotationXML>
          <inkml:trace contextRef="#ctx0" brushRef="#br1" timeOffset="167076.2935">17259 6158 1,'0'-14'70,"3"-1"10,0-1 1,2-1-1,-2 2-29,1 1-6,-4 14-8,4-8-8,-4 8-7,4 19-7,-2 3-15,2 10 0,0 5 0,1 4 0,1 4 0,1 3 0,1-9 0,2-2 0,-2-6 0,-1-1 0,0-10 0,1-4 0,-4-3 0,-4-13 0,6 10 0,-24-9-54,18-1-34,0 0-2,-10-7-7,-2 0-3</inkml:trace>
          <inkml:trace contextRef="#ctx0" brushRef="#br1" timeOffset="167341.4939">17016 6611 42,'-26'13'87,"3"-4"-1,6-2-1,5 0-2,9-23-2,7 16-55,14 0-7,14 0-17,9 1-2,12-1 0,7-1 0,13-4 0,3 0 0,-2 1 0,-5 0 0,-7-1 0,-8 4 0,-11-3 0,-13 4 0,-12 0 0,-3 0-35,-15 0-50,0 0-4,0 0-3,-15-7-8,1 0 0</inkml:trace>
        </inkml:traceGroup>
        <inkml:traceGroup>
          <inkml:annotationXML>
            <emma:emma xmlns:emma="http://www.w3.org/2003/04/emma" version="1.0">
              <emma:interpretation id="{62F403ED-1E4B-4061-A1B2-0FBABC16F973}" emma:medium="tactile" emma:mode="ink">
                <msink:context xmlns:msink="http://schemas.microsoft.com/ink/2010/main" type="inkWord" rotatedBoundingBox="24330,8864 24920,8841 24942,9379 24352,9403"/>
              </emma:interpretation>
              <emma:one-of disjunction-type="recognition" id="oneOf48">
                <emma:interpretation id="interp240" emma:lang="ko-KR" emma:confidence="0">
                  <emma:literal>€</emma:literal>
                </emma:interpretation>
                <emma:interpretation id="interp241" emma:lang="ko-KR" emma:confidence="0">
                  <emma:literal>£</emma:literal>
                </emma:interpretation>
                <emma:interpretation id="interp242" emma:lang="ko-KR" emma:confidence="0">
                  <emma:literal>8</emma:literal>
                </emma:interpretation>
                <emma:interpretation id="interp243" emma:lang="ko-KR" emma:confidence="0">
                  <emma:literal>공</emma:literal>
                </emma:interpretation>
                <emma:interpretation id="interp24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168542.6961">18159 6194 31,'0'0'78,"-8"8"1,8-8 1,0 0-3,-6 9 0,-4-7-51,19 0-12,9-2 0,4 1-1,8-1-4,3-4-3,4-3-2,-1-5-1,1 2-3,-2-5 0,-5-5 0,-5-1 0,-9-3 0,-6 0 0,-10 1 0,-7 1 0,-15 5 0,-8 7 0,-13 9 0,-5 7 0,-7 16 0,-6 9 0,5 9 0,2 5 0,10 5 0,11 3 0,13 1 0,18-8 0,10-2 0,21-7 0,12-3 0,13-9 0,7-3 0,2-10 0,3-4 0,-8-5 0,-2 0 0,-16-3 0,-8-5-50,-8 1-18,-15-3-1,-9 7 0,-5-15-2,-8 8 0,-13-7 4</inkml:trace>
          <inkml:trace contextRef="#ctx0" brushRef="#br1" timeOffset="168636.2962">18436 6461 19,'-47'-17'3,"0"3"0,-2-8 1,-4 10-1,-6-5 0,-4 6 1,-4-9 28,1 7-28,21 9-28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0:20.9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6873F7B-920C-4505-84A1-D9A825BB234C}" emma:medium="tactile" emma:mode="ink">
          <msink:context xmlns:msink="http://schemas.microsoft.com/ink/2010/main" type="writingRegion" rotatedBoundingBox="8753,14624 10804,14401 11042,16581 8991,16804">
            <msink:destinationLink direction="with" ref="{012EAF77-280E-45F3-9231-B3490C0B2651}"/>
            <msink:destinationLink direction="with" ref="{3C61B9EE-0667-4AA4-9063-E112ECAD6F72}"/>
          </msink:context>
        </emma:interpretation>
      </emma:emma>
    </inkml:annotationXML>
    <inkml:traceGroup>
      <inkml:annotationXML>
        <emma:emma xmlns:emma="http://www.w3.org/2003/04/emma" version="1.0">
          <emma:interpretation id="{0D9E190F-7BC8-427F-8355-9F7734170F2A}" emma:medium="tactile" emma:mode="ink">
            <msink:context xmlns:msink="http://schemas.microsoft.com/ink/2010/main" type="paragraph" rotatedBoundingBox="8769,14622 10804,14401 10875,15052 8840,152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4CD1FC-65B8-414A-BE57-C7266994D2F1}" emma:medium="tactile" emma:mode="ink">
              <msink:context xmlns:msink="http://schemas.microsoft.com/ink/2010/main" type="line" rotatedBoundingBox="8769,14622 10804,14401 10875,15052 8840,15274"/>
            </emma:interpretation>
          </emma:emma>
        </inkml:annotationXML>
        <inkml:traceGroup>
          <inkml:annotationXML>
            <emma:emma xmlns:emma="http://www.w3.org/2003/04/emma" version="1.0">
              <emma:interpretation id="{A67B559F-BAED-4E2C-B6B2-1E720287BC35}" emma:medium="tactile" emma:mode="ink">
                <msink:context xmlns:msink="http://schemas.microsoft.com/ink/2010/main" type="inkWord" rotatedBoundingBox="8769,14622 8830,14616 8901,15267 8840,15274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Ⅰ</emma:literal>
                </emma:interpretation>
                <emma:interpretation id="interp4" emma:lang="ko-KR" emma:confidence="0">
                  <emma:literal>|</emma:literal>
                </emma:interpretation>
              </emma:one-of>
            </emma:emma>
          </inkml:annotationXML>
          <inkml:trace contextRef="#ctx0" brushRef="#br0">-2 65 8,'0'-13'70,"0"-5"7,0 6 1,0-2-4,0 4-32,0 10-1,0 0-9,8 20-4,-6 6-5,-2 17-4,2 3-4,-2 9-11,0 11-4,3 1 0,-3-2 0,3-5 0,-2-1 0,7-14 0,-5-11 0,0-6 0,-2-9 0,2-6 0,-2-4 0,-1-9 0,6-4-31,-6 4-55,7-19-5,3 1-3,-1-9-7,8 0-2</inkml:trace>
        </inkml:traceGroup>
        <inkml:traceGroup>
          <inkml:annotationXML>
            <emma:emma xmlns:emma="http://www.w3.org/2003/04/emma" version="1.0">
              <emma:interpretation id="{171B4A0D-98CC-4C61-9ABD-E404C92CF51E}" emma:medium="tactile" emma:mode="ink">
                <msink:context xmlns:msink="http://schemas.microsoft.com/ink/2010/main" type="inkWord" rotatedBoundingBox="9664,14633 9751,14624 9802,15089 9714,15099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(</emma:literal>
                </emma:interpretation>
                <emma:interpretation id="interp7" emma:lang="ko-KR" emma:confidence="0">
                  <emma:literal>l</emma:literal>
                </emma:interpretation>
                <emma:interpretation id="interp8" emma:lang="ko-KR" emma:confidence="0">
                  <emma:literal>I</emma:literal>
                </emma:interpretation>
                <emma:interpretation id="interp9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670.8009">890 37 51,'1'-10'83,"-1"3"-3,0 7-2,1-11-2,-1 11-20,0 18-21,0 5-12,0 8-5,0 3-7,-1 9-11,1 0 0,0 3 0,0-2 0,1-2 0,3-8 0,2-5 0,-2-6 0,0-2 0,0-8 0,2-3 0,-6-10 0,7 9 0,-7-9 0,11 2 0,-11-2-77,16-1-12,-6-8-2,5-2-6,-2-4-3</inkml:trace>
        </inkml:traceGroup>
        <inkml:traceGroup>
          <inkml:annotationXML>
            <emma:emma xmlns:emma="http://www.w3.org/2003/04/emma" version="1.0">
              <emma:interpretation id="{23CDDC39-E5EF-4203-BDF6-CF166348B244}" emma:medium="tactile" emma:mode="ink">
                <msink:context xmlns:msink="http://schemas.microsoft.com/ink/2010/main" type="inkWord" rotatedBoundingBox="10742,14500 10814,14492 10865,14955 10792,14963"/>
              </emma:interpretation>
              <emma:one-of disjunction-type="recognition" id="oneOf2">
                <emma:interpretation id="interp10" emma:lang="ko-KR" emma:confidence="0">
                  <emma:literal>)</emma:literal>
                </emma:interpretation>
                <emma:interpretation id="interp11" emma:lang="ko-KR" emma:confidence="0">
                  <emma:literal>1</emma:literal>
                </emma:interpretation>
                <emma:interpretation id="interp12" emma:lang="ko-KR" emma:confidence="0">
                  <emma:literal>l</emma:literal>
                </emma:interpretation>
                <emma:interpretation id="interp13" emma:lang="ko-KR" emma:confidence="0">
                  <emma:literal>I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045.2019">1935-121 1,'20'5'82,"-5"6"7,0 5-1,-4 1-3,0 8 1,2 7-41,-9 3-10,-4 2-35,0 5 0,0-5 0,0 2 0,0-6 0,0-3 0,0-4 0,2-6 0,4-5 0,-1-2 0,-5 0 0,0-13-66,5 11-23,-5-11-1,-7-10-7,-3-4-5</inkml:trace>
        </inkml:traceGroup>
      </inkml:traceGroup>
    </inkml:traceGroup>
    <inkml:traceGroup>
      <inkml:annotationXML>
        <emma:emma xmlns:emma="http://www.w3.org/2003/04/emma" version="1.0">
          <emma:interpretation id="{9A7D85DE-DB80-4794-876D-800E84A4A93C}" emma:medium="tactile" emma:mode="ink">
            <msink:context xmlns:msink="http://schemas.microsoft.com/ink/2010/main" type="paragraph" rotatedBoundingBox="8929,16063 10967,15972 10996,16603 8957,166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DF7FA9-1427-4734-8622-B61FA924E124}" emma:medium="tactile" emma:mode="ink">
              <msink:context xmlns:msink="http://schemas.microsoft.com/ink/2010/main" type="line" rotatedBoundingBox="8929,16063 10967,15972 10996,16603 8957,16694"/>
            </emma:interpretation>
          </emma:emma>
        </inkml:annotationXML>
        <inkml:traceGroup>
          <inkml:annotationXML>
            <emma:emma xmlns:emma="http://www.w3.org/2003/04/emma" version="1.0">
              <emma:interpretation id="{DA601993-5C2E-43D5-8B76-CF0734A25581}" emma:medium="tactile" emma:mode="ink">
                <msink:context xmlns:msink="http://schemas.microsoft.com/ink/2010/main" type="inkWord" rotatedBoundingBox="8929,16063 9034,16058 9059,16621 8954,16626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l</emma:literal>
                </emma:interpretation>
                <emma:interpretation id="interp17" emma:lang="ko-KR" emma:confidence="0">
                  <emma:literal>Ⅰ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1653.6027">132 1473 54,'-5'-13'77,"5"4"-2,-5 0-2,5 9-1,0 0-33,0 0-6,11 23-6,-8 9-3,2 7-4,-3 9-3,3 6-17,-1 6 0,0-4 0,-2-5 0,1-3 0,-2-5 0,-1-9 0,1-9 0,-1-5 0,0-6 0,0-14 0,7 13 0,3-11-62,-1-5-26,9-8-1,-1-6-6,9-4-4</inkml:trace>
        </inkml:traceGroup>
        <inkml:traceGroup>
          <inkml:annotationXML>
            <emma:emma xmlns:emma="http://www.w3.org/2003/04/emma" version="1.0">
              <emma:interpretation id="{86A52405-753A-47B9-B991-8D59366B91AC}" emma:medium="tactile" emma:mode="ink">
                <msink:context xmlns:msink="http://schemas.microsoft.com/ink/2010/main" type="inkWord" rotatedBoundingBox="9655,16105 10101,16085 10123,16578 9677,16598"/>
              </emma:interpretation>
              <emma:one-of disjunction-type="recognition" id="oneOf4">
                <emma:interpretation id="interp20" emma:lang="ko-KR" emma:confidence="0">
                  <emma:literal>2</emma:literal>
                </emma:interpretation>
                <emma:interpretation id="interp21" emma:lang="ko-KR" emma:confidence="0">
                  <emma:literal>그</emma:literal>
                </emma:interpretation>
                <emma:interpretation id="interp22" emma:lang="ko-KR" emma:confidence="0">
                  <emma:literal>고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2199.6039">879 1580 46,'0'0'80,"-17"-4"0,17 4-2,-10-14-4,10 1-31,3 3-15,8 1-9,2-4-7,7 1-3,6 1-5,7 0 0,3 6-1,0 4 0,-3 1 0,-1 6 0,-5 9-1,-6 7 0,-9 5 0,-9 6 1,-4-2 1,-13 4 1,-9 0-1,-8 3-4,0-2 0,-5 1 0,3-2 0,1-4 0,7 0 0,10-6 0,8-3 0,7-6 0,11-3 0,15-10 0,7 0 0,7-3 0,5-3 0,1-2 0,0 1 0,-2-2 0,-5-1 0,-8 6 0,-7-8 0,-34 5-54,21 2-33,-4-9-1,1 1-7,-5-7-4</inkml:trace>
        </inkml:traceGroup>
        <inkml:traceGroup>
          <inkml:annotationXML>
            <emma:emma xmlns:emma="http://www.w3.org/2003/04/emma" version="1.0">
              <emma:interpretation id="{792251EA-896B-459B-A29A-FFDF03F30A2B}" emma:medium="tactile" emma:mode="ink">
                <msink:context xmlns:msink="http://schemas.microsoft.com/ink/2010/main" type="inkWord" rotatedBoundingBox="10481,16023 10969,16001 10996,16603 10508,16625"/>
              </emma:interpretation>
              <emma:one-of disjunction-type="recognition" id="oneOf5">
                <emma:interpretation id="interp25" emma:lang="ko-KR" emma:confidence="0">
                  <emma:literal>3</emma:literal>
                </emma:interpretation>
                <emma:interpretation id="interp26" emma:lang="ko-KR" emma:confidence="0">
                  <emma:literal>了</emma:literal>
                </emma:interpretation>
                <emma:interpretation id="interp27" emma:lang="ko-KR" emma:confidence="0">
                  <emma:literal>}</emma:literal>
                </emma:interpretation>
                <emma:interpretation id="interp28" emma:lang="ko-KR" emma:confidence="0">
                  <emma:literal>로</emma:literal>
                </emma:interpretation>
                <emma:interpretation id="interp29" emma:lang="ko-KR" emma:confidence="0">
                  <emma:literal>)</emma:literal>
                </emma:interpretation>
              </emma:one-of>
            </emma:emma>
          </inkml:annotationXML>
          <inkml:trace contextRef="#ctx0" brushRef="#br0" timeOffset="2776.8049">1690 1514 67,'-7'-11'73,"7"11"1,-4-11-2,4-28-24,0 39-13,8-15-6,2 6-8,7 2-6,3-3-4,8 4-1,4-1-1,8 3 0,-2 3-2,6 0 0,-2 1-2,-4 9 0,-3 3 1,-9 4-1,-7 4-2,-13 3-3,-6 3 0,-11 4 0,-6 1 0,-4-7 0,1 3 0,0-6 0,7 0 0,8-2 0,8-3 0,14-5 0,5 2 0,8 4 0,3 0 0,0 2 0,0-2 0,-9 2 0,-12 5 0,-12 2 0,-16-1 0,-15 0 0,-6-4 0,-7 3 0,-3-3 0,0-3 0,5-8 0,15-23-22,7 20-43,2-10-24,12-6-4,6-17-5,6-1-3</inkml:trace>
        </inkml:traceGroup>
      </inkml:traceGroup>
    </inkml:traceGroup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0:20.34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12EAF77-280E-45F3-9231-B3490C0B2651}" emma:medium="tactile" emma:mode="ink">
          <msink:context xmlns:msink="http://schemas.microsoft.com/ink/2010/main" type="inkDrawing" rotatedBoundingBox="8215,14499 8273,16951 7712,16964 7653,14513" semanticType="verticalRange" shapeName="Other">
            <msink:sourceLink direction="with" ref="{D6873F7B-920C-4505-84A1-D9A825BB234C}"/>
          </msink:context>
        </emma:interpretation>
      </emma:emma>
    </inkml:annotationXML>
    <inkml:trace contextRef="#ctx0" brushRef="#br0">324 52 58,'19'-8'72,"-2"-3"1,-5 3 1,14 5-35,-26 3-3,0 0-4,0 0-10,-8-6-8,-9 6-6,-3 0-3,-6 0-4,-3 0 1,-3 0 0,-1 0 1,1 0-1,-1 0 2,6-3-1,0 1 2,5-1-1,4 1 0,3-1 0,3 1 0,12 2 0,-14-1-1,14 1-1,0 0-1,0 0 0,-4 8-1,4 6 0,0 10 0,0 8 1,0 17 2,-1 18 1,1 13 2,0 23 1,1 14 1,0 16-8,8 8 0,-5 9 0,3-3 0,-1-1 0,0-3 0,-3-7 0,1-11 0,-3-7 0,-1-12 0,0-6 0,-4-11 0,-1-10 0,-4-13 0,-2-9 0,0-7 0,0-8 0,3-6 0,1-9 0,6-4 0,3-6 0,9-2 0,10-7 0,7-5 0,12-3 0,5-5 0,10-2 0,-1-2 0,4 2 0,-2-1 0,-3 1 0,-6 3 0,-6 4 0,-12-2 0,-40-1-64,29 3-24,-11-8 0,0-3-6,-9-9-5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0:24.9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C61B9EE-0667-4AA4-9063-E112ECAD6F72}" emma:medium="tactile" emma:mode="ink">
          <msink:context xmlns:msink="http://schemas.microsoft.com/ink/2010/main" type="inkDrawing" rotatedBoundingBox="11848,14257 12061,16347 11350,16419 11138,14329" semanticType="verticalRange" shapeName="Other">
            <msink:sourceLink direction="with" ref="{D6873F7B-920C-4505-84A1-D9A825BB234C}"/>
          </msink:context>
        </emma:interpretation>
      </emma:emma>
    </inkml:annotationXML>
    <inkml:trace contextRef="#ctx0" brushRef="#br0">55 149 22,'-18'0'65,"0"-2"3,7-5-3,1-1-2,7-1-38,9-1-1,13-2-10,13 1-5,1-1-4,8-2-2,2 0 2,2 1-2,0 1 0,-1 4 0,-14 4 0,-1 3 0,-6 1 0,-8 0-2,-4 4-1,-11-4 0,14 17 1,-11 0 2,1 4 1,2 7 3,-1 16 3,2 10 3,1 18 1,2 15 2,2 14 0,5 15 0,4 7-3,-1 8-2,4 2-11,5-9 0,1-3 0,0-14 0,-1-6 0,-5-10 0,-2-8 0,-9-13 0,-2-4 0,-6-8 0,-5-8 0,-3-4 0,-10-4 0,-6-5 0,-14-5 0,-5-5 0,-12-2 0,-9 2 0,-6-9 0,-4 0 0,-4-2 0,7-7 0,7 0 0,5-6 0,15-20-36,14 15-48,7-4-4,17-5-4,2-11-6,24 0-3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0:26.05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A647941-4D8A-4C8F-8AB3-27F21F6096EF}" emma:medium="tactile" emma:mode="ink">
          <msink:context xmlns:msink="http://schemas.microsoft.com/ink/2010/main" type="inkDrawing" rotatedBoundingBox="12724,14151 12814,16448 12352,16466 12262,14169" semanticType="verticalRange" shapeName="Other">
            <msink:sourceLink direction="with" ref="{CAC74206-3E33-4FE0-A683-D7DD6E6E485C}"/>
            <msink:sourceLink direction="with" ref="{5B2E6387-50EF-4144-B0A0-25FAB9ACD24E}"/>
          </msink:context>
        </emma:interpretation>
      </emma:emma>
    </inkml:annotationXML>
    <inkml:trace contextRef="#ctx0" brushRef="#br0">336 88 0,'0'0'56,"15"-7"2,-15 7-1,0-9 2,-5 7-34,-10-1 1,-6 0-6,-1 2-3,-6-1-1,-1-1 0,-2-1 2,-2 0-1,0-1-1,2-3-2,7 1 0,1-1-1,4 0-2,4 3-3,4 0-1,11 5-2,-12-5-2,12 5-2,0 0-2,0 7 1,0-7-1,0 20 1,2-2 0,1 2 1,1 5 0,-1 2 0,-3 4 2,0 7 0,1 3 1,2 7 1,0 4 1,1 10 0,3 11 0,1 11-6,2 11 0,4 8 0,-2 14 0,-2 3 0,-3 7 0,-1-1 0,-3-2 0,-1-7 0,-2-7 0,-5-10 0,-3-14 0,3-5 0,-1-15 0,-2-5 0,4-11 0,0-7 0,-1-7 0,4-6 0,-2 0 0,3-13 0,0 3 0,0-5 0,2 0 0,0-2 0,3-3 0,-1 2 0,4-4 0,4-1 0,6-3 0,4 0 0,10-4 0,4 0 0,7-5 0,2-1 0,3-1 0,-1 0 0,-8 0 0,-2 4 0,-8-1 0,-4 11 0,-14 0-46,-11-7-42,0 0-2,-20 0-5,5-5-7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9:30.8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4700127-C54C-4294-A994-DDE88FE7CE44}" emma:medium="tactile" emma:mode="ink">
          <msink:context xmlns:msink="http://schemas.microsoft.com/ink/2010/main" type="writingRegion" rotatedBoundingBox="17281,9115 17656,16424 11660,16732 11284,9423"/>
        </emma:interpretation>
      </emma:emma>
    </inkml:annotationXML>
    <inkml:traceGroup>
      <inkml:annotationXML>
        <emma:emma xmlns:emma="http://www.w3.org/2003/04/emma" version="1.0">
          <emma:interpretation id="{1CF7E4D6-6620-4154-8B31-DFF6BBBE4952}" emma:medium="tactile" emma:mode="ink">
            <msink:context xmlns:msink="http://schemas.microsoft.com/ink/2010/main" type="paragraph" rotatedBoundingBox="17226,9096 17524,11541 16982,11607 16684,91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265B66-8A57-47A8-94FC-88D59EEFDE25}" emma:medium="tactile" emma:mode="ink">
              <msink:context xmlns:msink="http://schemas.microsoft.com/ink/2010/main" type="line" rotatedBoundingBox="17226,9096 17524,11541 16982,11607 16684,9162">
                <msink:destinationLink direction="with" ref="{1F6F130A-83CF-4AD2-BC07-BD0E1245014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A086A2F-F6F8-4255-BE18-297B4F9C6C75}" emma:medium="tactile" emma:mode="ink">
                <msink:context xmlns:msink="http://schemas.microsoft.com/ink/2010/main" type="inkWord" rotatedBoundingBox="17226,9096 17524,11541 16982,11607 16684,9162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-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3561-5092 12,'-8'-2'56,"-5"-5"4,13 7 4,-11-8-29,11 8-3,0 0 1,-4-12-7,4 12-4,7-7-6,3 4-2,5-1-4,3 4-1,8-5-3,7 2-1,4-2 0,3 3 0,4-3 0,2 2-1,-4 0-1,3 1-1,-10-2 0,-4 3-1,-5-1 0,-4 2 0,-5 0 0,-4 0-1,-2 0 1,-11 0-1,10 0 0,-10 0 0,0 0 1,0 0-2,8 0 1,-8 0-1,0 0 1,6 15 0,-4-3 1,3 5 1,-3 8 1,1 12 2,1 6 0,-1 13 2,1 7 1,-2 11 1,3 12 2,1 11-1,-2 7 0,3 9-2,-5 4-6,4 7-2,-2 4 0,0 0 0,-1-4 0,2-3 0,2-8 0,4-6 0,0-8 0,0-15 0,3-5 0,0-12 0,-3-7 0,-3-10 0,-1-5 0,-4-11 0,-3-3 0,0-5 0,0-8 0,0-1 0,-2-2 0,2-1 0,-1-5 0,-2 1 0,1 0 0,-1-2 0,3-8 0,-10 16 0,-1-9 0,-3 0 0,-4-1 0,-4 1 0,-4 0 0,-5 1 0,2-3 0,-2 1 0,1 1 0,2-2 0,4 3 0,2-6 0,8-22 0,4 25-86,-1 0-3,11-5-3,-8 6-4,8-6-3</inkml:trace>
        </inkml:traceGroup>
      </inkml:traceGroup>
    </inkml:traceGroup>
    <inkml:traceGroup>
      <inkml:annotationXML>
        <emma:emma xmlns:emma="http://www.w3.org/2003/04/emma" version="1.0">
          <emma:interpretation id="{64841A15-05C5-4500-AB9F-DD43EBA8ADFD}" emma:medium="tactile" emma:mode="ink">
            <msink:context xmlns:msink="http://schemas.microsoft.com/ink/2010/main" type="paragraph" rotatedBoundingBox="16933,9355 16806,11629 15975,11582 16102,93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9EA797-C300-480B-8617-A053CC49952E}" emma:medium="tactile" emma:mode="ink">
              <msink:context xmlns:msink="http://schemas.microsoft.com/ink/2010/main" type="line" rotatedBoundingBox="16933,9355 16806,11629 15975,11582 16102,9309">
                <msink:destinationLink direction="with" ref="{1F6F130A-83CF-4AD2-BC07-BD0E1245014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B49F399-33AF-4300-B30F-0A7A7A9335EE}" emma:medium="tactile" emma:mode="ink">
                <msink:context xmlns:msink="http://schemas.microsoft.com/ink/2010/main" type="inkWord" rotatedBoundingBox="16723,9344 16686,10005 16259,9981 16296,9320"/>
              </emma:interpretation>
              <emma:one-of disjunction-type="recognition" id="oneOf1">
                <emma:interpretation id="interp5" emma:lang="ko-KR" emma:confidence="0">
                  <emma:literal>ㆍ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u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-3244.8057">3266-4870 45,'8'-20'50,"1"-1"5,-1 4-28,-5 3-3,-2 1-2,-1 5-1,0 8 1,-18-2 1,8 8 1,-6 11 4,-3 9 0,-3 13 1,-5 12-2,5 9 0,0 4-4,7 4-3,4-1-4,11-2-16,8-7 0,17-10 0,12-16 0,10-11 0,6-10 0,2-8 0,-3-11 0,-2-11 0,-6-7 0,-14-7 0,-12 2 0,-14-4 0,-9 5 0,-17 2 0,-7 8 0,-10 7 0,-2 8 0,-3 5 0,-2 5 0,6 11 0,4 5 0,7 12 0,9 3-75,3 2-10,10 6-1,0-9-7,7 6-4</inkml:trace>
        </inkml:traceGroup>
        <inkml:traceGroup>
          <inkml:annotationXML>
            <emma:emma xmlns:emma="http://www.w3.org/2003/04/emma" version="1.0">
              <emma:interpretation id="{DE54624A-6D35-43CE-B652-EFC43C3DAB56}" emma:medium="tactile" emma:mode="ink">
                <msink:context xmlns:msink="http://schemas.microsoft.com/ink/2010/main" type="inkWord" rotatedBoundingBox="16847,10889 16806,11629 15975,11582 16016,10843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긍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-2496.0043">2927-3404 0,'-11'0'27,"-3"0"1,3 0-26,2 0 2,9 0 2,-14-1 3,14 1 3,-10-5 7,10 5 7,-3-12 7,3 12 5,0-15 1,0 15-4,7-12-5,-7 12 0,9 0 1,-5 8-4,3 12-5,-3 11-2,-2 7-2,4 11 2,-3 8 1,-2 9-7,-1 3-14,0 0 0,0-2 0,0-8 0,0-5 0,2-8 0,0-7 0,0-11 0,3-6 0,-3-9 0,-2-13 0,1 9 0,-1-9 0,0-8 0,0-5 0,-3-1 0,-1-9 0,3-1-67,1-4-20,1-4-1,9-4-4,-5-7-5</inkml:trace>
          <inkml:trace contextRef="#ctx0" brushRef="#br0" timeOffset="-1918.8032">3456-3310 0,'-15'-19'68,"4"7"10,-1 12 4,1 4-1,4 15 0,7 13-40,-3 8-6,0 11-8,0 7-9,-3 4-18,6 0 0,0 0 0,0-6 0,2-6 0,5-6 0,-4-16 0,1-4-58,6-10-25,-10-14-3,9-4-5,-9-15-8,0-7 5</inkml:trace>
          <inkml:trace contextRef="#ctx0" brushRef="#br0" timeOffset="-2137.2037">3208-3309 37,'22'-9'58,"-8"3"10,-14 6 3,4 6 0,-16 12-38,-3 11-2,-5 2-2,-2 7 0,0 0-2,-1-1-8,2-2-5,5-2-2,7-9 0,8-3-12,6-4 0,8-4 0,10-4 0,3-3 0,13-1 0,4-3 0,4-2 0,4 0 0,1 2 0,-1-2 0,-1-2 0,-2 1 0,-8 0 0,-7 0 0,-10 1 0,-3 0 0,-9 0 0,-11 0 0,0 0 0,0 0 0,0 0 0,-6-3-4,-44-4-79,50 7-3,-17-21-2,7 7-6,-4-8-1</inkml:trace>
        </inkml:traceGroup>
      </inkml:traceGroup>
    </inkml:traceGroup>
    <inkml:traceGroup>
      <inkml:annotationXML>
        <emma:emma xmlns:emma="http://www.w3.org/2003/04/emma" version="1.0">
          <emma:interpretation id="{83ECC2B5-7F86-4008-9B4C-87CBC40F2E59}" emma:medium="tactile" emma:mode="ink">
            <msink:context xmlns:msink="http://schemas.microsoft.com/ink/2010/main" type="paragraph" rotatedBoundingBox="15388,9471 15429,11477 14900,11488 14859,94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3FD599-F166-4DC2-8D1B-18C9E29F5435}" emma:medium="tactile" emma:mode="ink">
              <msink:context xmlns:msink="http://schemas.microsoft.com/ink/2010/main" type="line" rotatedBoundingBox="15388,9471 15429,11477 14900,11488 14859,9481">
                <msink:destinationLink direction="with" ref="{1F6F130A-83CF-4AD2-BC07-BD0E1245014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DA7C6B0-B791-402B-A9B5-0B4B2BB7B8D0}" emma:medium="tactile" emma:mode="ink">
                <msink:context xmlns:msink="http://schemas.microsoft.com/ink/2010/main" type="inkWord" rotatedBoundingBox="15388,9471 15403,10205 14874,10216 14859,9481"/>
              </emma:interpretation>
              <emma:one-of disjunction-type="recognition" id="oneOf3">
                <emma:interpretation id="interp15" emma:lang="ko-KR" emma:confidence="0">
                  <emma:literal>서</emma:literal>
                </emma:interpretation>
                <emma:interpretation id="interp16" emma:lang="ko-KR" emma:confidence="0">
                  <emma:literal>머</emma:literal>
                </emma:interpretation>
                <emma:interpretation id="interp17" emma:lang="ko-KR" emma:confidence="0">
                  <emma:literal>n</emma:literal>
                </emma:interpretation>
                <emma:interpretation id="interp18" emma:lang="ko-KR" emma:confidence="0">
                  <emma:literal>커</emma:literal>
                </emma:interpretation>
                <emma:interpretation id="interp1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-7176.0126">1754-4735 41,'-9'-10'50,"9"10"7,-4-11-28,4 11-1,-7-12 2,7 12 0,-6-9-3,6 9-3,-8-9-2,8 9-3,0 0-1,-13-10-2,13 10-3,0 0-2,0 0-1,0 0-2,-8-8-2,8 8-1,0 0-1,14-1 0,0 1-2,5-1 0,4-3 0,13 1 0,3 2 0,5 1 1,3 6-2,1 3 1,-2 4-1,-6 4 1,-6 4-1,-9 2 0,-13 1 2,-12 0 0,-5-1 1,-17-3 0,-7 0 2,-4-3-1,-6 2 0,0-4-1,1-2 0,8-4-4,3-1 0,11-3 0,16-5 0,0 0 0,7-4 0,16-1 0,7 3 0,12 2 0,1 2 0,3 8 0,1 8 0,-3 5 0,-6 5 0,-10 2 0,-7 4 0,-15 1 0,-9 0 0,-19-3 0,-10-2 0,-8-3 0,-9-5 0,-5 4 0,-1-8 0,0-5 0,5-2 0,6-4 0,8 0 0,7 2 0,4-4 0,5 1-81,14 3-6,6-9-3,0 18-6,6-11-2</inkml:trace>
        </inkml:traceGroup>
        <inkml:traceGroup>
          <inkml:annotationXML>
            <emma:emma xmlns:emma="http://www.w3.org/2003/04/emma" version="1.0">
              <emma:interpretation id="{57E7AAA9-13C1-4458-9B6F-92B7420C769D}" emma:medium="tactile" emma:mode="ink">
                <msink:context xmlns:msink="http://schemas.microsoft.com/ink/2010/main" type="inkWord" rotatedBoundingBox="15376,10787 15390,11478 14961,11486 14947,10796"/>
              </emma:interpretation>
              <emma:one-of disjunction-type="recognition" id="oneOf4">
                <emma:interpretation id="interp20" emma:lang="ko-KR" emma:confidence="0">
                  <emma:literal>나</emma:literal>
                </emma:interpretation>
                <emma:interpretation id="interp21" emma:lang="ko-KR" emma:confidence="0">
                  <emma:literal>u</emma:literal>
                </emma:interpretation>
                <emma:interpretation id="interp22" emma:lang="ko-KR" emma:confidence="0">
                  <emma:literal>ㆍ</emma:literal>
                </emma:interpretation>
                <emma:interpretation id="interp23" emma:lang="ko-KR" emma:confidence="0">
                  <emma:literal>Ⅴ</emma:literal>
                </emma:interpretation>
                <emma:interpretation id="interp24" emma:lang="ko-KR" emma:confidence="0">
                  <emma:literal>Ⅸ</emma:literal>
                </emma:interpretation>
              </emma:one-of>
            </emma:emma>
          </inkml:annotationXML>
          <inkml:trace contextRef="#ctx0" brushRef="#br0" timeOffset="-6442.8113">2041-3468 10,'8'-12'51,"-6"1"6,-1 0 4,-2 30-25,1-19 1,-21 0 1,9 0 1,-6 3-2,-3 12-1,-2 8-4,-5 5-1,2 11-3,-2 9-10,2 5-18,5 7 0,2 1 0,8-1 0,10-4 0,6-5 0,14-11 0,10-7 0,13-11 0,7-8 0,5-10 0,0-4 0,-2-4 0,-5-6 0,-12-6 0,-8-3 0,-13-2 0,-11-2 0,-8 5 0,-15-2 0,-8 7 0,-6 4 0,-8 8 0,-3 1 0,0 10 0,-4 6 0,4 4 0,8-1 0,6 3 0,11 5 0,3-10 0,10 2-31,9 1-57,4-4-3,8-2-4,-7-5-5,3 2-1</inkml:trace>
        </inkml:traceGroup>
      </inkml:traceGroup>
    </inkml:traceGroup>
    <inkml:traceGroup>
      <inkml:annotationXML>
        <emma:emma xmlns:emma="http://www.w3.org/2003/04/emma" version="1.0">
          <emma:interpretation id="{430EF60A-51C8-4714-AE98-F5C7164BBB22}" emma:medium="tactile" emma:mode="ink">
            <msink:context xmlns:msink="http://schemas.microsoft.com/ink/2010/main" type="paragraph" rotatedBoundingBox="14548,9262 14923,16565 13486,16639 13111,93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C74206-3E33-4FE0-A683-D7DD6E6E485C}" emma:medium="tactile" emma:mode="ink">
              <msink:context xmlns:msink="http://schemas.microsoft.com/ink/2010/main" type="line" rotatedBoundingBox="14548,9262 14923,16565 13486,16639 13111,9336">
                <msink:destinationLink direction="with" ref="{1F6F130A-83CF-4AD2-BC07-BD0E12450145}"/>
                <msink:destinationLink direction="with" ref="{AA647941-4D8A-4C8F-8AB3-27F21F6096E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DB82AAC-2B3A-4661-AC15-0EF6B4B10984}" emma:medium="tactile" emma:mode="ink">
                <msink:context xmlns:msink="http://schemas.microsoft.com/ink/2010/main" type="inkWord" rotatedBoundingBox="14548,9262 14673,11689 13235,11763 13111,9336"/>
              </emma:interpretation>
              <emma:one-of disjunction-type="recognition" id="oneOf5">
                <emma:interpretation id="interp25" emma:lang="ko-KR" emma:confidence="0">
                  <emma:literal>은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아</emma:literal>
                </emma:interpretation>
                <emma:interpretation id="interp28" emma:lang="ko-KR" emma:confidence="0">
                  <emma:literal>÷</emma:literal>
                </emma:interpretation>
                <emma:interpretation id="interp2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-10124.4178">88-4111 18,'-33'30'71,"12"-4"10,9-5 2,11-5-3,2-8 0,-16-5-52,38-1-8,19-2 2,7 0-2,8-3-12,-1-3-8,2 3 0,-1-3 0,-4 6 0,-13-2-6,-9 2-74,-6 0-2,-25 0-3,8 0-6,-18-7-5</inkml:trace>
          <inkml:trace contextRef="#ctx0" brushRef="#br0" timeOffset="-10327.2182">29-4332 18,'-12'0'71,"1"-3"7,0-1 1,11 4-1,-9-12-36,9 12-5,-5-8-9,5 8-6,0 0-6,5-4-6,-5 4-2,20-4-2,-4 4-2,5 0 1,9 0 1,2 0-3,5 0-3,3 0 0,3 0 0,-1 0 0,1 0 0,-2 0 0,-1 0 0,-4 0 0,-3 0 0,-4 0 0,-5 0 0,-4 0 0,-6 0 0,-3 0-32,-11 0-50,0 0-2,-15 15-4,-11-9-2,-5 6-3</inkml:trace>
          <inkml:trace contextRef="#ctx0" brushRef="#br0" timeOffset="-9094.8156">1379-4911 26,'0'-10'64,"3"2"10,1-2 1,-1-6-27,-3 16-5,2-13-7,-2 13-4,-6-10-8,-6 8-7,-4-2-7,-8 1-4,-7 3-2,-5 0-2,-3 0 0,-7 0-1,-2 0 1,-3 1 0,1 2-1,5-3 1,2 0 0,7-1 1,6-2-1,6-1 0,7 1 1,7-2-1,10 5-1,0 0 0,0 0 0,0 0-1,7-3-1,1 3 0,2 8 0,-2 3 0,2 9 0,-2 3 1,2 9 0,-2 7 0,1 12 2,0 9 1,-2 14 1,1 14 1,-4 11 1,-1 14 0,-1 5-4,0 8-2,2 4 0,-4-1 0,0-2 0,-6-8 0,6-2 0,-1-10 0,-3-5 0,-4-6 0,-3-7 0,0-5 0,-2-4 0,1-5 0,-2-8 0,4-5 0,4-13 0,4-5 0,2-12 0,8-7 0,10-9 0,11-6 0,6-8 0,7-2 0,5-3 0,7-2 0,3-2 0,-6 1 0,-3-1 0,-10 2 0,-5 0 0,-8 2 0,-3 3 0,-12 0 0,-10 0 0,54 11-60,-54-11-29,-14 10 1,-8-10-4,0 0-6</inkml:trace>
        </inkml:traceGroup>
        <inkml:traceGroup>
          <inkml:annotationXML>
            <emma:emma xmlns:emma="http://www.w3.org/2003/04/emma" version="1.0">
              <emma:interpretation id="{D8C288FA-A2C6-4470-BAC0-D4B052767866}" emma:medium="tactile" emma:mode="ink">
                <msink:context xmlns:msink="http://schemas.microsoft.com/ink/2010/main" type="inkWord" rotatedBoundingBox="14177,14309 14200,14763 14138,14767 14115,14313"/>
              </emma:interpretation>
              <emma:one-of disjunction-type="recognition" id="oneOf6">
                <emma:interpretation id="interp30" emma:lang="ko-KR" emma:confidence="0">
                  <emma:literal>-</emma:literal>
                </emma:interpretation>
                <emma:interpretation id="interp31" emma:lang="ko-KR" emma:confidence="0">
                  <emma:literal>一</emma:literal>
                </emma:interpretation>
                <emma:interpretation id="interp32" emma:lang="ko-KR" emma:confidence="0">
                  <emma:literal>ㅡ</emma:literal>
                </emma:interpretation>
                <emma:interpretation id="interp33" emma:lang="ko-KR" emma:confidence="0">
                  <emma:literal>…</emma:literal>
                </emma:interpretation>
                <emma:interpretation id="interp3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57158.5004">956 58 64,'9'-10'85,"-5"-1"-2,0 3-5,-4 8-1,1-10-24,-1 10-21,0 17-12,0-1-7,0 8-7,0 7-6,3 4 0,3 0 0,-1 0 0,2 0 0,1-4 0,1-4 0,-1 1 0,-3-8 0,-1 2-54,2 1-30,-6-5-2,3-1-6,-3 1-7,0 2 3</inkml:trace>
        </inkml:traceGroup>
        <inkml:traceGroup>
          <inkml:annotationXML>
            <emma:emma xmlns:emma="http://www.w3.org/2003/04/emma" version="1.0">
              <emma:interpretation id="{2867251D-30D6-4702-862E-4E0A53363D47}" emma:medium="tactile" emma:mode="ink">
                <msink:context xmlns:msink="http://schemas.microsoft.com/ink/2010/main" type="inkWord" rotatedBoundingBox="14129,15222 14459,15611 14129,15891 13799,15502"/>
              </emma:interpretation>
              <emma:one-of disjunction-type="recognition" id="oneOf7">
                <emma:interpretation id="interp35" emma:lang="ko-KR" emma:confidence="0">
                  <emma:literal>0</emma:literal>
                </emma:interpretation>
                <emma:interpretation id="interp36" emma:lang="ko-KR" emma:confidence="0">
                  <emma:literal>N</emma:literal>
                </emma:interpretation>
                <emma:interpretation id="interp37" emma:lang="ko-KR" emma:confidence="0">
                  <emma:literal>~</emma:literal>
                </emma:interpretation>
                <emma:interpretation id="interp38" emma:lang="ko-KR" emma:confidence="0">
                  <emma:literal>O</emma:literal>
                </emma:interpretation>
                <emma:interpretation id="interp3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57907.3017">790 1127 16,'0'0'60,"-9"3"6,9-3-1,-4-38-21,4 38-14,0 0-3,0 0-3,11-9-5,0 4-4,3 1-3,4-1 1,3 0-1,3 0 1,5 0 0,0-2-2,4 5 0,-2 2-1,0 0-1,-4 2 0,-5 9-2,-10 4 0,-9 7-1,-9 4-1,-12 4 2,-8 5-7,-7 2 0,-8-3 0,1 0 0,1-2 0,6-5 0,7-4 0,8-5 0,8-5 0,10-13 0,13 8 0,9-8 0,7-3 0,5-3 0,8-3 0,2 0 0,0-2 0,-3 3 0,-8-1 0,-2 7 0,-8-1 0,-4 3 0,20 5-73,-39 5-14,0-1-1,-7 1-6,1 3-4</inkml:trace>
        </inkml:traceGroup>
        <inkml:traceGroup>
          <inkml:annotationXML>
            <emma:emma xmlns:emma="http://www.w3.org/2003/04/emma" version="1.0">
              <emma:interpretation id="{A04ED345-5B1C-4E23-A56B-195DCCF00CB8}" emma:medium="tactile" emma:mode="ink">
                <msink:context xmlns:msink="http://schemas.microsoft.com/ink/2010/main" type="inkWord" rotatedBoundingBox="13978,16609 14000,15994 14399,16008 14378,16623"/>
              </emma:interpretation>
              <emma:one-of disjunction-type="recognition" id="oneOf8">
                <emma:interpretation id="interp40" emma:lang="ko-KR" emma:confidence="0">
                  <emma:literal>어</emma:literal>
                </emma:interpretation>
                <emma:interpretation id="interp41" emma:lang="ko-KR" emma:confidence="0">
                  <emma:literal>n</emma:literal>
                </emma:interpretation>
                <emma:interpretation id="interp42" emma:lang="ko-KR" emma:confidence="0">
                  <emma:literal>M</emma:literal>
                </emma:interpretation>
                <emma:interpretation id="interp43" emma:lang="ko-KR" emma:confidence="0">
                  <emma:literal>머</emma:literal>
                </emma:interpretation>
                <emma:interpretation id="interp44" emma:lang="ko-KR" emma:confidence="0">
                  <emma:literal>에</emma:literal>
                </emma:interpretation>
              </emma:one-of>
            </emma:emma>
          </inkml:annotationXML>
          <inkml:trace contextRef="#ctx0" brushRef="#br0" timeOffset="58593.7029">881 1774 0,'-11'0'62,"11"0"10,-13-4 1,13 4 1,21-6-33,-21 6-5,0 0-1,-4-9-6,4 9-6,0 0-6,0 0-4,0 0-2,0-13-3,8 10-1,0-3-1,6 0-2,1 0-4,7 1 0,6 1 0,1 1 0,5 3 0,-2 0 0,1 7 0,-4 3 0,-2 4 0,-7 3 0,-9 5 0,-10 1 0,-4 2 0,-10-1 0,-7 1 0,-4-2 0,-3-7 0,5 1 0,6-4 0,7 0 0,8-4 0,7 0 0,10 2 0,6 4 0,7 1 0,-1 0 0,-1 4 0,-5 4 0,-4 4 0,-12 2 0,-12 0 0,-14-2 0,-16 0 0,-7 0 0,-7-8 0,-2-1 0,-4-8 0,10-1 0,3-2-6,14-9-84,16-4-3,2-12-4,11 0-4,2-10-4</inkml:trace>
        </inkml:traceGroup>
      </inkml:traceGroup>
    </inkml:traceGroup>
    <inkml:traceGroup>
      <inkml:annotationXML>
        <emma:emma xmlns:emma="http://www.w3.org/2003/04/emma" version="1.0">
          <emma:interpretation id="{865B35FD-124D-45AB-921E-CEA6868C18D0}" emma:medium="tactile" emma:mode="ink">
            <msink:context xmlns:msink="http://schemas.microsoft.com/ink/2010/main" type="paragraph" rotatedBoundingBox="13308,14281 13374,16424 13226,16428 13160,142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B2E6387-50EF-4144-B0A0-25FAB9ACD24E}" emma:medium="tactile" emma:mode="ink">
              <msink:context xmlns:msink="http://schemas.microsoft.com/ink/2010/main" type="line" rotatedBoundingBox="13308,14281 13374,16424 13226,16428 13160,14286">
                <msink:destinationLink direction="with" ref="{AA647941-4D8A-4C8F-8AB3-27F21F6096E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19624DB-48AB-4293-86F4-EB1918CE3D49}" emma:medium="tactile" emma:mode="ink">
                <msink:context xmlns:msink="http://schemas.microsoft.com/ink/2010/main" type="inkWord" rotatedBoundingBox="13308,14281 13374,16424 13226,16428 13160,14286"/>
              </emma:interpretation>
              <emma:one-of disjunction-type="recognition" id="oneOf9">
                <emma:interpretation id="interp45" emma:lang="ko-KR" emma:confidence="0">
                  <emma:literal>%</emma:literal>
                </emma:interpretation>
                <emma:interpretation id="interp46" emma:lang="ko-KR" emma:confidence="0">
                  <emma:literal>…</emma:literal>
                </emma:interpretation>
                <emma:interpretation id="interp47" emma:lang="ko-KR" emma:confidence="0">
                  <emma:literal>∴</emma:literal>
                </emma:interpretation>
                <emma:interpretation id="interp48" emma:lang="ko-KR" emma:confidence="0">
                  <emma:literal>크</emma:literal>
                </emma:interpretation>
                <emma:interpretation id="interp4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56596.8994">69 1863 17,'3'42'98,"5"0"-1,-7-4-5,-1-38-4,4 31-2,-1 0-53,1-4-33,2-5 0,-1-6 0,1-3 0,-2-4 0,-4-9 0,0 0 0,11 0 0,-11 0-84,0 0-5,6-12-2,-6-11-5,1-5-4</inkml:trace>
          <inkml:trace contextRef="#ctx0" brushRef="#br0" timeOffset="55816.898">4 43 16,'-1'-11'66,"1"-2"8,-3 4 1,3-2-4,33 4-33,-33 7 0,0 0-5,0 8-6,8 10-6,-5 10-3,1 2-3,0 12 0,2 1-11,-2 5-4,4-5 0,-2 1 0,-1-4 0,2-4 0,-3-3 0,5-9 0,-2-3 0,4-1 0,-5-4 0,3-4-81,3-3-4,-12-9-4,18 11-6,-18-11-5</inkml:trace>
          <inkml:trace contextRef="#ctx0" brushRef="#br0" timeOffset="56331.6989">44 1043 26,'0'0'76,"7"-13"4,-7 13 2,11-11-4,-11 11-30,10-8-10,-10 8-9,0 0-6,0 0-4,9 12-7,-9 4-12,3 3 0,0 8 0,1 4 0,-1 5 0,4 1 0,-2 0 0,3 0 0,-1-5 0,-1-5 0,-2-3 0,3-3 0,-3-6 0,1 6 0,0-6-46,-5-6-41,-2 0-2,-6-3-6,8-6-6</inkml:trace>
        </inkml:traceGroup>
      </inkml:traceGroup>
    </inkml:traceGroup>
    <inkml:traceGroup>
      <inkml:annotationXML>
        <emma:emma xmlns:emma="http://www.w3.org/2003/04/emma" version="1.0">
          <emma:interpretation id="{FB766C00-A369-4063-B9CF-E3F58CEF5C57}" emma:medium="tactile" emma:mode="ink">
            <msink:context xmlns:msink="http://schemas.microsoft.com/ink/2010/main" type="paragraph" rotatedBoundingBox="12011,9650 11984,12699 11420,12694 11446,96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5E881F-9A07-4C1C-9A10-9F8F603E9813}" emma:medium="tactile" emma:mode="ink">
              <msink:context xmlns:msink="http://schemas.microsoft.com/ink/2010/main" type="line" rotatedBoundingBox="12011,9650 11984,12699 11420,12694 11446,9645">
                <msink:destinationLink direction="with" ref="{3311B4CE-B405-4C4C-8D21-65731AE1B603}"/>
                <msink:destinationLink direction="with" ref="{1F6F130A-83CF-4AD2-BC07-BD0E1245014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138F7A1-536B-4D82-83BE-DFE674314326}" emma:medium="tactile" emma:mode="ink">
                <msink:context xmlns:msink="http://schemas.microsoft.com/ink/2010/main" type="inkWord" rotatedBoundingBox="11820,9648 11815,10180 11756,10179 11761,9648"/>
              </emma:interpretation>
              <emma:one-of disjunction-type="recognition" id="oneOf10">
                <emma:interpretation id="interp50" emma:lang="ko-KR" emma:confidence="0">
                  <emma:literal>ㅡ</emma:literal>
                </emma:interpretation>
                <emma:interpretation id="interp51" emma:lang="ko-KR" emma:confidence="0">
                  <emma:literal>-</emma:literal>
                </emma:interpretation>
                <emma:interpretation id="interp52" emma:lang="ko-KR" emma:confidence="0">
                  <emma:literal>一</emma:literal>
                </emma:interpretation>
                <emma:interpretation id="interp53" emma:lang="ko-KR" emma:confidence="0">
                  <emma:literal>_</emma:literal>
                </emma:interpretation>
                <emma:interpretation id="interp5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-15163.2267">-1400-4470 38,'1'-24'63,"1"0"5,-2 2 1,0-1-30,0 6-5,-3-2-4,3 7-3,0-2-5,0 3-6,0 2-5,0 9-2,0 0-1,0 0 0,0 15 0,0 5 1,0 7 0,0 8 1,0 5 1,0 2 1,3 3-2,-1-1-10,5-6 0,0 0 0,0-5 0,0-6 0,0-3 0,0-4 0,-3 0 0,-1-7 0,-2 3 0,-1-10-8,-19 5-72,17-1-3,2-10-3,-8 8-6,0-8-5</inkml:trace>
        </inkml:traceGroup>
        <inkml:traceGroup>
          <inkml:annotationXML>
            <emma:emma xmlns:emma="http://www.w3.org/2003/04/emma" version="1.0">
              <emma:interpretation id="{7FF08DD1-C39D-4CFC-B20C-51258874DC21}" emma:medium="tactile" emma:mode="ink">
                <msink:context xmlns:msink="http://schemas.microsoft.com/ink/2010/main" type="inkWord" rotatedBoundingBox="11999,11001 11994,11502 11483,11497 11487,10997"/>
              </emma:interpretation>
              <emma:one-of disjunction-type="recognition" id="oneOf11">
                <emma:interpretation id="interp55" emma:lang="ko-KR" emma:confidence="0">
                  <emma:literal>~</emma:literal>
                </emma:interpretation>
                <emma:interpretation id="interp56" emma:lang="ko-KR" emma:confidence="0">
                  <emma:literal>N</emma:literal>
                </emma:interpretation>
                <emma:interpretation id="interp57" emma:lang="ko-KR" emma:confidence="0">
                  <emma:literal>」</emma:literal>
                </emma:interpretation>
                <emma:interpretation id="interp58" emma:lang="ko-KR" emma:confidence="0">
                  <emma:literal>』</emma:literal>
                </emma:interpretation>
                <emma:interpretation id="interp5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14523.6255">-1641-3204 8,'-13'0'66,"13"0"7,-9-6 0,9 6-1,-4-12-33,4 12-5,1-18-2,-1 18-9,15-17-5,-1 9-8,2 2-1,6-3-1,2 3-1,2 1-1,3 4-2,3-1 0,-5 2 0,2 10-1,-4 5-2,-4 4 1,-6 6-1,-8 3 2,-7 4 0,-9 3 1,-10 1 0,-7-1-4,-7-1 0,-7-2 0,0-2 0,1-3 0,5-6 0,6-4 0,6 0 0,6-3 0,9-6 0,7-8 0,15 17 0,7-14 0,10 0 0,8 1 0,7-3 0,5-1 0,3 0 0,-3 0 0,-2 0 0,-4 0 0,-11 0 0,-2 7 0,-12 1-36,-10-2-49,-11-6-3,0 13-4,-7-7-7,-19-6-1</inkml:trace>
        </inkml:traceGroup>
        <inkml:traceGroup>
          <inkml:annotationXML>
            <emma:emma xmlns:emma="http://www.w3.org/2003/04/emma" version="1.0">
              <emma:interpretation id="{F2E0F4FE-7E96-4DDE-8F45-4FC34CDF5222}" emma:medium="tactile" emma:mode="ink">
                <msink:context xmlns:msink="http://schemas.microsoft.com/ink/2010/main" type="inkWord" rotatedBoundingBox="11947,12121 11942,12699 11420,12694 11425,12117"/>
              </emma:interpretation>
              <emma:one-of disjunction-type="recognition" id="oneOf12">
                <emma:interpretation id="interp60" emma:lang="ko-KR" emma:confidence="0">
                  <emma:literal>어</emma:literal>
                </emma:interpretation>
                <emma:interpretation id="interp61" emma:lang="ko-KR" emma:confidence="0">
                  <emma:literal>커</emma:literal>
                </emma:interpretation>
                <emma:interpretation id="interp62" emma:lang="ko-KR" emma:confidence="0">
                  <emma:literal>M</emma:literal>
                </emma:interpretation>
                <emma:interpretation id="interp63" emma:lang="ko-KR" emma:confidence="0">
                  <emma:literal>m</emma:literal>
                </emma:interpretation>
                <emma:interpretation id="interp6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-13634.424">-1714-2110 19,'0'0'56,"-10"-9"5,10 9 1,0 0-26,-11-13-2,11 13-3,0 0-4,0 0-5,-1-11-2,1 11-3,7-6-3,2 2-1,10-1-1,1 0-2,10-1 0,3 4 0,4-1-1,2 3-1,6 2 0,-2 7-2,-2 5-1,-5 3-1,-3 2 0,-8 7 1,-7 1-2,-10 0 2,-8-1-5,-11 1 0,-8-5 0,-2 0 0,-6-2 0,1-5 0,6-3 0,8-2 0,9 0 0,7-1 0,16 0 0,6 3 0,6 1 0,3 1 0,-2 4 0,-1-1 0,-11 1 0,-9 3 0,-12 1 0,-9-1 0,-14-1 0,-7-1 0,-4-2 0,-3-5 0,-2 3 0,0-9 0,2 2-37,11-6-51,-6-3-2,10-7-6,0-7-7,8 2 6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0:43.93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3073487-4AE7-4904-8F1D-E87ED6AC24B9}" emma:medium="tactile" emma:mode="ink">
          <msink:context xmlns:msink="http://schemas.microsoft.com/ink/2010/main" type="inkDrawing" rotatedBoundingBox="15945,13962 16323,16443 15844,16516 15467,14034" semanticType="verticalRange" shapeName="Other">
            <msink:sourceLink direction="with" ref="{71CA3C36-B140-4AAD-8EF2-A3669A257D67}"/>
          </msink:context>
        </emma:interpretation>
      </emma:emma>
    </inkml:annotationXML>
    <inkml:trace contextRef="#ctx0" brushRef="#br0">62 196 12,'-20'-3'66,"9"-4"6,-4-1 0,5 2-1,6-2-38,1-1-4,3 9-4,6-18-7,5 4-7,6 3-6,10-5-3,3 0 0,9-2-1,-1 4 0,2-2 0,0 6 0,0 1 0,-7 2-1,-5 5 0,-8 1 0,-3 1 0,-7 0 0,-1 0-1,-9 0 1,10 11 0,-10-1 1,3 7 2,-1 5 4,1 12 2,3 8 2,-5 12 2,4 13 2,1 12 1,2 14-2,1 9-14,-1 11 0,1 8 0,5 6 0,0 4 0,1 0 0,3-2 0,3-4 0,1-7 0,4-7 0,0-14 0,0-9 0,1-10 0,-1-12 0,-4-7 0,-2-9 0,-7-9 0,-4-9 0,-7 2 0,-2-3 0,-8-5 0,-9 1 0,-5-4 0,-6 0 0,-5 3 0,-4-1 0,-4-2 0,-2-1 0,2 0 0,-1-5 0,7 5 0,6-4 0,4-4 0,7 3 0,4 1 0,14-18-71,0 0-18,10 1-4,6-12-4,-1-19-5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0:58.75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317378E-CA60-4AA6-9DA2-602C997A5FD3}" emma:medium="tactile" emma:mode="ink">
          <msink:context xmlns:msink="http://schemas.microsoft.com/ink/2010/main" type="writingRegion" rotatedBoundingBox="21671,12733 22005,16078 16992,16578 16659,13233"/>
        </emma:interpretation>
      </emma:emma>
    </inkml:annotationXML>
    <inkml:traceGroup>
      <inkml:annotationXML>
        <emma:emma xmlns:emma="http://www.w3.org/2003/04/emma" version="1.0">
          <emma:interpretation id="{8D96E5E7-5845-4B7B-83FE-74B5722F5456}" emma:medium="tactile" emma:mode="ink">
            <msink:context xmlns:msink="http://schemas.microsoft.com/ink/2010/main" type="paragraph" rotatedBoundingBox="21768,14259 21942,16012 21119,16094 20944,143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18BECE6-BA7C-4552-816D-8D1C58204933}" emma:medium="tactile" emma:mode="ink">
              <msink:context xmlns:msink="http://schemas.microsoft.com/ink/2010/main" type="line" rotatedBoundingBox="21768,14259 21942,16012 21119,16094 20944,14342">
                <msink:destinationLink direction="with" ref="{8A78B32D-A62D-4929-9CE6-FC2EB716BAC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D700AEB-2ABA-4DC5-9A8C-82FCDA91B2D0}" emma:medium="tactile" emma:mode="ink">
                <msink:context xmlns:msink="http://schemas.microsoft.com/ink/2010/main" type="inkWord" rotatedBoundingBox="21768,14259 21833,14910 21009,14992 20944,14342"/>
              </emma:interpretation>
              <emma:one-of disjunction-type="recognition" id="oneOf0">
                <emma:interpretation id="interp0" emma:lang="ko-KR" emma:confidence="0">
                  <emma:literal>에</emma:literal>
                </emma:interpretation>
                <emma:interpretation id="interp1" emma:lang="ko-KR" emma:confidence="0">
                  <emma:literal>의</emma:literal>
                </emma:interpretation>
                <emma:interpretation id="interp2" emma:lang="ko-KR" emma:confidence="0">
                  <emma:literal>애</emma:literal>
                </emma:interpretation>
                <emma:interpretation id="interp3" emma:lang="ko-KR" emma:confidence="0">
                  <emma:literal>口</emma:literal>
                </emma:interpretation>
                <emma:interpretation id="interp4" emma:lang="ko-KR" emma:confidence="0">
                  <emma:literal>M</emma:literal>
                </emma:interpretation>
              </emma:one-of>
            </emma:emma>
          </inkml:annotationXML>
          <inkml:trace contextRef="#ctx0" brushRef="#br0">7804 4431 63,'-2'-19'83,"2"-1"-2,7-6-2,5-4-1,15 0-40,11 7-6,12-8-11,8 1-7,10 0-5,6 4-4,1 2-2,-2 3-4,-2 8-11,-7 0-32,-9 8-34,-7 0-1,-13 4-4,-8 1-6,-10 0-4</inkml:trace>
          <inkml:trace contextRef="#ctx0" brushRef="#br0" timeOffset="-218.4003">8019 4298 11,'0'0'51,"-4"-2"8,-6 2 6,-26 9-24,15 9-3,2 7-1,-2 1-1,1 3-1,-1 5-4,4-8-7,2 0-4,10-11-5,6 0-4,10-12-2,11-3-2,9-4-2,7-9-1,9-1 0,7-3-2,8-2-1,3 2 0,1 1-1,-4 5 0,-2 3 0,-8 6 0,-5 2 0,-10 10 0,-12 10 1,-13 8 2,-12 2-3,-2 3 0,-15 2 0,-8 3 0,-5-6 0,-9 2 0,-1-6 0,-1-6 0,-2-1 0,2-6 0,1-2 0,4-4 0,3 0 0,1-5 0,8 0 0,0-4-8,3-21-51,6 15-26,0-8-1,4-1-5,-5-8-3,5 0 6</inkml:trace>
        </inkml:traceGroup>
        <inkml:traceGroup>
          <inkml:annotationXML>
            <emma:emma xmlns:emma="http://www.w3.org/2003/04/emma" version="1.0">
              <emma:interpretation id="{72E4A151-4A46-40E5-A7F5-13AFD2E664FD}" emma:medium="tactile" emma:mode="ink">
                <msink:context xmlns:msink="http://schemas.microsoft.com/ink/2010/main" type="inkWord" rotatedBoundingBox="21635,15571 21681,16038 21306,16075 21260,15608"/>
              </emma:interpretation>
              <emma:one-of disjunction-type="recognition" id="oneOf1">
                <emma:interpretation id="interp5" emma:lang="ko-KR" emma:confidence="0">
                  <emma:literal>5</emma:literal>
                </emma:interpretation>
                <emma:interpretation id="interp6" emma:lang="ko-KR" emma:confidence="0">
                  <emma:literal>×</emma:literal>
                </emma:interpretation>
                <emma:interpretation id="interp7" emma:lang="ko-KR" emma:confidence="0">
                  <emma:literal>고</emma:literal>
                </emma:interpretation>
                <emma:interpretation id="interp8" emma:lang="ko-KR" emma:confidence="0">
                  <emma:literal>그</emma:literal>
                </emma:interpretation>
                <emma:interpretation id="interp9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608.401">8124 5434 26,'4'-10'67,"-4"10"10,0 0 3,0 10-3,-11 7-36,8 3-3,2 11-8,1 7-4,0 10-26,0-4 22,8 4-8,-3-5-6,5-1-3,-2-5-5,3-3 0,-5-11 0,2-3-5,-2-10-32,-4-45-32,8 31 69,-4-15 0,3-6-82,0-13-2,4-3 84,-4-10-90,6-2-3</inkml:trace>
          <inkml:trace contextRef="#ctx0" brushRef="#br0" timeOffset="764.4014">8346 5427 35,'25'-18'80,"-6"8"1,3 5 2,-5 5-5,-4 10 3,12 9-58,-18 12-4,-3 10-5,-2 5-3,-2 2-11,1 6 2,-4-4-37,3-4-43,4-10-3,0-11-2,6-9-9,-10-16-2</inkml:trace>
        </inkml:traceGroup>
      </inkml:traceGroup>
    </inkml:traceGroup>
    <inkml:traceGroup>
      <inkml:annotationXML>
        <emma:emma xmlns:emma="http://www.w3.org/2003/04/emma" version="1.0">
          <emma:interpretation id="{394C5935-2744-4BEF-8F2C-ACD33A096FFB}" emma:medium="tactile" emma:mode="ink">
            <msink:context xmlns:msink="http://schemas.microsoft.com/ink/2010/main" type="paragraph" rotatedBoundingBox="17573,13065 21730,12909 21854,16189 17696,163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F34BDB-BA32-4FE1-BDB8-B3E2A95EB818}" emma:medium="tactile" emma:mode="ink">
              <msink:context xmlns:msink="http://schemas.microsoft.com/ink/2010/main" type="line" rotatedBoundingBox="20420,14361 20597,16220 19800,16296 19623,14437">
                <msink:destinationLink direction="with" ref="{8A78B32D-A62D-4929-9CE6-FC2EB716BAC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1B9D2BA-D1F2-4F0E-948E-421FF94A9845}" emma:medium="tactile" emma:mode="ink">
                <msink:context xmlns:msink="http://schemas.microsoft.com/ink/2010/main" type="inkWord" rotatedBoundingBox="20201,14382 20273,15135 19846,15176 19774,14423"/>
              </emma:interpretation>
              <emma:one-of disjunction-type="recognition" id="oneOf2">
                <emma:interpretation id="interp10" emma:lang="ko-KR" emma:confidence="0">
                  <emma:literal>u</emma:literal>
                </emma:interpretation>
                <emma:interpretation id="interp11" emma:lang="ko-KR" emma:confidence="0">
                  <emma:literal>d</emma:literal>
                </emma:interpretation>
                <emma:interpretation id="interp12" emma:lang="ko-KR" emma:confidence="0">
                  <emma:literal>U</emma:literal>
                </emma:interpretation>
                <emma:interpretation id="interp13" emma:lang="ko-KR" emma:confidence="0">
                  <emma:literal>a</emma:literal>
                </emma:interpretation>
                <emma:interpretation id="interp14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-6130.8107">6847 4305 0,'16'-22'61,"-4"2"7,-1 0 3,-4 2-1,-2 6-32,-5 12-2,-8 0-2,-8 12-2,-8 17-4,-4 15-4,-5 12-2,-4 12-2,1 3-13,9 2-7,6-4 0,13-4 0,10-13 0,19-11 0,14-17 0,13-11 0,7-10 0,4-5 0,-2-9 0,-3-9 0,-13-6 0,-10 1 0,-13 2 0,-17 5 0,-9 3 0,-14 7 0,-13 7 0,-5 7 0,-7 12 0,-1 6 0,0 0 0,5 13 0,29 1-61,-23 0-27,10 6-1,4-7-6,11 6-3</inkml:trace>
        </inkml:traceGroup>
        <inkml:traceGroup>
          <inkml:annotationXML>
            <emma:emma xmlns:emma="http://www.w3.org/2003/04/emma" version="1.0">
              <emma:interpretation id="{09751DBA-F4B8-4E06-A06A-F48E4D565FDC}" emma:medium="tactile" emma:mode="ink">
                <msink:context xmlns:msink="http://schemas.microsoft.com/ink/2010/main" type="inkWord" rotatedBoundingBox="20533,15548 20597,16220 19800,16296 19736,15624"/>
              </emma:interpretation>
              <emma:one-of disjunction-type="recognition" id="oneOf3">
                <emma:interpretation id="interp15" emma:lang="ko-KR" emma:confidence="0">
                  <emma:literal>t</emma:literal>
                </emma:interpretation>
                <emma:interpretation id="interp16" emma:lang="ko-KR" emma:confidence="0">
                  <emma:literal>』</emma:literal>
                </emma:interpretation>
                <emma:interpretation id="interp17" emma:lang="ko-KR" emma:confidence="0">
                  <emma:literal>±</emma:literal>
                </emma:interpretation>
                <emma:interpretation id="interp18" emma:lang="ko-KR" emma:confidence="0">
                  <emma:literal>二</emma:literal>
                </emma:interpretation>
                <emma:interpretation id="interp19" emma:lang="ko-KR" emma:confidence="0">
                  <emma:literal>스</emma:literal>
                </emma:interpretation>
              </emma:one-of>
            </emma:emma>
          </inkml:annotationXML>
          <inkml:trace contextRef="#ctx0" brushRef="#br1" timeOffset="-4929.6086">6680 5470 11,'-7'-15'69,"7"2"3,-6 3 0,6 10 3,0 0-29,0 0-3,-2 24-8,-2 5-4,0 9-6,-6 10-25,5 5 24,-1 6-16,-1-2-8,2 2 0,2-8 0,0-3 0,3-12 0,0-9 0,4-5 0,-2-5 0,-2-17 0,0 0 0,0 0 0,9-19 0,-9-3 0,9-44-70,3 36 70,2-13 0,3 4 0,-1-10-89,6 4 0,-4 0-5,10 5-4,-6 58 31</inkml:trace>
          <inkml:trace contextRef="#ctx0" brushRef="#br1" timeOffset="-4492.8076">7279 5417 63,'-11'0'94,"-1"13"-2,-5 12-5,1 9 0,-5 7-3,3 12-84,0 4 4,1 10-4,4 0 0,4 0 0,0-10 0,9-3-35,4-5-49,0-17-3,6-5-5,-10-27-6,11 4-4</inkml:trace>
          <inkml:trace contextRef="#ctx0" brushRef="#br1" timeOffset="-4648.8081">6857 5537 42,'18'-16'76,"0"6"4,-8 5 1,-10 5-3,9-13-21,-10 26-26,-7 10-6,-5 6-3,1 3-5,-2 1-17,6-1 2,1-5-2,7-2 0,5-9 0,13-3 0,10-6 0,9-3 0,6-4 0,5 0 0,5-4 0,0 0 0,1-2 0,-4 3 0,-5-1 0,-9 1 0,-7 1 0,-5 0 0,-8 0 0,-5 2 0,-11 0 0,0 0 0,-8 0 0,-4-3 0,2-3-26,-5-7-59,4-4-4,-5-11-3,8-2-7,-3-10-3</inkml:trace>
        </inkml:traceGroup>
      </inkml:traceGroup>
      <inkml:traceGroup>
        <inkml:annotationXML>
          <emma:emma xmlns:emma="http://www.w3.org/2003/04/emma" version="1.0">
            <emma:interpretation id="{38AFC9F8-004B-42CB-833C-920BE7482B33}" emma:medium="tactile" emma:mode="ink">
              <msink:context xmlns:msink="http://schemas.microsoft.com/ink/2010/main" type="line" rotatedBoundingBox="17573,13065 21730,12909 21759,13660 17601,13817"/>
            </emma:interpretation>
          </emma:emma>
        </inkml:annotationXML>
        <inkml:traceGroup>
          <inkml:annotationXML>
            <emma:emma xmlns:emma="http://www.w3.org/2003/04/emma" version="1.0">
              <emma:interpretation id="{DA2951DD-63B5-44E3-9ECF-12EDA64DCFDC}" emma:medium="tactile" emma:mode="ink">
                <msink:context xmlns:msink="http://schemas.microsoft.com/ink/2010/main" type="inkWord" rotatedBoundingBox="17575,13138 17701,13133 17727,13812 17601,13817"/>
              </emma:interpretation>
              <emma:one-of disjunction-type="recognition" id="oneOf4">
                <emma:interpretation id="interp20" emma:lang="ko-KR" emma:confidence="0">
                  <emma:literal>i</emma:literal>
                </emma:interpretation>
                <emma:interpretation id="interp21" emma:lang="ko-KR" emma:confidence="0">
                  <emma:literal>ⅰ</emma:literal>
                </emma:interpretation>
                <emma:interpretation id="interp22" emma:lang="ko-KR" emma:confidence="0">
                  <emma:literal>「</emma:literal>
                </emma:interpretation>
                <emma:interpretation id="interp23" emma:lang="ko-KR" emma:confidence="0">
                  <emma:literal>心</emma:literal>
                </emma:interpretation>
                <emma:interpretation id="interp24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-76486.9341">4415 3145 27,'1'-9'63,"-1"9"3,0-12 6,0 12 3,23 6-29,-22 10-1,0 10-9,2 5-6,-2 10-2,2 2-5,-1 6-23,0 2 0,1-2 0,1-4 0,2-4 0,-2-7 0,1-7 0,1-3 0,-1-10 0,5-3 0,-10-11 0,13-1-75,-4-11-10,-5-10-2,2-6-7,-6-11-3</inkml:trace>
          <inkml:trace contextRef="#ctx0" brushRef="#br2" timeOffset="-76315.334">4498 3086 25,'-3'-27'81,"0"3"0,-5 0-1,4 9-5,-2-6-1,4 8-46,-2 4-7,4 9-12,0 0-12,-5 9-24,41 9-46,-34-2-1,10 2-4,-5-4-4,10 1-5</inkml:trace>
        </inkml:traceGroup>
        <inkml:traceGroup>
          <inkml:annotationXML>
            <emma:emma xmlns:emma="http://www.w3.org/2003/04/emma" version="1.0">
              <emma:interpretation id="{33CA7B86-250A-4656-BFBB-8C784113447F}" emma:medium="tactile" emma:mode="ink">
                <msink:context xmlns:msink="http://schemas.microsoft.com/ink/2010/main" type="inkWord" rotatedBoundingBox="17918,13324 18294,13310 18311,13758 17935,13772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서</emma:literal>
                </emma:interpretation>
                <emma:interpretation id="interp27" emma:lang="ko-KR" emma:confidence="0">
                  <emma:literal>7</emma:literal>
                </emma:interpretation>
                <emma:interpretation id="interp28" emma:lang="ko-KR" emma:confidence="0">
                  <emma:literal>ㅁ</emma:literal>
                </emma:interpretation>
                <emma:interpretation id="interp29" emma:lang="ko-KR" emma:confidence="0">
                  <emma:literal>口</emma:literal>
                </emma:interpretation>
              </emma:one-of>
            </emma:emma>
          </inkml:annotationXML>
          <inkml:trace contextRef="#ctx0" brushRef="#br2" timeOffset="-75878.5331">4763 3141 10,'2'10'71,"-1"7"9,-1-3 1,0 6-4,-1 2 2,1 7-46,0 7-3,0 3-4,0-1-7,0-3-14,0 2-5,0-7 0,0-6 0,0-5 0,0-8 0,0-11 0,0 0 0,1-14 0,2-10 0,-1-6 0,1-8 0,6-5 0,0-3 0,8 2 0,2 4 0,9 3 0,-1 9 0,7 9 0,1 7 0,0 12 0,-2 7 0,-4 13 0,-4 8 0,-7 6 0,-7 6 0,-4 3 0,-6 4 0,-1-3 0,-2 1 0,-5-6 0,3-7 0,1-1 0,1-11 0,5-29-6,-3 9-78,11-1-2,2-13-5,-5-15-5,4-5-3</inkml:trace>
        </inkml:traceGroup>
        <inkml:traceGroup>
          <inkml:annotationXML>
            <emma:emma xmlns:emma="http://www.w3.org/2003/04/emma" version="1.0">
              <emma:interpretation id="{5A3D23A9-47E9-482A-84BA-58D77F87E332}" emma:medium="tactile" emma:mode="ink">
                <msink:context xmlns:msink="http://schemas.microsoft.com/ink/2010/main" type="inkWord" rotatedBoundingBox="18454,13267 18772,13255 18788,13662 18470,13674"/>
              </emma:interpretation>
              <emma:one-of disjunction-type="recognition" id="oneOf6">
                <emma:interpretation id="interp30" emma:lang="ko-KR" emma:confidence="0">
                  <emma:literal>v</emma:literal>
                </emma:interpretation>
                <emma:interpretation id="interp31" emma:lang="ko-KR" emma:confidence="0">
                  <emma:literal>V</emma:literal>
                </emma:interpretation>
                <emma:interpretation id="interp32" emma:lang="ko-KR" emma:confidence="0">
                  <emma:literal>Ⅴ</emma:literal>
                </emma:interpretation>
                <emma:interpretation id="interp33" emma:lang="ko-KR" emma:confidence="0">
                  <emma:literal>ⅴ</emma:literal>
                </emma:interpretation>
                <emma:interpretation id="interp34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-75550.9323">5288 3112 24,'14'-2'78,"-3"2"6,2 9 0,-4 5-2,2 9 0,-4 7-43,1 6-12,-1 4-16,2 2-11,0-1 0,2-3 0,2-4 0,-2-5 0,1-7 0,4-10 0,-1-7 0,-3-8 0,1-10 0,-2-8 0,-3-11 0,0-5 0,-4-7 0,2 1 0,-2-1 0,2 2 0,-2 3 0,1 2 0,-1 7 0,6 9 0,0 35-34,-5-25-52,6 6-2,-2 1-3,2 8-4,-11-4 1</inkml:trace>
        </inkml:traceGroup>
        <inkml:traceGroup>
          <inkml:annotationXML>
            <emma:emma xmlns:emma="http://www.w3.org/2003/04/emma" version="1.0">
              <emma:interpretation id="{9B8F778F-C8C9-422F-B671-CBCB20DE753F}" emma:medium="tactile" emma:mode="ink">
                <msink:context xmlns:msink="http://schemas.microsoft.com/ink/2010/main" type="inkWord" rotatedBoundingBox="18836,13245 19175,13232 19192,13688 18853,13701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오</emma:literal>
                </emma:interpretation>
                <emma:interpretation id="interp38" emma:lang="ko-KR" emma:confidence="0">
                  <emma:literal>c</emma:literal>
                </emma:interpretation>
                <emma:interpretation id="interp3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-75192.132">5700 3304 48,'3'22'74,"-2"-9"7,2-2-1,-3-11-3,11-1-24,1-3-25,6-2-2,3-6-5,8-2-7,1-7-7,5 0-5,1-1-2,-4-5 0,-2-1 0,-8 1 0,-5-3-5,-8 5 1,-9 1 0,-8 5 1,-10 8 3,-9 5 2,-7 7 5,-1 9 0,-4 10-7,-1 8 0,1 4 0,9 6 0,-1 1 0,15 3 0,5-1 0,9 0 0,5-4 0,12-4 0,6-2 0,7-7 0,2-7 0,6-1 0,0-7-40,-4-9-46,2-9-3,-5-15-6,2-4-4,-12-10 3</inkml:trace>
        </inkml:traceGroup>
        <inkml:traceGroup>
          <inkml:annotationXML>
            <emma:emma xmlns:emma="http://www.w3.org/2003/04/emma" version="1.0">
              <emma:interpretation id="{49D93ED5-293F-41F9-9750-C752BDBF82A6}" emma:medium="tactile" emma:mode="ink">
                <msink:context xmlns:msink="http://schemas.microsoft.com/ink/2010/main" type="inkWord" rotatedBoundingBox="19301,13306 19673,13292 19687,13676 19315,13690"/>
              </emma:interpretation>
              <emma:one-of disjunction-type="recognition" id="oneOf8">
                <emma:interpretation id="interp40" emma:lang="ko-KR" emma:confidence="0">
                  <emma:literal>r</emma:literal>
                </emma:interpretation>
                <emma:interpretation id="interp41" emma:lang="ko-KR" emma:confidence="0">
                  <emma:literal>ㅏ</emma:literal>
                </emma:interpretation>
                <emma:interpretation id="interp42" emma:lang="ko-KR" emma:confidence="0">
                  <emma:literal>卜</emma:literal>
                </emma:interpretation>
                <emma:interpretation id="interp43" emma:lang="ko-KR" emma:confidence="0">
                  <emma:literal>「</emma:literal>
                </emma:interpretation>
                <emma:interpretation id="interp44" emma:lang="ko-KR" emma:confidence="0">
                  <emma:literal>p</emma:literal>
                </emma:interpretation>
              </emma:one-of>
            </emma:emma>
          </inkml:annotationXML>
          <inkml:trace contextRef="#ctx0" brushRef="#br2" timeOffset="-74895.7315">6135 3168 65,'13'-7'79,"-5"3"5,4 4-3,-3 10 0,0 11-41,-5 9-4,2 5-4,-3 3-19,1 3-13,-3 3 0,-1-6 0,0-4 0,0-10 0,0-4 0,0-7 0,0-13 0,-5-7 0,3-15 0,2-9 0,0-3 0,7-8 0,3 0 0,4-4 0,4 4 0,7 3 0,1 7 0,4 8 0,2 3 0,1 13-6,-2 6-78,-8 2-2,5 7-2,-13 5-3,3 8-2</inkml:trace>
        </inkml:traceGroup>
        <inkml:traceGroup>
          <inkml:annotationXML>
            <emma:emma xmlns:emma="http://www.w3.org/2003/04/emma" version="1.0">
              <emma:interpretation id="{FB258D0F-AA0F-4E83-941B-1B570FB7FEF0}" emma:medium="tactile" emma:mode="ink">
                <msink:context xmlns:msink="http://schemas.microsoft.com/ink/2010/main" type="inkWord" rotatedBoundingBox="19612,12988 20238,12965 20265,13673 19639,13697"/>
              </emma:interpretation>
              <emma:one-of disjunction-type="recognition" id="oneOf9">
                <emma:interpretation id="interp45" emma:lang="ko-KR" emma:confidence="0">
                  <emma:literal>戈</emma:literal>
                </emma:interpretation>
                <emma:interpretation id="interp46" emma:lang="ko-KR" emma:confidence="0">
                  <emma:literal>文</emma:literal>
                </emma:interpretation>
                <emma:interpretation id="interp47" emma:lang="ko-KR" emma:confidence="0">
                  <emma:literal>는</emma:literal>
                </emma:interpretation>
                <emma:interpretation id="interp48" emma:lang="ko-KR" emma:confidence="0">
                  <emma:literal>女</emma:literal>
                </emma:interpretation>
                <emma:interpretation id="interp49" emma:lang="ko-KR" emma:confidence="0">
                  <emma:literal>卞</emma:literal>
                </emma:interpretation>
              </emma:one-of>
            </emma:emma>
          </inkml:annotationXML>
          <inkml:trace contextRef="#ctx0" brushRef="#br2" timeOffset="-74287.3304">6529 3125 20,'-33'-5'89,"11"1"-2,4 0-3,18 4-4,0-16 1,18-20-24,11 31-44,11-3-13,5 1 0,8 0 0,4 1 0,2 2 0,-5-1 0,2 5 0,-10-2-18,-4 2-63,2 0-2,-14 0-2,1 0-7,-12-6-4</inkml:trace>
          <inkml:trace contextRef="#ctx0" brushRef="#br2" timeOffset="-74505.7307">6532 3416 51,'0'24'85,"0"-9"4,0-2-3,0-13-3,0 44-24,0-50-20,8-11-20,4-4-19,4-12 0,2-6 0,0-8 0,2-7 0,1-2 0,0-8 0,-3-4 0,-6 2 0,-4 4 0,-3 8 0,-5 6 0,0 11 0,-2 9 0,-3 12 0,5 16 0,-16 11 0,11 16 0,-1 11 0,6 9 0,-2 7 0,2 8 0,1-2 0,9 0 0,5-6 0,3-3 0,3-3 0,3-14 0,10-2 0,-7-10 0,5-3 0,-4-9 0,-28-10-22,23 3-66,-13-16-3,-2-3-4,-12-14-4,-4-2 0</inkml:trace>
        </inkml:traceGroup>
        <inkml:traceGroup>
          <inkml:annotationXML>
            <emma:emma xmlns:emma="http://www.w3.org/2003/04/emma" version="1.0">
              <emma:interpretation id="{53AAA538-6BF0-42ED-891A-A0B1F7EFF3A2}" emma:medium="tactile" emma:mode="ink">
                <msink:context xmlns:msink="http://schemas.microsoft.com/ink/2010/main" type="inkWord" rotatedBoundingBox="20199,13098 20259,13095 20263,13196 20202,13198"/>
              </emma:interpretation>
              <emma:one-of disjunction-type="recognition" id="oneOf10">
                <emma:interpretation id="interp50" emma:lang="ko-KR" emma:confidence="0">
                  <emma:literal>‘</emma:literal>
                </emma:interpretation>
                <emma:interpretation id="interp51" emma:lang="ko-KR" emma:confidence="0">
                  <emma:literal>`</emma:literal>
                </emma:interpretation>
                <emma:interpretation id="interp52" emma:lang="ko-KR" emma:confidence="0">
                  <emma:literal>'</emma:literal>
                </emma:interpretation>
                <emma:interpretation id="interp53" emma:lang="ko-KR" emma:confidence="0">
                  <emma:literal>오</emma:literal>
                </emma:interpretation>
                <emma:interpretation id="interp54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-73928.5298">7078 2966 62,'-13'-13'87,"3"3"-3,-1-1-4,6 2-3,5 9-2,-7-8-56,7 8-9,0 12-11,0 1-22,4 4-52,8 4-2,0-8 0,7 3-8,-3-10-3</inkml:trace>
        </inkml:traceGroup>
        <inkml:traceGroup>
          <inkml:annotationXML>
            <emma:emma xmlns:emma="http://www.w3.org/2003/04/emma" version="1.0">
              <emma:interpretation id="{57B3872A-996A-4A0F-B76C-B96BB3368858}" emma:medium="tactile" emma:mode="ink">
                <msink:context xmlns:msink="http://schemas.microsoft.com/ink/2010/main" type="inkWord" rotatedBoundingBox="20302,13221 20335,13220 20350,13631 20318,13633"/>
              </emma:interpretation>
              <emma:one-of disjunction-type="recognition" id="oneOf11">
                <emma:interpretation id="interp55" emma:lang="ko-KR" emma:confidence="0">
                  <emma:literal>l</emma:literal>
                </emma:interpretation>
                <emma:interpretation id="interp56" emma:lang="ko-KR" emma:confidence="0">
                  <emma:literal>1</emma:literal>
                </emma:interpretation>
                <emma:interpretation id="interp57" emma:lang="ko-KR" emma:confidence="0">
                  <emma:literal>I</emma:literal>
                </emma:interpretation>
                <emma:interpretation id="interp58" emma:lang="ko-KR" emma:confidence="0">
                  <emma:literal>ㅣ</emma:literal>
                </emma:interpretation>
                <emma:interpretation id="interp59" emma:lang="ko-KR" emma:confidence="0">
                  <emma:literal>!</emma:literal>
                </emma:interpretation>
              </emma:one-of>
            </emma:emma>
          </inkml:annotationXML>
          <inkml:trace contextRef="#ctx0" brushRef="#br2" timeOffset="-74100.1301">7167 3037 45,'0'22'86,"-1"4"4,-3 5-3,0-2-1,-2 6-3,5-3-49,-1 8-34,1-5 0,1 2 0,0-4 0,0-6 0,1-2 0,1-9 0,2 0 0,-4-7 0,0-9-66,0 0-21,0-21-1,0-5-6,-8-12-6</inkml:trace>
        </inkml:traceGroup>
        <inkml:traceGroup>
          <inkml:annotationXML>
            <emma:emma xmlns:emma="http://www.w3.org/2003/04/emma" version="1.0">
              <emma:interpretation id="{C351F76B-1EAC-42F5-A3D4-4612DF18ABB0}" emma:medium="tactile" emma:mode="ink">
                <msink:context xmlns:msink="http://schemas.microsoft.com/ink/2010/main" type="inkWord" rotatedBoundingBox="20403,12996 20814,12981 20835,13560 20425,13576"/>
              </emma:interpretation>
              <emma:one-of disjunction-type="recognition" id="oneOf12">
                <emma:interpretation id="interp60" emma:lang="ko-KR" emma:confidence="0">
                  <emma:literal>b</emma:literal>
                </emma:interpretation>
                <emma:interpretation id="interp61" emma:lang="ko-KR" emma:confidence="0">
                  <emma:literal>3</emma:literal>
                </emma:interpretation>
                <emma:interpretation id="interp62" emma:lang="ko-KR" emma:confidence="0">
                  <emma:literal>}</emma:literal>
                </emma:interpretation>
                <emma:interpretation id="interp63" emma:lang="ko-KR" emma:confidence="0">
                  <emma:literal>6</emma:literal>
                </emma:interpretation>
                <emma:interpretation id="interp64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-73476.129">7278 2812 8,'0'0'82,"15"12"4,-4 8 1,-1 7-3,2 7 1,-5 7-40,1 6-11,3 5-34,-4 5 0,-4-7 0,-3 0 0,0-3 0,-3-9 0,-2-7 0,1-10 0,1-3 0,3-18 0,0 0 0,0 0 0,-3-22 0,6 2 0,12-4 0,4-4 0,6 1 0,6 0 0,1 6 0,2 7 0,2 5 0,-1 5 0,-5 4 0,-5 8 0,-7 5 0,-4 4 0,-13 4 0,-1 3 0,-15-1 0,-13 2 0,-4-2 0,-4-3 0,-6 0 0,-7-6 0,4-3 0,0-2 0,8-9 0,8 0 0,1-4 0,9-7-61,18-4-28,1-13 2,14-2-7,4-9-4</inkml:trace>
        </inkml:traceGroup>
        <inkml:traceGroup>
          <inkml:annotationXML>
            <emma:emma xmlns:emma="http://www.w3.org/2003/04/emma" version="1.0">
              <emma:interpretation id="{DFE88B75-B1CC-4CA7-A01B-A538C3758083}" emma:medium="tactile" emma:mode="ink">
                <msink:context xmlns:msink="http://schemas.microsoft.com/ink/2010/main" type="inkWord" rotatedBoundingBox="20817,12978 20915,12974 20938,13587 20840,13591">
                  <msink:destinationLink direction="with" ref="{6CDF5307-60AA-49AF-B308-28221F222C1A}"/>
                </msink:context>
              </emma:interpretation>
              <emma:one-of disjunction-type="recognition" id="oneOf13">
                <emma:interpretation id="interp65" emma:lang="ko-KR" emma:confidence="0">
                  <emma:literal>)</emma:literal>
                </emma:interpretation>
                <emma:interpretation id="interp66" emma:lang="ko-KR" emma:confidence="0">
                  <emma:literal>〕</emma:literal>
                </emma:interpretation>
                <emma:interpretation id="interp67" emma:lang="ko-KR" emma:confidence="0">
                  <emma:literal>1</emma:literal>
                </emma:interpretation>
                <emma:interpretation id="interp68" emma:lang="ko-KR" emma:confidence="0">
                  <emma:literal>l</emma:literal>
                </emma:interpretation>
                <emma:interpretation id="interp69" emma:lang="ko-KR" emma:confidence="0">
                  <emma:literal>〉</emma:literal>
                </emma:interpretation>
              </emma:one-of>
            </emma:emma>
          </inkml:annotationXML>
          <inkml:trace contextRef="#ctx0" brushRef="#br2" timeOffset="-73226.5286">7650 2799 13,'16'-4'83,"1"8"6,-3 12-2,2 6-2,-5 8 1,2-4-31,-2 17-42,-7 8-13,1-2 0,-3 1 0,-1 1 0,-1-3 0,0-4 0,0-4 0,-4-7 0,1 0 0,-4-7 0,3-4-21,-1-8-67,5-14-2,-5 9-3,5-14-9,10-6-1</inkml:trace>
        </inkml:traceGroup>
        <inkml:traceGroup>
          <inkml:annotationXML>
            <emma:emma xmlns:emma="http://www.w3.org/2003/04/emma" version="1.0">
              <emma:interpretation id="{A68A8AE9-0465-45D8-948B-BB040D639782}" emma:medium="tactile" emma:mode="ink">
                <msink:context xmlns:msink="http://schemas.microsoft.com/ink/2010/main" type="inkWord" rotatedBoundingBox="21068,13230 21741,13204 21756,13582 21082,13607">
                  <msink:destinationLink direction="with" ref="{6CDF5307-60AA-49AF-B308-28221F222C1A}"/>
                </msink:context>
              </emma:interpretation>
              <emma:one-of disjunction-type="recognition" id="oneOf14">
                <emma:interpretation id="interp70" emma:lang="ko-KR" emma:confidence="0">
                  <emma:literal>으</emma:literal>
                </emma:interpretation>
                <emma:interpretation id="interp71" emma:lang="ko-KR" emma:confidence="0">
                  <emma:literal>e</emma:literal>
                </emma:interpretation>
                <emma:interpretation id="interp72" emma:lang="ko-KR" emma:confidence="0">
                  <emma:literal>오</emma:literal>
                </emma:interpretation>
                <emma:interpretation id="interp73" emma:lang="ko-KR" emma:confidence="0">
                  <emma:literal>t</emma:literal>
                </emma:interpretation>
                <emma:interpretation id="interp74" emma:lang="ko-KR" emma:confidence="0">
                  <emma:literal>요</emma:literal>
                </emma:interpretation>
              </emma:one-of>
            </emma:emma>
          </inkml:annotationXML>
          <inkml:trace contextRef="#ctx0" brushRef="#br2" timeOffset="-72836.5279">7907 3217 39,'0'0'81,"17"0"2,-7 2-1,4 1-2,0-3 0,7 2-47,-1 1-13,8-1-7,1-2-13,5-3 0,2-4 0,2-4 0,-5-4 0,0-2 0,-8-7 0,-4 1 0,-12 1 0,-7-1 0,-7 1 0,-10 7 0,-7 5 0,-5 8 0,-9 6 0,-3 10 0,3 9 0,4 4 0,5 8 0,14 3 0,8 2 0,10 0 0,17-9 0,17 1 0,13-7 0,11-2 0,7-9 0,-1-5 0,-4-6 0,4 1 0,-18 0-56,-20-6-12,-13-2-2,-22-11-1,-14 1-28,-29-16-2</inkml:trace>
        </inkml:traceGroup>
      </inkml:traceGroup>
    </inkml:traceGroup>
    <inkml:traceGroup>
      <inkml:annotationXML>
        <emma:emma xmlns:emma="http://www.w3.org/2003/04/emma" version="1.0">
          <emma:interpretation id="{728CA14C-7976-4D81-837E-CD92F0531C33}" emma:medium="tactile" emma:mode="ink">
            <msink:context xmlns:msink="http://schemas.microsoft.com/ink/2010/main" type="paragraph" rotatedBoundingBox="19170,14460 19212,16137 18735,16149 18693,144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67DDA22-404B-4CAF-A574-94799DBBAAFF}" emma:medium="tactile" emma:mode="ink">
              <msink:context xmlns:msink="http://schemas.microsoft.com/ink/2010/main" type="line" rotatedBoundingBox="19170,14460 19212,16137 18735,16149 18693,14472">
                <msink:destinationLink direction="with" ref="{8A78B32D-A62D-4929-9CE6-FC2EB716BAC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CFB83E8-EB8A-4191-AF4B-D653DD15E266}" emma:medium="tactile" emma:mode="ink">
                <msink:context xmlns:msink="http://schemas.microsoft.com/ink/2010/main" type="inkWord" rotatedBoundingBox="19170,14460 19188,15180 18722,15192 18704,14471"/>
              </emma:interpretation>
              <emma:one-of disjunction-type="recognition" id="oneOf15">
                <emma:interpretation id="interp75" emma:lang="ko-KR" emma:confidence="0">
                  <emma:literal>어</emma:literal>
                </emma:interpretation>
                <emma:interpretation id="interp76" emma:lang="ko-KR" emma:confidence="0">
                  <emma:literal>케</emma:literal>
                </emma:interpretation>
                <emma:interpretation id="interp77" emma:lang="ko-KR" emma:confidence="0">
                  <emma:literal>머</emma:literal>
                </emma:interpretation>
                <emma:interpretation id="interp78" emma:lang="ko-KR" emma:confidence="0">
                  <emma:literal>m</emma:literal>
                </emma:interpretation>
                <emma:interpretation id="interp79" emma:lang="ko-KR" emma:confidence="0">
                  <emma:literal>M</emma:literal>
                </emma:interpretation>
              </emma:one-of>
            </emma:emma>
          </inkml:annotationXML>
          <inkml:trace contextRef="#ctx0" brushRef="#br1" timeOffset="-9126.016">5561 4349 24,'-4'-10'44,"4"10"6,25-7-22,-25 7 0,-7-7 2,7 7 0,-11-6-1,11 6-3,-11-1-1,11 1-1,-8-1-4,8 1-2,0 0-1,0 0-4,0 0 0,0 0-3,-8 0-1,8 0-3,0 0 0,8-3-1,1 2 0,7-3-1,4-1 1,8-2 0,5 2 1,6 0 0,6 2 0,4 3 0,-3 3 0,3 10 1,-8 2-7,-5 6 0,-7 5 0,-14 2 0,-9 6 0,-13 1 0,-14-4 0,-9 1 0,-8-5 0,-2 0 0,-2-3 0,6-10 0,3-2 0,16-6 0,17-6 0,0 0 0,10 9 0,15-6 0,9 2 0,1 5 0,3 0 0,-6 7 0,-4 5 0,-10 3 0,-12 2 0,-10 5 0,-15-2 0,-10 2 0,-8-3 0,-5-5 0,-2-3 0,1 0 0,3-8 0,10 0 0,2-7 0,13 5 0,7-4-41,8-7-48,0 0-2,0 0-5,6 8-7</inkml:trace>
        </inkml:traceGroup>
        <inkml:traceGroup>
          <inkml:annotationXML>
            <emma:emma xmlns:emma="http://www.w3.org/2003/04/emma" version="1.0">
              <emma:interpretation id="{00C5092D-25B4-455F-AAEB-AE68745148E9}" emma:medium="tactile" emma:mode="ink">
                <msink:context xmlns:msink="http://schemas.microsoft.com/ink/2010/main" type="inkWord" rotatedBoundingBox="19184,15607 19198,16137 18735,16149 18722,15619"/>
              </emma:interpretation>
              <emma:one-of disjunction-type="recognition" id="oneOf16">
                <emma:interpretation id="interp80" emma:lang="ko-KR" emma:confidence="0">
                  <emma:literal>님</emma:literal>
                </emma:interpretation>
                <emma:interpretation id="interp81" emma:lang="ko-KR" emma:confidence="0">
                  <emma:literal>여</emma:literal>
                </emma:interpretation>
                <emma:interpretation id="interp82" emma:lang="ko-KR" emma:confidence="0">
                  <emma:literal>내</emma:literal>
                </emma:interpretation>
                <emma:interpretation id="interp83" emma:lang="ko-KR" emma:confidence="0">
                  <emma:literal>넌</emma:literal>
                </emma:interpretation>
                <emma:interpretation id="interp84" emma:lang="ko-KR" emma:confidence="0">
                  <emma:literal>냐</emma:literal>
                </emma:interpretation>
              </emma:one-of>
            </emma:emma>
          </inkml:annotationXML>
          <inkml:trace contextRef="#ctx0" brushRef="#br1" timeOffset="-8595.615">5830 5485 52,'13'-12'82,"-5"0"3,2 2-4,-7-1-3,-39 2-31,36 9-12,-15-1-9,-3 5-5,-7 11-17,-4 7-4,-4 12 0,-3 2 0,0 11 0,3 1 0,9 2 0,9-4 0,14 1 0,8-10 0,20-6 0,15-11 0,11-4 0,11-12 0,-2-1 0,1-3 0,-9-5 0,-8-1 0,-14-2 0,-17 4 0,-15 4 0,-21-5 0,-9 3 0,-12 2 0,1 0 0,-5 3 0,2 5 0,3 0 0,12 5 0,-1-3 0,12 3-47,11 0-44,7-13-1,-2 13-8,2-13-4</inkml:trace>
          <inkml:trace contextRef="#ctx0" brushRef="#br1" timeOffset="-7363.2129">5644 5857 42,'-14'0'52,"14"0"-18,-13 0 5,13 0 5,-16-5 0,16 5 0,-11-8-4,11 8-4,0 0-5,-8-12-7,8 12-7,-1-12-3,1 12-5,0-12-2,0 12-1,5-16-2,6 8-1,3-3 2,3 2-5,6-4 0,5 1 0,3 3 5,5 0 1,0 2-1,3 5-5,-1 2 0,0 4 0,-7 10 0,-3 6 0,-5 1 0,-5 1 0,-11 4 0,-5-2 0,-6 4 0,-12-6 0,-3-3 0,-3-1 0,-1-5 0,3-3 0,-1-5 0,6-4 0,3-4 0,4-7-69,9 0-19,5-7 0,10 0-7,-4-7-3</inkml:trace>
        </inkml:traceGroup>
      </inkml:traceGroup>
    </inkml:traceGroup>
    <inkml:traceGroup>
      <inkml:annotationXML>
        <emma:emma xmlns:emma="http://www.w3.org/2003/04/emma" version="1.0">
          <emma:interpretation id="{9C2CD290-081A-4700-8DA5-B1C20695A58E}" emma:medium="tactile" emma:mode="ink">
            <msink:context xmlns:msink="http://schemas.microsoft.com/ink/2010/main" type="paragraph" rotatedBoundingBox="18577,14289 18530,16288 17799,16271 17845,142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FFD5C7D-C9F6-471E-8C66-13C5AC4A3A51}" emma:medium="tactile" emma:mode="ink">
              <msink:context xmlns:msink="http://schemas.microsoft.com/ink/2010/main" type="line" rotatedBoundingBox="18577,14289 18530,16288 17799,16271 17845,14272">
                <msink:destinationLink direction="with" ref="{8A78B32D-A62D-4929-9CE6-FC2EB716BAC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C5F9322-9EEF-49D0-8F47-6A2DBC617FE0}" emma:medium="tactile" emma:mode="ink">
                <msink:context xmlns:msink="http://schemas.microsoft.com/ink/2010/main" type="inkWord" rotatedBoundingBox="18577,14289 18530,16288 17799,16271 17845,14272"/>
              </emma:interpretation>
              <emma:one-of disjunction-type="recognition" id="oneOf17">
                <emma:interpretation id="interp85" emma:lang="ko-KR" emma:confidence="0">
                  <emma:literal>~</emma:literal>
                </emma:interpretation>
                <emma:interpretation id="interp86" emma:lang="ko-KR" emma:confidence="0">
                  <emma:literal>w</emma:literal>
                </emma:interpretation>
                <emma:interpretation id="interp87" emma:lang="ko-KR" emma:confidence="0">
                  <emma:literal>ㅡ</emma:literal>
                </emma:interpretation>
                <emma:interpretation id="interp88" emma:lang="ko-KR" emma:confidence="0">
                  <emma:literal>…</emma:literal>
                </emma:interpretation>
                <emma:interpretation id="interp8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-10280.418">5092 4158 20,'25'-11'68,"-6"0"7,-1-1 1,-4 3-2,-4 2-34,-10 7-3,8-7-10,-8 7-5,0 0-6,-11 0-6,-3 0-3,-8 5-4,-3-1-1,-5 1-1,-5 0 0,0 3 1,-3 0-1,0-3 1,3-4 0,4 2 1,4-2 0,4-1 0,4 0 0,6 0 0,3 0-1,10 0-1,0 0-1,-8 0 0,8 8 0,-1 7 0,1 8 0,-3 10 0,-4 13 2,2 15 3,-5 16-5,-1 17 0,0 10 0,0 15 0,-2 7 0,2 6 0,2-3 0,3-2 0,3-7 0,3-14 0,0-5 0,0-18 0,0-10 0,0-9 0,0-10 0,-4-9 0,-1-10 0,-2-5 0,1-8 0,1-8 0,-1-2 0,6-12 0,-5 10 0,5-10 0,0 0 0,11 6 0,4-6 0,10 1 0,11-1 0,5 0 0,13 0 0,7 2 0,6 0 0,2 4 0,3 0 0,-4 1 0,-9 0 0,-8 3 0,-4 4 0,-24 0-28,-3-6-59,-9 2-4,-11-10-3,-6 3-8,-15-13-1</inkml:trace>
        </inkml:traceGroup>
      </inkml:traceGroup>
    </inkml:traceGroup>
    <inkml:traceGroup>
      <inkml:annotationXML>
        <emma:emma xmlns:emma="http://www.w3.org/2003/04/emma" version="1.0">
          <emma:interpretation id="{5E9D7DC9-09FE-46AB-8CB7-C44EF04CFFB7}" emma:medium="tactile" emma:mode="ink">
            <msink:context xmlns:msink="http://schemas.microsoft.com/ink/2010/main" type="paragraph" rotatedBoundingBox="16835,14992 17266,14970 17281,15287 16851,1530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1FC8577-6E41-42F4-889F-12050CDB9FE2}" emma:medium="tactile" emma:mode="ink">
              <msink:context xmlns:msink="http://schemas.microsoft.com/ink/2010/main" type="line" rotatedBoundingBox="16835,14992 17266,14970 17282,15287 16851,15308"/>
            </emma:interpretation>
          </emma:emma>
        </inkml:annotationXML>
        <inkml:traceGroup>
          <inkml:annotationXML>
            <emma:emma xmlns:emma="http://www.w3.org/2003/04/emma" version="1.0">
              <emma:interpretation id="{46AA4892-85EC-4242-B514-485152F43420}" emma:medium="tactile" emma:mode="ink">
                <msink:context xmlns:msink="http://schemas.microsoft.com/ink/2010/main" type="inkWord" rotatedBoundingBox="16835,14992 17266,14970 17282,15287 16851,15308"/>
              </emma:interpretation>
              <emma:one-of disjunction-type="recognition" id="oneOf18">
                <emma:interpretation id="interp90" emma:lang="ko-KR" emma:confidence="0">
                  <emma:literal>=</emma:literal>
                </emma:interpretation>
                <emma:interpretation id="interp91" emma:lang="ko-KR" emma:confidence="0">
                  <emma:literal>二</emma:literal>
                </emma:interpretation>
                <emma:interpretation id="interp92" emma:lang="ko-KR" emma:confidence="0">
                  <emma:literal>드</emma:literal>
                </emma:interpretation>
                <emma:interpretation id="interp93" emma:lang="ko-KR" emma:confidence="0">
                  <emma:literal>는</emma:literal>
                </emma:interpretation>
                <emma:interpretation id="interp9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-13509.6237">3700 4824 49,'-12'2'78,"12"-2"5,-10 0-3,0 0-27,10 0-3,0 0-8,0 0-7,0 0-11,0 0-7,0 0-17,13-4 0,2 3 0,4-3 0,6 3 0,3-3 0,9 1 0,0-2 0,-1 4 0,0-3 0,-3 0 0,0 3 0,-7-1 0,-4 1 0,-4 1 0,-7 0 0,-1 4-12,-6 5-74,-11-1-1,-6 1-5,-12 2-4,-3 5-1</inkml:trace>
          <inkml:trace contextRef="#ctx0" brushRef="#br1" timeOffset="-13338.0234">3743 4981 5,'-26'18'78,"10"-1"10,7-3-1,7-3-2,2-11-2,20 10-40,5-2-15,6-6-14,15 1-14,2 1 0,-1-1 0,1 1 0,-2-3 0,-5 8 0,-5 0-78,-15-5-8,-6 2-2,-15-6-6,0 0-6</inkml:trace>
        </inkml:traceGroup>
      </inkml:traceGroup>
    </inkml:traceGroup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1:09.9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A78B32D-A62D-4929-9CE6-FC2EB716BAC4}" emma:medium="tactile" emma:mode="ink">
          <msink:context xmlns:msink="http://schemas.microsoft.com/ink/2010/main" type="inkDrawing" rotatedBoundingBox="22318,14016 22395,16238 21821,16257 21744,14036" semanticType="verticalRange" shapeName="Other">
            <msink:sourceLink direction="with" ref="{818BECE6-BA7C-4552-816D-8D1C58204933}"/>
            <msink:sourceLink direction="with" ref="{AFFD5C7D-C9F6-471E-8C66-13C5AC4A3A51}"/>
            <msink:sourceLink direction="with" ref="{167DDA22-404B-4CAF-A574-94799DBBAAFF}"/>
            <msink:sourceLink direction="with" ref="{44F34BDB-BA32-4FE1-BDB8-B3E2A95EB818}"/>
          </msink:context>
        </emma:interpretation>
      </emma:emma>
    </inkml:annotationXML>
    <inkml:trace contextRef="#ctx0" brushRef="#br0">49 165 29,'-13'-10'59,"13"10"8,-17-10 1,17 10-24,-14-12-9,14 12-4,-5-11-5,5 11-2,9-15-7,7 6-4,4 0-4,11-1-2,6-3-1,7 4-1,4-4 0,6 3-1,-6-1-1,2 4-1,-6-1-1,-6 5 0,-3 2 0,-12 1-1,-2 0 0,-7 0 0,-5 4 0,-9-4-1,7 14 1,-7 2-1,0 3 1,0 7 1,-1 11 2,-2 9 3,0 9 1,1 13 2,-1 12 0,2 6 1,-2 10-1,3 6-7,0 8-2,7-1 0,1 3 0,4-1 0,2 1 0,-1-7 0,0-4 0,-2-10 0,-1-2 0,-3-7 0,-3-11 0,-4-4 0,0-10 0,-1 0 0,-5-8 0,-1-3 0,-2-8 0,-1-1 0,-4-7 0,-2-5 0,-5-1 0,-5-7 0,-5-3 0,-7-5 0,-5-1 0,-2-3 0,1-1 0,-2-2 0,2-2 0,8 0 0,6-3 0,12-1 0,8-2 0,10 6-44,9-12-42,4-1-3,8 7-5,0-7-6,8 3 2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0:38.57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1CA3C36-B140-4AAD-8EF2-A3669A257D67}" emma:medium="tactile" emma:mode="ink">
          <msink:context xmlns:msink="http://schemas.microsoft.com/ink/2010/main" type="writingRegion" rotatedBoundingBox="15312,14190 15499,16436 15038,16475 14851,14228">
            <msink:destinationLink direction="with" ref="{A3073487-4AE7-4904-8F1D-E87ED6AC24B9}"/>
          </msink:context>
        </emma:interpretation>
      </emma:emma>
    </inkml:annotationXML>
    <inkml:traceGroup>
      <inkml:annotationXML>
        <emma:emma xmlns:emma="http://www.w3.org/2003/04/emma" version="1.0">
          <emma:interpretation id="{16585C8E-E508-4A14-B2A8-2EEF85CA1864}" emma:medium="tactile" emma:mode="ink">
            <msink:context xmlns:msink="http://schemas.microsoft.com/ink/2010/main" type="paragraph" rotatedBoundingBox="15312,14190 15499,16436 15038,16475 14851,142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C60026-E3D3-4E05-8ED7-BFCC02F8BF9E}" emma:medium="tactile" emma:mode="ink">
              <msink:context xmlns:msink="http://schemas.microsoft.com/ink/2010/main" type="line" rotatedBoundingBox="15312,14190 15499,16436 15038,16475 14851,14228"/>
            </emma:interpretation>
          </emma:emma>
        </inkml:annotationXML>
        <inkml:traceGroup>
          <inkml:annotationXML>
            <emma:emma xmlns:emma="http://www.w3.org/2003/04/emma" version="1.0">
              <emma:interpretation id="{57E097CB-BDA9-4214-8802-565B5EDBFEE9}" emma:medium="tactile" emma:mode="ink">
                <msink:context xmlns:msink="http://schemas.microsoft.com/ink/2010/main" type="inkWord" rotatedBoundingBox="15091,14208 15173,14748 15112,14757 15030,14218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_</emma:literal>
                </emma:interpretation>
              </emma:one-of>
            </emma:emma>
          </inkml:annotationXML>
          <inkml:trace contextRef="#ctx0" brushRef="#br0">1896 101 46,'0'-21'63,"0"2"1,2-1 3,2 0-33,0 0 0,0 0-4,0 3-3,2-1-2,-2 3-4,0 8-4,-3-1-4,-1 8 0,0 0 1,4 19-1,-4 7-1,2 8 0,-2 6-6,1 4-6,1 6 0,0-1 0,0-3 0,2-8 0,0-2 0,3-7 0,-3-4 0,3-5 0,-2-4 0,4-1 0,-5-6 0,5 2 0,0-1-68,-9-10-20,5 12-1,-5-12-7,0 11-4</inkml:trace>
        </inkml:traceGroup>
        <inkml:traceGroup>
          <inkml:annotationXML>
            <emma:emma xmlns:emma="http://www.w3.org/2003/04/emma" version="1.0">
              <emma:interpretation id="{A04070E3-73B1-456F-99A1-9D11CB81BF48}" emma:medium="tactile" emma:mode="ink">
                <msink:context xmlns:msink="http://schemas.microsoft.com/ink/2010/main" type="inkWord" rotatedBoundingBox="15136,15209 15333,15655 15055,15778 14858,15331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∞</emma:literal>
                </emma:interpretation>
                <emma:interpretation id="interp8" emma:lang="ko-KR" emma:confidence="0">
                  <emma:literal>~</emma:literal>
                </emma:interpretation>
                <emma:interpretation id="interp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546.001">1800 1093 59,'0'0'76,"-10"-1"3,10 1-3,-4-12-30,3 2-4,1 1-3,0 0-6,4 0-11,1-1-8,-1-4-3,6 4-3,1-5-2,3 4-6,4 0 0,1 2 0,3-1 0,2 6 0,2 0 0,-3 5 0,-2 8 0,-7 8 0,-5 3 0,-7 7 0,-4 8 0,-10 2 0,-9 2 0,-2-1 0,-5-2 0,2-5 0,1-3 0,5-6 0,4-4 0,8-5 0,5-1 0,6 0 0,5-4 0,10-1 0,7-2 0,4-5 0,3 0 0,5-2 0,-1-4 0,-2-3 0,-2 3 0,-2 3 0,-8 1 0,-7 2-73,-2 7-15,-13-7-2,-2 21-5,-10-7-3</inkml:trace>
        </inkml:traceGroup>
        <inkml:traceGroup>
          <inkml:annotationXML>
            <emma:emma xmlns:emma="http://www.w3.org/2003/04/emma" version="1.0">
              <emma:interpretation id="{ACB2B18B-9D38-4301-85A0-CD505FAFAA84}" emma:medium="tactile" emma:mode="ink">
                <msink:context xmlns:msink="http://schemas.microsoft.com/ink/2010/main" type="inkWord" rotatedBoundingBox="15202,15940 15544,16402 15259,16612 14917,16150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~</emma:literal>
                </emma:interpretation>
                <emma:interpretation id="interp12" emma:lang="ko-KR" emma:confidence="0">
                  <emma:literal>」</emma:literal>
                </emma:interpretation>
                <emma:interpretation id="interp13" emma:lang="ko-KR" emma:confidence="0">
                  <emma:literal>』</emma:literal>
                </emma:interpretation>
                <emma:interpretation id="interp14" emma:lang="ko-KR" emma:confidence="0">
                  <emma:literal>시</emma:literal>
                </emma:interpretation>
              </emma:one-of>
            </emma:emma>
          </inkml:annotationXML>
          <inkml:trace contextRef="#ctx0" brushRef="#br0" timeOffset="1060.8019">1903 1812 57,'-11'1'81,"-4"-1"3,15 0-3,-18-9-3,18 9-34,0-16-18,3 8-7,6 2-3,8 1-5,5-4-3,4 2-2,5 1-6,-1-3 0,-3 4 0,2 4 0,-2 1 0,-4 7 0,-6 7 0,-5 6 0,-11 7 0,-1 4 0,-13 8 0,-5-1 0,-4 4 0,-5-6 0,3 0 0,-1-6 0,3-3 0,4-8 0,10-4 0,5-5 0,3-10 0,18 10 0,4-7 0,9-3 0,5 0 0,8 0 0,0-3 0,-1 3 0,-3-1 0,-4 1 0,-7 0 0,-7 4 0,-4 4-22,-18-8-66,0 0-4,1-6-3,-1-6-8,-12-14-1</inkml:trace>
        </inkml:traceGroup>
      </inkml:traceGroup>
    </inkml:traceGroup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1:33.94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CDF5307-60AA-49AF-B308-28221F222C1A}" emma:medium="tactile" emma:mode="ink">
          <msink:context xmlns:msink="http://schemas.microsoft.com/ink/2010/main" type="inkDrawing" rotatedBoundingBox="16439,2293 25295,13614 22552,15760 13696,4439" semanticType="enclosure" shapeName="Other">
            <msink:sourceLink direction="with" ref="{D37E835D-ECB9-41E8-A6F8-248045643D94}"/>
            <msink:sourceLink direction="with" ref="{9BB75F55-5280-45A1-8265-67BD047DB890}"/>
            <msink:sourceLink direction="with" ref="{DFE88B75-B1CC-4CA7-A01B-A538C3758083}"/>
            <msink:sourceLink direction="with" ref="{A68A8AE9-0465-45D8-948B-BB040D639782}"/>
            <msink:sourceLink direction="with" ref="{730CF1AC-F000-4ED7-9F7B-93A543C81B3A}"/>
            <msink:sourceLink direction="with" ref="{63BD4A85-F77F-45D0-A6D5-FE3D7ADFB476}"/>
            <msink:sourceLink direction="with" ref="{F07B4A33-CA48-4C43-B7B5-E66A345068CE}"/>
            <msink:sourceLink direction="with" ref="{62FF52FF-96FF-47AF-81FB-9AB8F368543A}"/>
            <msink:sourceLink direction="with" ref="{92813AD8-A954-4255-879F-10E845457272}"/>
            <msink:sourceLink direction="with" ref="{3635E38B-B864-4D69-A50A-9CE2B1B7F6B0}"/>
            <msink:sourceLink direction="with" ref="{C8C49D51-2EE2-424E-8113-B6820498CE98}"/>
            <msink:sourceLink direction="with" ref="{8A4FA880-52B7-416B-836C-A9B0DD713EA7}"/>
            <msink:sourceLink direction="with" ref="{64EE0311-0604-495A-B352-58BE6781BA02}"/>
          </msink:context>
        </emma:interpretation>
      </emma:emma>
    </inkml:annotationXML>
    <inkml:trace contextRef="#ctx0" brushRef="#br0">7669 12087 23,'10'13'70,"-10"-13"3,17 10-3,-6-8-1,2-1-3,4 2-57,5-1-2,5 4 0,9-3-2,2 0-2,7 0-1,2-3-1,8-2 0,6-7 0,-1-1 0,4-7 0,5-3 1,1-8 1,-1-3 0,0-6 1,-2-2 0,-5-2 0,2-7 0,-2-5 1,-3-5-3,-5 0 0,-1-12 0,-2-4-1,-2-2 0,2-10-2,-6-4 0,-6-10 1,-2-2-1,-7-8-1,0 0 0,-8-8 1,-2-2 1,-8-9 0,-5-2 1,-3 0 0,-5-9 0,-6-4-1,-8-2 3,-3-5 0,-12-4 1,-6 0-1,-6-1 1,0-5 1,-9 2-1,-6-3 0,-3-2 0,-11-1-1,-2 3 0,-7-2 0,-5 1-1,-12 1 0,-5 4-2,-8 7 1,-10 3 1,-8 9 0,-10 2-1,-9 8 0,-6 8-1,-11 8 0,-7 6 1,-8 3 0,-9 4 0,-10 1 0,-9 4 0,-8 4 0,-9 1 2,-12 0-1,-5-1 1,-10 3-1,-7-1-2,5 6 0,-2-5 0,0-5 0,5 3 0,1-4 0,6-3 0,1 2 0,6-4 0,1-9 0,6-2 0,4-3 0,6-6 0,11-2 0,7 0 0,11-5-2,9 0 1,7 2 0,17-2 0,7 3-1,12 3-1,10-5-1,15-2-1,10 1-2,11-3 0,14-1 1,9-3 2,12 1 0,8-3 2,8 4 0,8-1 3,11 1-1,7 1 0,8 5 1,7 7-1,1 3-1,14 5 0,5 4 1,10 7-1,0 2 1,9 4 1,2 3 1,5 0 0,7 3 1,1 6 0,5 2 0,5 6 0,1 2-1,1 11-1,0 3 0,0 4 0,-1 7-1,-5 5 0,-3 5 0,-9 5 0,-6 8 1,-5 0 0,-3 8 1,-9 3 1,-7 4-1,-3 2 1,-4 2 0,-11 4 1,12-6-1,-12 6 0,0 0 0,0 0-1,0 0-2,0 0 0,0 0 0,0 0 0,0 0 0,0 0 0,0 0 0,0 0 0,0 0 0,0 0-2,-4 5-6,4-5-5,-9 9-8,9-9-21,-7 13-37,-3-10-1,10-3-4,-18 7-2,9-7 2</inkml:trace>
    <inkml:trace contextRef="#ctx0" brushRef="#br0" timeOffset="514.8009">518 5 38,'-17'2'80,"3"-2"-3,14 0-5,-13 0-4,13 0-1,0 0-59,10 1-6,5 3-2,7 2-2,3 1 0,8 1 1,4-2 0,6-1 0,1-4 0,7-1 0,0 0 0,-1 0 0,2-6 0,-1 2 1,-3 0-1,-1 1 0,-1 0 1,-12 3 1,-2 0 1,-6 2 1,-4 9 4,-5 2 2,-8 4 3,-6 7 0,-3 7 1,-7 5 0,-7 8-1,-4 8-2,-2 0-2,0 6-4,-3 0-4,5 1-17,2-3-59,-1-8-4,7-14-2,1-16-6,9-18-5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3:37.86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245DE02-30A1-4340-BF07-E1F4B540C89E}" emma:medium="tactile" emma:mode="ink">
          <msink:context xmlns:msink="http://schemas.microsoft.com/ink/2010/main" type="writingRegion" rotatedBoundingBox="5356,11867 7981,11472 8148,12579 5522,12974"/>
        </emma:interpretation>
      </emma:emma>
    </inkml:annotationXML>
    <inkml:traceGroup>
      <inkml:annotationXML>
        <emma:emma xmlns:emma="http://www.w3.org/2003/04/emma" version="1.0">
          <emma:interpretation id="{153CEF3C-218A-491E-A1BC-00DF31203B25}" emma:medium="tactile" emma:mode="ink">
            <msink:context xmlns:msink="http://schemas.microsoft.com/ink/2010/main" type="paragraph" rotatedBoundingBox="5356,11867 7981,11472 8148,12579 5522,129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00314F-691A-4725-807F-BFF8AB63BC8E}" emma:medium="tactile" emma:mode="ink">
              <msink:context xmlns:msink="http://schemas.microsoft.com/ink/2010/main" type="line" rotatedBoundingBox="5356,11867 7981,11472 8148,12579 5522,12974"/>
            </emma:interpretation>
          </emma:emma>
        </inkml:annotationXML>
        <inkml:traceGroup>
          <inkml:annotationXML>
            <emma:emma xmlns:emma="http://www.w3.org/2003/04/emma" version="1.0">
              <emma:interpretation id="{FEF6616D-98FC-44FC-958B-D98F739A4D17}" emma:medium="tactile" emma:mode="ink">
                <msink:context xmlns:msink="http://schemas.microsoft.com/ink/2010/main" type="inkWord" rotatedBoundingBox="5356,11870 6088,11760 6194,12461 5461,12572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ⅳ</emma:literal>
                </emma:interpretation>
                <emma:interpretation id="interp2" emma:lang="ko-KR" emma:confidence="0">
                  <emma:literal>Ⅳ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시</emma:literal>
                </emma:interpretation>
              </emma:one-of>
            </emma:emma>
          </inkml:annotationXML>
          <inkml:trace contextRef="#ctx0" brushRef="#br0">22 680 57,'-3'29'72,"-2"-5"0,1-2-3,-2-7-3,3-2-43,1-2-1,2-3-2,0-8-2,0 0-1,0 0-1,0 0-1,4-10 0,-3-5 0,6-7-4,-1-7-8,2-2-3,0-9 0,2-4 0,-1-4 0,1 0 0,1-2 0,2 1 0,-2 3 0,2 2 0,0 3 0,0 7 0,1 2 0,-1 7 0,-2 4 0,0 6 0,0 6 0,1 7 0,-1 8 0,0 12 0,2 6 0,0 10 0,3 8 0,-1 9 0,1 2 0,4 4 0,-1-1 0,0-4 0,5-4 0,-1-5 0,0-9 0,1-11 0,-3-6 0,-2-9 0,0-8 0,-2-5 0,-2-12 0,-4-6 0,-3-7 0,-1-4 0,-3-5 0,-1 0 0,-3-4 0,0-2 0,0-2 0,0-1 0,-2 3 0,2 1 0,0-3 0,0 3 0,2 7 0,1 2 0,-1 5 0,3 6 0,-3 4 0,1 8 0,-2 2 0,-1 10 0,0 0-9,0 0-48,13 0-28,-13 0-1,7 13-3,-7-13-3,16 18 4</inkml:trace>
        </inkml:traceGroup>
        <inkml:traceGroup>
          <inkml:annotationXML>
            <emma:emma xmlns:emma="http://www.w3.org/2003/04/emma" version="1.0">
              <emma:interpretation id="{6A40F455-2E34-48E3-A590-4E762DFC69D7}" emma:medium="tactile" emma:mode="ink">
                <msink:context xmlns:msink="http://schemas.microsoft.com/ink/2010/main" type="inkWord" rotatedBoundingBox="6252,11733 6651,11673 6773,12490 6374,12550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(</emma:literal>
                </emma:interpretation>
                <emma:interpretation id="interp7" emma:lang="ko-KR" emma:confidence="0">
                  <emma:literal>〈</emma:literal>
                </emma:interpretation>
                <emma:interpretation id="interp8" emma:lang="ko-KR" emma:confidence="0">
                  <emma:literal>〔</emma:literal>
                </emma:interpretation>
                <emma:interpretation id="interp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343.2006">1180-91 37,'8'-6'60,"-8"6"7,0 0 4,-25 19-1,4 2-30,-6 13-2,-3 13-7,-6 15 1,1 2-2,-2 5-5,7 7-15,4-3-10,6-3 0,8-10 0,8-3 0,4-11 0,8-9 0,7-5 0,6-8 0,0-5 0,2-4 0,0-3 0,5-6-19,-5 0-20,2-6-44,3 0 0,-5-8-3,3-1-4,-5-12 4</inkml:trace>
        </inkml:traceGroup>
        <inkml:traceGroup>
          <inkml:annotationXML>
            <emma:emma xmlns:emma="http://www.w3.org/2003/04/emma" version="1.0">
              <emma:interpretation id="{8939909A-F1CE-4A89-8ECA-A30DBC882AD3}" emma:medium="tactile" emma:mode="ink">
                <msink:context xmlns:msink="http://schemas.microsoft.com/ink/2010/main" type="inkWord" rotatedBoundingBox="6638,11815 7130,11741 7241,12478 6749,12552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月</emma:literal>
                </emma:interpretation>
                <emma:interpretation id="interp12" emma:lang="ko-KR" emma:confidence="0">
                  <emma:literal>시</emma:literal>
                </emma:interpretation>
                <emma:interpretation id="interp13" emma:lang="ko-KR" emma:confidence="0">
                  <emma:literal>R</emma:literal>
                </emma:interpretation>
                <emma:interpretation id="interp14" emma:lang="ko-KR" emma:confidence="0">
                  <emma:literal>凡</emma:literal>
                </emma:interpretation>
              </emma:one-of>
            </emma:emma>
          </inkml:annotationXML>
          <inkml:trace contextRef="#ctx0" brushRef="#br0" timeOffset="920.4016">1575 3 6,'0'0'58,"0"0"11,-5 5 3,-5 20 5,-46 3-32,38 14-4,-4 10-1,1 9-1,-3 11-8,0-3-8,-1 6-13,0-5-10,7-8 0,2-7 0,5-10 0,1-13 0,2-9 0,5-9 0,3-14 0,0 0 0,0-15 0,4-8 0,3-8 0,0-11 0,4-6 0,3-6 0,1-6 0,4-2 0,0-3 0,3 0 0,3 7 0,1 3-6,-1 6 2,1 9 0,-2 8 2,-5 7 0,-4 11 0,-1 5 1,-3 9 1,-1 12 3,-3 11 0,-2 11 3,1 11 1,1 8-5,-2 6-2,3 9 0,-1 2 0,4-3 0,-1-3 0,5-5 0,-1-8 0,0-11 0,-1-7 0,-3-9 0,2-8 0,-3-8 0,-9-8 0,12 0 0,-12 0 0,7-11-27,-7-2-56,1-4-4,-1-2-3,-1 2-4,-9-9-1</inkml:trace>
          <inkml:trace contextRef="#ctx0" brushRef="#br0" timeOffset="1154.402">1419 431 25,'-30'0'83,"4"0"-3,7 3-3,4-3-4,15 0 2,-10 2-42,17-2-18,8 1-4,8-1-3,4 0 2,7-1-1,2-3-1,5-1-4,-2-3-4,1 3 0,-4-4-27,-5 1-50,-2 2-2,-7-1-5,-4 1-4,-8-3-5</inkml:trace>
        </inkml:traceGroup>
        <inkml:traceGroup>
          <inkml:annotationXML>
            <emma:emma xmlns:emma="http://www.w3.org/2003/04/emma" version="1.0">
              <emma:interpretation id="{50FBE0BF-2B29-4CAC-A15E-5AF66AAC0F8F}" emma:medium="tactile" emma:mode="ink">
                <msink:context xmlns:msink="http://schemas.microsoft.com/ink/2010/main" type="inkWord" rotatedBoundingBox="7263,11735 7674,11673 7733,12068 7322,12130"/>
              </emma:interpretation>
              <emma:one-of disjunction-type="recognition" id="oneOf3">
                <emma:interpretation id="interp15" emma:lang="ko-KR" emma:confidence="0">
                  <emma:literal>T</emma:literal>
                </emma:interpretation>
                <emma:interpretation id="interp16" emma:lang="ko-KR" emma:confidence="0">
                  <emma:literal>「</emma:literal>
                </emma:interpretation>
                <emma:interpretation id="interp17" emma:lang="ko-KR" emma:confidence="0">
                  <emma:literal>7</emma:literal>
                </emma:interpretation>
                <emma:interpretation id="interp18" emma:lang="ko-KR" emma:confidence="0">
                  <emma:literal>ㅜ</emma:literal>
                </emma:interpretation>
                <emma:interpretation id="interp1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1560.0027">1826-2 27,'0'0'83,"-10"0"0,10 0-4,0 0-4,-11-3 0,11 3-48,0 0-9,9-4-4,4 0-5,7 1 0,7-1-1,4-1-4,4-3-4,3 1 0,2-3 0,1 3 0,-5-3 0,0 4 0,-9-2 0,-3 3 0,-9-2 0,0 7 0,-15 0-33,0 0-48,0 0-3,-7 0-2,-4 2-6,-10-2 0</inkml:trace>
          <inkml:trace contextRef="#ctx0" brushRef="#br0" timeOffset="1762.8031">2067-39 74,'-5'18'84,"1"3"1,1 4-4,3 3-1,-13 3-38,13 3-10,0-1-11,0 7-9,-1-8-12,1 1 0,-4-9 0,0-3 0,4-5 0,-2-6 0,2-10 0,-2 8 0,2-8-47,0-9-33,4-5-3,3-8-5,4-1-5,-3-7-2</inkml:trace>
        </inkml:traceGroup>
        <inkml:traceGroup>
          <inkml:annotationXML>
            <emma:emma xmlns:emma="http://www.w3.org/2003/04/emma" version="1.0">
              <emma:interpretation id="{B175856C-1D8E-4D49-8BD7-779ECEA2DFD6}" emma:medium="tactile" emma:mode="ink">
                <msink:context xmlns:msink="http://schemas.microsoft.com/ink/2010/main" type="inkWord" rotatedBoundingBox="7449,11585 7986,11505 8148,12579 7611,12660"/>
              </emma:interpretation>
              <emma:one-of disjunction-type="recognition" id="oneOf4">
                <emma:interpretation id="interp20" emma:lang="ko-KR" emma:confidence="0">
                  <emma:literal>)</emma:literal>
                </emma:interpretation>
                <emma:interpretation id="interp21" emma:lang="ko-KR" emma:confidence="0">
                  <emma:literal>〕</emma:literal>
                </emma:interpretation>
                <emma:interpretation id="interp22" emma:lang="ko-KR" emma:confidence="0">
                  <emma:literal>]</emma:literal>
                </emma:interpretation>
                <emma:interpretation id="interp23" emma:lang="ko-KR" emma:confidence="0">
                  <emma:literal>J</emma:literal>
                </emma:interpretation>
                <emma:interpretation id="interp24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2168.4038">2239-222 49,'0'0'72,"11"13"4,2-7 1,9 7 1,45 9-38,-36 6-4,5 13-4,5 6-3,0 5-7,-2 10-22,-10 7 0,-3 8 0,-15 5 0,-10-2 0,-9 3 0,-14-8 0,-12 0 0,-10-8 0,-6-9 0,-15-9-47,14-8-39,-4-12-2,8-6-6,0-11-5,11-4 2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1:48.358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4DA159A-C361-4F5F-B927-753C093F1971}" emma:medium="tactile" emma:mode="ink">
          <msink:context xmlns:msink="http://schemas.microsoft.com/ink/2010/main" type="writingRegion" rotatedBoundingBox="18573,2796 23719,2534 23820,4531 18675,4793">
            <msink:destinationLink direction="with" ref="{C8105421-23EE-4FB7-9FBA-C6D2CC69755E}"/>
          </msink:context>
        </emma:interpretation>
      </emma:emma>
    </inkml:annotationXML>
    <inkml:traceGroup>
      <inkml:annotationXML>
        <emma:emma xmlns:emma="http://www.w3.org/2003/04/emma" version="1.0">
          <emma:interpretation id="{793ADC04-A541-4584-8F2D-683B6568434F}" emma:medium="tactile" emma:mode="ink">
            <msink:context xmlns:msink="http://schemas.microsoft.com/ink/2010/main" type="paragraph" rotatedBoundingBox="18626,2794 23719,2534 23752,3191 18660,34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ABC37F-4201-4F37-8965-314141B5B4E1}" emma:medium="tactile" emma:mode="ink">
              <msink:context xmlns:msink="http://schemas.microsoft.com/ink/2010/main" type="line" rotatedBoundingBox="18626,2794 23719,2534 23752,3191 18660,3451"/>
            </emma:interpretation>
          </emma:emma>
        </inkml:annotationXML>
        <inkml:traceGroup>
          <inkml:annotationXML>
            <emma:emma xmlns:emma="http://www.w3.org/2003/04/emma" version="1.0">
              <emma:interpretation id="{7E523531-B038-437D-9B14-11AEA606081E}" emma:medium="tactile" emma:mode="ink">
                <msink:context xmlns:msink="http://schemas.microsoft.com/ink/2010/main" type="inkWord" rotatedBoundingBox="18626,2794 19168,2766 19200,3394 18658,3421"/>
              </emma:interpretation>
              <emma:one-of disjunction-type="recognition" id="oneOf0">
                <emma:interpretation id="interp0" emma:lang="ko-KR" emma:confidence="0">
                  <emma:literal>3</emma:literal>
                </emma:interpretation>
                <emma:interpretation id="interp1" emma:lang="ko-KR" emma:confidence="0">
                  <emma:literal>j</emma:literal>
                </emma:interpretation>
                <emma:interpretation id="interp2" emma:lang="ko-KR" emma:confidence="0">
                  <emma:literal>了</emma:literal>
                </emma:interpretation>
                <emma:interpretation id="interp3" emma:lang="ko-KR" emma:confidence="0">
                  <emma:literal>?</emma:literal>
                </emma:interpretation>
                <emma:interpretation id="interp4" emma:lang="ko-KR" emma:confidence="0">
                  <emma:literal>,</emma:literal>
                </emma:interpretation>
              </emma:one-of>
            </emma:emma>
          </inkml:annotationXML>
          <inkml:trace contextRef="#ctx0" brushRef="#br0">119 136 18,'-11'-9'52,"11"9"6,-9-14 0,9 14-28,-11-14 0,11 14-2,-13-12-1,13 12-3,-12-14-2,12 14-3,-10-10 1,10 10-4,0 0-4,-8-10-3,8 10-3,0 0-1,0-10-1,0 10-2,12-7-1,-1 1-1,5 1 0,3-1 0,4 0 0,6 0-1,3 2 1,4 1-1,1 3 0,3 2-1,-4 5 1,0 0 0,-6 7 1,-4 3 1,-8 3 2,-3 0 0,-7-1 2,-8 1 1,-1 2 2,-11-2 1,-3-3 0,-6 0-1,2-4-1,-5 1-1,5-4-1,2-2 0,2-3-3,4 0-2,11-5 0,0 0 0,0 0 0,11 3 0,7 1 0,4 1-3,3 3 2,2 4 0,1 3 0,-3 4 1,-2 3 1,-5 4 1,-4 1 1,-9 0-3,-5 3 0,-8-1 0,-11 0 0,-6-5 0,-5-1 0,-9-4 0,-2-3 0,-5-4 0,0 0 0,1-5 0,1-5 0,4 1 0,2 1 0,6-4 0,5 0 0,6 0 0,0-4 0,10-4-50,11 8-35,0-16-4,13 6-3,2-3-5,11 2 3</inkml:trace>
        </inkml:traceGroup>
        <inkml:traceGroup>
          <inkml:annotationXML>
            <emma:emma xmlns:emma="http://www.w3.org/2003/04/emma" version="1.0">
              <emma:interpretation id="{9377782C-F0BB-4576-9B48-E4DCDC7691E6}" emma:medium="tactile" emma:mode="ink">
                <msink:context xmlns:msink="http://schemas.microsoft.com/ink/2010/main" type="inkWord" rotatedBoundingBox="19428,2801 19927,2776 19956,3339 19457,3364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오</emma:literal>
                </emma:interpretation>
                <emma:interpretation id="interp7" emma:lang="ko-KR" emma:confidence="0">
                  <emma:literal>c</emma:literal>
                </emma:interpretation>
                <emma:interpretation id="interp8" emma:lang="ko-KR" emma:confidence="0">
                  <emma:literal>으</emma:literal>
                </emma:interpretation>
                <emma:interpretation id="interp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655.2011">1026 185 46,'18'-8'54,"-18"8"3,14-13-1,-18 5-33,7-1-2,2-2 1,2-2-3,-2 2-2,-2-5 0,3-1 0,-6 1-1,1 1-1,-1 1-4,-4 2-3,-7 2-2,-4 5-1,-6 5 2,-2 5 1,-8 14 2,-2 7 2,-1 8 2,-1 7 0,2 9 0,6 1 1,9 7-8,7-1-7,11-5 0,9-5 0,14-6 0,11-10 0,9-8 0,6-8 0,2-6 0,3-7 0,-3-2 0,-4-2 0,-2-7 0,-9 0 0,-5 4 0,-12 0 0,-4 1 0,-15 4 0,0 0-83,0 0-4,-1-8-1,1 8-8,-13-3-2</inkml:trace>
        </inkml:traceGroup>
        <inkml:traceGroup>
          <inkml:annotationXML>
            <emma:emma xmlns:emma="http://www.w3.org/2003/04/emma" version="1.0">
              <emma:interpretation id="{513415E6-6DAF-48B9-92B2-9B2052783D35}" emma:medium="tactile" emma:mode="ink">
                <msink:context xmlns:msink="http://schemas.microsoft.com/ink/2010/main" type="inkWord" rotatedBoundingBox="20126,2820 20736,2789 20761,3266 20151,3297"/>
              </emma:interpretation>
              <emma:one-of disjunction-type="recognition" id="oneOf2">
                <emma:interpretation id="interp10" emma:lang="ko-KR" emma:confidence="0">
                  <emma:literal>+</emma:literal>
                </emma:interpretation>
                <emma:interpretation id="interp11" emma:lang="ko-KR" emma:confidence="0">
                  <emma:literal>t</emma:literal>
                </emma:interpretation>
                <emma:interpretation id="interp12" emma:lang="ko-KR" emma:confidence="0">
                  <emma:literal>ㅗ</emma:literal>
                </emma:interpretation>
                <emma:interpretation id="interp13" emma:lang="ko-KR" emma:confidence="0">
                  <emma:literal>아</emma:literal>
                </emma:interpretation>
                <emma:interpretation id="interp14" emma:lang="ko-KR" emma:confidence="0">
                  <emma:literal>ㅓ</emma:literal>
                </emma:interpretation>
              </emma:one-of>
            </emma:emma>
          </inkml:annotationXML>
          <inkml:trace contextRef="#ctx0" brushRef="#br0" timeOffset="2012.4035">1813 45 27,'0'0'58,"-4"-12"5,4 12 0,-1-11-30,1 11-10,0 0-5,0 0 0,-2 13 0,2 3-1,0 11 0,2 2-1,0 9 2,2 2 2,1 3 0,0 0-4,-1-4-4,0 0-5,1-6-3,-1-5 0,1-3 0,-2-10-2,0 2 1,-1-6-2,1-1-5,-3-10-4,2 10-38,-2-10-29,1-5-2,-1-7-5,-1 2-6,-8-8 2</inkml:trace>
          <inkml:trace contextRef="#ctx0" brushRef="#br0" timeOffset="2308.804">1526 308 45,'-23'1'77,"9"6"-2,6-4-3,8-3-3,3 14 1,22-11-61,2-3-3,14 2 2,9 0 3,5 1 1,6-3 1,2 0-1,-2 0 0,-6 0-1,-5 0-4,-10 0-5,-6 0-2,-11 0 0,-7 0 0,-7 2-9,-9-2-12,0 0-28,0 0-31,-8 2-1,8-2-5,-18-2-4,18 2 3</inkml:trace>
        </inkml:traceGroup>
        <inkml:traceGroup>
          <inkml:annotationXML>
            <emma:emma xmlns:emma="http://www.w3.org/2003/04/emma" version="1.0">
              <emma:interpretation id="{645ECD77-5816-4728-B470-D3AFB8CDA19B}" emma:medium="tactile" emma:mode="ink">
                <msink:context xmlns:msink="http://schemas.microsoft.com/ink/2010/main" type="inkWord" rotatedBoundingBox="21043,2713 21390,2696 21422,3310 21074,3328"/>
              </emma:interpretation>
              <emma:one-of disjunction-type="recognition" id="oneOf3">
                <emma:interpretation id="interp15" emma:lang="ko-KR" emma:confidence="0">
                  <emma:literal>6</emma:literal>
                </emma:interpretation>
                <emma:interpretation id="interp16" emma:lang="ko-KR" emma:confidence="0">
                  <emma:literal>ㆁ</emma:literal>
                </emma:interpretation>
                <emma:interpretation id="interp17" emma:lang="ko-KR" emma:confidence="0">
                  <emma:literal>C</emma:literal>
                </emma:interpretation>
                <emma:interpretation id="interp18" emma:lang="ko-KR" emma:confidence="0">
                  <emma:literal>°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901.6051">2583-13 48,'2'-10'59,"-2"10"-2,-2-10-1,-4-34-26,6 44-5,-21 11 1,7 6-2,-4 13 1,-2 8 3,-1 12 1,-3 6 0,4 7-2,2 1-7,7 2-6,7-4-5,8-9-4,10-10-5,9-11 0,10-10 0,4-13 0,5-8 0,-1-7 0,0-11 0,-6-7 0,-6-2 0,-3-4 0,-12 0 0,-6 2 0,-8 1 0,-7 8 0,-8 5 0,-11 8 0,-5 6 0,-3 5 0,-5 10 0,1 8 0,1 3 0,4-1 0,1 3 0,10 0-10,8 2-43,6-13-30,9-1-2,-1-16-5,28 8-4,-5-9 3</inkml:trace>
        </inkml:traceGroup>
        <inkml:traceGroup>
          <inkml:annotationXML>
            <emma:emma xmlns:emma="http://www.w3.org/2003/04/emma" version="1.0">
              <emma:interpretation id="{197F4AC7-0A08-4432-AFD1-B5D755C044B3}" emma:medium="tactile" emma:mode="ink">
                <msink:context xmlns:msink="http://schemas.microsoft.com/ink/2010/main" type="inkWord" rotatedBoundingBox="21683,2697 22129,2674 22155,3188 21709,3210"/>
              </emma:interpretation>
              <emma:one-of disjunction-type="recognition" id="oneOf4">
                <emma:interpretation id="interp20" emma:lang="ko-KR" emma:confidence="0">
                  <emma:literal>D</emma:literal>
                </emma:interpretation>
                <emma:interpretation id="interp21" emma:lang="ko-KR" emma:confidence="0">
                  <emma:literal>〇</emma:literal>
                </emma:interpretation>
                <emma:interpretation id="interp22" emma:lang="ko-KR" emma:confidence="0">
                  <emma:literal>∞</emma:literal>
                </emma:interpretation>
                <emma:interpretation id="interp23" emma:lang="ko-KR" emma:confidence="0">
                  <emma:literal>口</emma:literal>
                </emma:interpretation>
                <emma:interpretation id="interp2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3619.2063">3106 57 31,'-4'-10'64,"4"10"0,0 0-2,0 0 0,-9-25-19,9 38-19,0 12-3,0 3-2,0 8 2,0 4 2,2 3-1,2-2-1,3 0-8,-2-7-4,4-3-4,-3-6 0,1-6-3,-1-4-2,-6-15 0,8 12 0,-8-12 0,0 0 0,0-10 0,-4 0 0,-2-5 0,-2-9 0,0-6 0,-3-3 0,0-1 0,1-2 0,2-5 0,0 0 0,4 0 0,1 6 0,3 3-4,1-1 0,10 4 0,3 5-1,8 3 2,6 4 2,3 7 0,8 8 1,1 2 1,3 12 1,-1 9 1,0 12 1,-7 6 2,-6 6-2,-5 2-2,-10-1-2,-10 1 0,-4-3 0,-14-6 0,-8-3 0,-4-9 0,-6 1 0,-5-11 0,-5-1 0,4-4 0,1-5 0,2-4 0,4-2 0,4 0 0,7-2 0,5 2 0,5-6-20,-41 2-65,51 4-4,10-4 0,3 0-5,1-6-2</inkml:trace>
        </inkml:traceGroup>
        <inkml:traceGroup>
          <inkml:annotationXML>
            <emma:emma xmlns:emma="http://www.w3.org/2003/04/emma" version="1.0">
              <emma:interpretation id="{8369ADD6-5E43-44CF-A9B9-DD8ED7D7977A}" emma:medium="tactile" emma:mode="ink">
                <msink:context xmlns:msink="http://schemas.microsoft.com/ink/2010/main" type="inkWord" rotatedBoundingBox="22459,2788 22897,2765 22908,2988 22471,3010"/>
              </emma:interpretation>
              <emma:one-of disjunction-type="recognition" id="oneOf5">
                <emma:interpretation id="interp25" emma:lang="ko-KR" emma:confidence="0">
                  <emma:literal>=</emma:literal>
                </emma:interpretation>
                <emma:interpretation id="interp26" emma:lang="ko-KR" emma:confidence="0">
                  <emma:literal>二</emma:literal>
                </emma:interpretation>
                <emma:interpretation id="interp27" emma:lang="ko-KR" emma:confidence="0">
                  <emma:literal>乙</emma:literal>
                </emma:interpretation>
                <emma:interpretation id="interp28" emma:lang="ko-KR" emma:confidence="0">
                  <emma:literal>ㄷ</emma:literal>
                </emma:interpretation>
                <emma:interpretation id="interp2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196.4072">3809 21 68,'0'0'73,"-7"0"-3,7 0-1,0-14 0,0 14-34,0 0-11,8 2-4,2 1-2,2 1-1,6-4 1,7 3-2,0-3-2,5 0-14,2 0 0,2 0 0,-2 0 0,-1 0 0,-7 0 0,-1 0 0,-9 0-32,0-25-41,-5 28-9,-9-3-2,-1 10-7,-15-7-2</inkml:trace>
          <inkml:trace contextRef="#ctx0" brushRef="#br0" timeOffset="4446.0076">3847 174 54,'-18'11'69,"4"0"1,9-2 1,5-9 0,4 4-23,10-1-29,5 1 0,5-1 3,5-2-1,2-1-3,8 0-3,-3 0-4,-1-4-8,1 1-3,0 0 0,-6 0 0,-3 2 0,-5 0 0,-6 1 0,-5 0-20,-1 0-24,1 1-37,-11-1 0,0 0-7,0 0-2,8-8 1</inkml:trace>
        </inkml:traceGroup>
        <inkml:traceGroup>
          <inkml:annotationXML>
            <emma:emma xmlns:emma="http://www.w3.org/2003/04/emma" version="1.0">
              <emma:interpretation id="{08A507CB-3E68-438D-A9DB-CA5BD80C4401}" emma:medium="tactile" emma:mode="ink">
                <msink:context xmlns:msink="http://schemas.microsoft.com/ink/2010/main" type="inkWord" rotatedBoundingBox="23044,2594 23720,2559 23751,3175 23075,3210"/>
              </emma:interpretation>
              <emma:one-of disjunction-type="recognition" id="oneOf6">
                <emma:interpretation id="interp30" emma:lang="ko-KR" emma:confidence="0">
                  <emma:literal>5</emma:literal>
                </emma:interpretation>
                <emma:interpretation id="interp31" emma:lang="ko-KR" emma:confidence="0">
                  <emma:literal>㉡</emma:literal>
                </emma:interpretation>
                <emma:interpretation id="interp32" emma:lang="ko-KR" emma:confidence="0">
                  <emma:literal>3</emma:literal>
                </emma:interpretation>
                <emma:interpretation id="interp33" emma:lang="ko-KR" emma:confidence="0">
                  <emma:literal>,</emma:literal>
                </emma:interpretation>
                <emma:interpretation id="interp34" emma:lang="ko-KR" emma:confidence="0">
                  <emma:literal>ㅋ</emma:literal>
                </emma:interpretation>
              </emma:one-of>
            </emma:emma>
          </inkml:annotationXML>
          <inkml:trace contextRef="#ctx0" brushRef="#br0" timeOffset="4914.0086">4532-90 11,'0'0'65,"0"9"7,-7 5 1,-7 3-2,-1-34-10,-1 34-42,1 9 4,1-1-2,3 0-4,1-4-4,6-3-1,4-4-2,11 0-2,7-10-1,5-2 0,10-2-1,7 0-1,6-6-2,6 4-1,-1-2-1,2-1-1,-2 5-1,-6 1 1,-4 10-1,-6 1 3,-9 5 0,-9 0 0,-11 10-2,-6-4 0,-5 3 0,-12 1 0,-7-3 0,-7 4 0,0-4 0,-4-3 0,-1-4 0,0-1 0,3-1 0,2-5 0,3-3 0,2 1 0,1-4 0,6-1 0,-5-7 0,6 1-72,5-4-16,-2-6-1,5-1-7,0-8-2</inkml:trace>
          <inkml:trace contextRef="#ctx0" brushRef="#br0" timeOffset="5210.4091">4416-5 5,'-9'-12'83,"0"3"1,3 1-4,6-1-2,0-5-1,8-13-30,11 15-28,9 6-4,7-8-3,14 1-1,4-1-11,11 2 0,-2 0 0,3 1 0,-5-1 0,0 1 0,-11 4 0,-8 3 0,-10-3 0,-5 7-21,-10 0-60,-16 0-3,3 10-2,-11-7-7,-3 5-4</inkml:trace>
        </inkml:traceGroup>
      </inkml:traceGroup>
    </inkml:traceGroup>
    <inkml:traceGroup>
      <inkml:annotationXML>
        <emma:emma xmlns:emma="http://www.w3.org/2003/04/emma" version="1.0">
          <emma:interpretation id="{D56BFAC5-17FD-4E11-8133-2CAF4518EE86}" emma:medium="tactile" emma:mode="ink">
            <msink:context xmlns:msink="http://schemas.microsoft.com/ink/2010/main" type="paragraph" rotatedBoundingBox="18646,4008 23635,3840 23661,4584 18671,47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A71568-FD3E-4C50-BDB1-4EB9FEC166E2}" emma:medium="tactile" emma:mode="ink">
              <msink:context xmlns:msink="http://schemas.microsoft.com/ink/2010/main" type="inkBullet" rotatedBoundingBox="18646,4008 19082,3994 19107,4737 18671,4752"/>
            </emma:interpretation>
            <emma:one-of disjunction-type="recognition" id="oneOf7">
              <emma:interpretation id="interp35" emma:lang="ko-KR" emma:confidence="0">
                <emma:literal>6</emma:literal>
              </emma:interpretation>
              <emma:interpretation id="interp36" emma:lang="ko-KR" emma:confidence="0">
                <emma:literal>‘</emma:literal>
              </emma:interpretation>
              <emma:interpretation id="interp37" emma:lang="ko-KR" emma:confidence="0">
                <emma:literal>匕</emma:literal>
              </emma:interpretation>
              <emma:interpretation id="interp38" emma:lang="ko-KR" emma:confidence="0">
                <emma:literal>ㆁ</emma:literal>
              </emma:interpretation>
              <emma:interpretation id="interp39" emma:lang="ko-KR" emma:confidence="0">
                <emma:literal>C</emma:literal>
              </emma:interpretation>
            </emma:one-of>
          </emma:emma>
        </inkml:annotationXML>
        <inkml:trace contextRef="#ctx0" brushRef="#br0" timeOffset="6942.0122">310 1270 4,'2'-12'51,"-2"12"4,3-13 2,-3 13-22,0-14-2,0 14 1,0-9-5,0 9-4,0 0-5,-7-5-3,7 5-5,-18 5-5,3 7 0,0 11-2,-6 4 5,-5 15 1,4 13 3,-4 8 1,3 5 3,-1 8-3,9-1-2,0-5-4,11-4-3,4-8-1,9-14-1,13-12-4,10-10 0,7-13 0,6-9 0,-2-7 0,4-12 0,-6-6 0,-5-4 0,-11-2 0,-10 3 0,-11-1 0,-5 3 0,-13 4 0,-10 7 0,-7 5 0,-8 8 0,-6 2 0,-4 9 0,0 7 0,3 5 0,2 3 0,8 2 0,6 1-2,12-23-79,11 19-3,7-5-2,14-5-6,7-9-5</inkml:trace>
      </inkml:traceGroup>
      <inkml:traceGroup>
        <inkml:annotationXML>
          <emma:emma xmlns:emma="http://www.w3.org/2003/04/emma" version="1.0">
            <emma:interpretation id="{45547A21-4DE1-45A9-BE71-C6BEC410E6DE}" emma:medium="tactile" emma:mode="ink">
              <msink:context xmlns:msink="http://schemas.microsoft.com/ink/2010/main" type="line" rotatedBoundingBox="19476,4121 23640,3981 23660,4577 19496,4717"/>
            </emma:interpretation>
          </emma:emma>
        </inkml:annotationXML>
        <inkml:traceGroup>
          <inkml:annotationXML>
            <emma:emma xmlns:emma="http://www.w3.org/2003/04/emma" version="1.0">
              <emma:interpretation id="{426DAA2B-1211-4733-8AF9-13A27FD5F9BE}" emma:medium="tactile" emma:mode="ink">
                <msink:context xmlns:msink="http://schemas.microsoft.com/ink/2010/main" type="inkWord" rotatedBoundingBox="19476,4140 20070,4120 20086,4602 19493,4622"/>
              </emma:interpretation>
              <emma:one-of disjunction-type="recognition" id="oneOf8">
                <emma:interpretation id="interp40" emma:lang="ko-KR" emma:confidence="0">
                  <emma:literal>C</emma:literal>
                </emma:interpretation>
                <emma:interpretation id="interp41" emma:lang="ko-KR" emma:confidence="0">
                  <emma:literal>오</emma:literal>
                </emma:interpretation>
                <emma:interpretation id="interp42" emma:lang="ko-KR" emma:confidence="0">
                  <emma:literal>으</emma:literal>
                </emma:interpretation>
                <emma:interpretation id="interp43" emma:lang="ko-KR" emma:confidence="0">
                  <emma:literal>c</emma:literal>
                </emma:interpretation>
                <emma:interpretation id="interp44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7472.4131">1026 1528 58,'0'0'63,"10"-13"2,-5 5 2,1-42-22,4 39-18,-4-2-2,3 3-2,-7-2 0,4 0-1,-6 0-4,0 2-4,-6 0-6,-3 1-2,-5 6-2,-4 1-1,-4 2-1,-1 10 1,-6 9 2,1 9 1,-2 8 2,4 6 1,4 6-2,5 3-7,9 1 0,8-4 0,11-2 0,15-11 0,10-8 0,8-8 0,8-7 0,5-8 0,2-3 0,-1-2 0,-2-8 0,-7 2 0,-5 2 0,-8-1 0,-14 3-73,0 2-15,-10-3-3,2 4-4,-14 0-4</inkml:trace>
        </inkml:traceGroup>
        <inkml:traceGroup>
          <inkml:annotationXML>
            <emma:emma xmlns:emma="http://www.w3.org/2003/04/emma" version="1.0">
              <emma:interpretation id="{0E20DCBC-54C3-4A93-9380-55B0D0083E04}" emma:medium="tactile" emma:mode="ink">
                <msink:context xmlns:msink="http://schemas.microsoft.com/ink/2010/main" type="inkWord" rotatedBoundingBox="20293,4095 20836,4077 20854,4614 20311,4632"/>
              </emma:interpretation>
              <emma:one-of disjunction-type="recognition" id="oneOf9">
                <emma:interpretation id="interp45" emma:lang="ko-KR" emma:confidence="0">
                  <emma:literal>+</emma:literal>
                </emma:interpretation>
                <emma:interpretation id="interp46" emma:lang="ko-KR" emma:confidence="0">
                  <emma:literal>f</emma:literal>
                </emma:interpretation>
                <emma:interpretation id="interp47" emma:lang="ko-KR" emma:confidence="0">
                  <emma:literal>t</emma:literal>
                </emma:interpretation>
                <emma:interpretation id="interp48" emma:lang="ko-KR" emma:confidence="0">
                  <emma:literal>十</emma:literal>
                </emma:interpretation>
                <emma:interpretation id="interp49" emma:lang="ko-KR" emma:confidence="0">
                  <emma:literal>千</emma:literal>
                </emma:interpretation>
              </emma:one-of>
            </emma:emma>
          </inkml:annotationXML>
          <inkml:trace contextRef="#ctx0" brushRef="#br0" timeOffset="7940.4139">1940 1345 49,'-6'-13'73,"-1"-1"0,7 14-3,-11-13-31,11 13-5,-8 6-1,5 10-6,1 10-4,2 8-5,0 7-2,4 8 1,1 3 1,6 3-3,-2-6-9,3 2-6,-2-11 0,2-6 0,-4-6 0,-1-9 0,-1-4 0,-2-5 0,-4-10 0,5 10 0,-5-10 0,0 0-4,0 0-77,5-9-4,-3 0-2,-2-5-5,0-3-6</inkml:trace>
          <inkml:trace contextRef="#ctx0" brushRef="#br0" timeOffset="8190.0144">1714 1653 11,'-26'0'73,"8"0"-2,0 0-3,11 0-1,7 0 2,0 0-44,4-7-9,24 6-2,8 1 0,9-6 3,10-2 0,4 3-2,3-2-5,-1 2-3,-3 0-3,-10 2-2,-9 0-4,-10 3-7,-11-2-16,-29 2-52,11 0-3,0 0-3,-14 10-5,0-10-4</inkml:trace>
        </inkml:traceGroup>
        <inkml:traceGroup>
          <inkml:annotationXML>
            <emma:emma xmlns:emma="http://www.w3.org/2003/04/emma" version="1.0">
              <emma:interpretation id="{63A77DE1-4B73-49DC-B517-6EE4F2AF1C9C}" emma:medium="tactile" emma:mode="ink">
                <msink:context xmlns:msink="http://schemas.microsoft.com/ink/2010/main" type="inkWord" rotatedBoundingBox="21074,4077 21140,4075 21158,4604 21092,4606"/>
              </emma:interpretation>
              <emma:one-of disjunction-type="recognition" id="oneOf10">
                <emma:interpretation id="interp50" emma:lang="ko-KR" emma:confidence="0">
                  <emma:literal>1</emma:literal>
                </emma:interpretation>
                <emma:interpretation id="interp51" emma:lang="ko-KR" emma:confidence="0">
                  <emma:literal>!</emma:literal>
                </emma:interpretation>
                <emma:interpretation id="interp52" emma:lang="ko-KR" emma:confidence="0">
                  <emma:literal>I</emma:literal>
                </emma:interpretation>
                <emma:interpretation id="interp53" emma:lang="ko-KR" emma:confidence="0">
                  <emma:literal>l</emma:literal>
                </emma:interpretation>
                <emma:interpretation id="interp5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9297.6163">2481 1314 3,'-9'-10'55,"9"10"9,0 0 2,-4-9-24,4 9-12,0 0-5,0 0-2,-6 11 1,2 7-2,0 8 0,-2 9-5,-2 6 0,5 10 4,-1 4 1,3 1-3,-2-7-5,3 1-4,0-11-3,4-5-2,2-9-2,-5-9-3,2-3 0,-3-13 0,3 11 0,-3-11 0,0 0 0,0 0 0,4-7-22,-15-5-58,12-4-3,-1-6-5,4-7-8,-2-7-1</inkml:trace>
        </inkml:traceGroup>
        <inkml:traceGroup>
          <inkml:annotationXML>
            <emma:emma xmlns:emma="http://www.w3.org/2003/04/emma" version="1.0">
              <emma:interpretation id="{E36B442D-A7DB-4FA8-946A-98C04A02043B}" emma:medium="tactile" emma:mode="ink">
                <msink:context xmlns:msink="http://schemas.microsoft.com/ink/2010/main" type="inkWord" rotatedBoundingBox="21254,4085 21688,4071 21707,4643 21273,4657"/>
              </emma:interpretation>
              <emma:one-of disjunction-type="recognition" id="oneOf11">
                <emma:interpretation id="interp55" emma:lang="ko-KR" emma:confidence="0">
                  <emma:literal>4</emma:literal>
                </emma:interpretation>
                <emma:interpretation id="interp56" emma:lang="ko-KR" emma:confidence="0">
                  <emma:literal>¢</emma:literal>
                </emma:interpretation>
                <emma:interpretation id="interp57" emma:lang="ko-KR" emma:confidence="0">
                  <emma:literal>匕</emma:literal>
                </emma:interpretation>
                <emma:interpretation id="interp58" emma:lang="ko-KR" emma:confidence="0">
                  <emma:literal>《</emma:literal>
                </emma:interpretation>
                <emma:interpretation id="interp59" emma:lang="ko-KR" emma:confidence="0">
                  <emma:literal>Ⅸ</emma:literal>
                </emma:interpretation>
              </emma:one-of>
            </emma:emma>
          </inkml:annotationXML>
          <inkml:trace contextRef="#ctx0" brushRef="#br0" timeOffset="9640.8167">2629 1350 4,'14'-12'66,"-1"10"4,-3 2 0,-4 9 2,-5 6-1,-23 9-45,15 7-8,-3 5 0,-2 4 1,5 3 0,0 0-4,5-5-2,2-3-3,2-6-1,13-9-3,9-4-1,3-5-5,2-7 0,7-4 0,3 0 0,1-4 0,1 0 0,-4-1 0,-4 0 0,0-3 0,-6 3 0,-7 0 0,-5 0 0,-5 0 0,-10 5 0,7-10 0,-7 10-13,0 0-36,-17-16-35,8 8 0,-5-6-7,4-4-3,-5-7 3</inkml:trace>
          <inkml:trace contextRef="#ctx0" brushRef="#br0" timeOffset="9874.8172">2873 1301 7,'-13'-5'70,"1"9"8,0 9 0,-2 10-1,-1 5 0,2 9-50,4 6-5,5 9 0,-1 1-2,1-2-6,0-2-4,4-4-1,0-6-9,4-6 0,0-7 0,2-2-7,-1 27-49,5-48-24,5-3-2,-1-10-6,4-5-3,-4-10-5</inkml:trace>
        </inkml:traceGroup>
        <inkml:traceGroup>
          <inkml:annotationXML>
            <emma:emma xmlns:emma="http://www.w3.org/2003/04/emma" version="1.0">
              <emma:interpretation id="{6052B6E8-5B51-4D2B-BA11-EC7CBDE08F11}" emma:medium="tactile" emma:mode="ink">
                <msink:context xmlns:msink="http://schemas.microsoft.com/ink/2010/main" type="inkWord" rotatedBoundingBox="21791,4043 22202,4029 22222,4598 21810,4612"/>
              </emma:interpretation>
              <emma:one-of disjunction-type="recognition" id="oneOf12">
                <emma:interpretation id="interp60" emma:lang="ko-KR" emma:confidence="0">
                  <emma:literal>D</emma:literal>
                </emma:interpretation>
                <emma:interpretation id="interp61" emma:lang="ko-KR" emma:confidence="0">
                  <emma:literal>B</emma:literal>
                </emma:interpretation>
                <emma:interpretation id="interp62" emma:lang="ko-KR" emma:confidence="0">
                  <emma:literal>P</emma:literal>
                </emma:interpretation>
                <emma:interpretation id="interp63" emma:lang="ko-KR" emma:confidence="0">
                  <emma:literal>p</emma:literal>
                </emma:interpretation>
                <emma:interpretation id="interp6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0420.8182">3195 1291 29,'0'0'59,"0"0"7,-7 9 7,5 8 1,2 8-35,0 12-10,-2 4-3,2 5 2,0 5 1,2 1-6,-2-7-9,5-4-5,-3-5-3,3-8-2,-4-5-1,1-7-3,1-6 0,-3-10 0,5 9 0,-5-9-12,0 0-30,11-5-38,-5-9-1,-6-6-6,0-3-6,-2-8 0</inkml:trace>
          <inkml:trace contextRef="#ctx0" brushRef="#br0" timeOffset="10732.8187">3139 1305 57,'-6'-16'69,"5"2"-5,1 2 2,10 15 2,7-6-44,7 1-2,6 2-2,7 10 0,6 9 0,5 10 2,-2 3-4,1 10-3,-11 2-4,1 9-3,-11-4-1,-10 2-7,-9-5 0,-8-5 0,-11-1 0,-10-10 0,-6-3 0,-6-6 0,-1-8 0,1-3 0,-2-5 0,5-2 0,1-3 0,8 0 0,41-4-79,-30-4-8,6-1-3,-2-1-4,7 0-5</inkml:trace>
        </inkml:traceGroup>
        <inkml:traceGroup>
          <inkml:annotationXML>
            <emma:emma xmlns:emma="http://www.w3.org/2003/04/emma" version="1.0">
              <emma:interpretation id="{98B92752-936D-4781-B6A2-CD446226DBE2}" emma:medium="tactile" emma:mode="ink">
                <msink:context xmlns:msink="http://schemas.microsoft.com/ink/2010/main" type="inkWord" rotatedBoundingBox="22507,4032 23265,4006 23283,4538 22525,4563"/>
              </emma:interpretation>
              <emma:one-of disjunction-type="recognition" id="oneOf13">
                <emma:interpretation id="interp65" emma:lang="ko-KR" emma:confidence="0">
                  <emma:literal>디</emma:literal>
                </emma:interpretation>
                <emma:interpretation id="interp66" emma:lang="ko-KR" emma:confidence="0">
                  <emma:literal>리</emma:literal>
                </emma:interpretation>
                <emma:interpretation id="interp67" emma:lang="ko-KR" emma:confidence="0">
                  <emma:literal>피</emma:literal>
                </emma:interpretation>
                <emma:interpretation id="interp68" emma:lang="ko-KR" emma:confidence="0">
                  <emma:literal>대</emma:literal>
                </emma:interpretation>
                <emma:interpretation id="interp69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11575.2203">3854 1354 39,'0'0'76,"0"0"-2,0 0 1,-3 9-2,3-9-22,11 0-25,4 0-7,5 0-2,5-3-2,5 0 1,8 1-3,-2-3-4,4 0-1,2-3-8,-4 4 0,-5-1 0,-2 4 0,-8-2-12,-5 3-16,-6 0-24,-12 0-29,-2 14-3,-15-5-5,-4 6-3</inkml:trace>
          <inkml:trace contextRef="#ctx0" brushRef="#br0" timeOffset="11778.0207">3895 1541 62,'-8'12'73,"8"-12"2,3 11-1,12-9-2,6-2-48,8 4-1,8-4 0,0 0-4,9-3-5,0 0-3,0-1-4,-5-3-6,-1 5-14,-4-4-30,-6 4-35,-6 0 1,-10-3-8,-3 1-4,-6-5 0</inkml:trace>
          <inkml:trace contextRef="#ctx0" brushRef="#br0" timeOffset="12058.8212">4544 1228 58,'11'0'73,"1"7"2,-4 10 2,-3 5-2,-2 9-43,0 8-8,-3 4 0,1 3-1,-1 0-5,0-2-4,2 0-3,-2-8-4,0-2-7,0-7 0,4-4 0,-3-7 0,2-2 0,-3-6 0,0-8-20,4 33-59,-4-33-3,10-10-3,-8-7-6,7 1-4</inkml:trace>
        </inkml:traceGroup>
        <inkml:traceGroup>
          <inkml:annotationXML>
            <emma:emma xmlns:emma="http://www.w3.org/2003/04/emma" version="1.0">
              <emma:interpretation id="{0961EA92-EE3F-4164-B0B7-4B1E9E485EB6}" emma:medium="tactile" emma:mode="ink">
                <msink:context xmlns:msink="http://schemas.microsoft.com/ink/2010/main" type="inkWord" rotatedBoundingBox="23513,4012 23641,4007 23659,4535 23530,4540"/>
              </emma:interpretation>
              <emma:one-of disjunction-type="recognition" id="oneOf14">
                <emma:interpretation id="interp70" emma:lang="ko-KR" emma:confidence="0">
                  <emma:literal>]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l</emma:literal>
                </emma:interpretation>
                <emma:interpretation id="interp73" emma:lang="ko-KR" emma:confidence="0">
                  <emma:literal>I</emma:literal>
                </emma:interpretation>
                <emma:interpretation id="interp7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2308.4216">4853 1231 17,'17'0'79,"1"6"4,-3 14 0,-1 2-5,-1 8 2,-6 8-53,1 6-4,4 5-3,-6 2-5,3-1-9,-4-3-6,1-4 0,-2-7 0,0-3 0,-1-11 0,2-2 0,-5-10 0,-30-6-73,30-4-12,3-5-1,-2-8-8,-1-10-4</inkml:trace>
        </inkml:traceGroup>
      </inkml:traceGroup>
    </inkml:traceGroup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2:07.20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8105421-23EE-4FB7-9FBA-C6D2CC69755E}" emma:medium="tactile" emma:mode="ink">
          <msink:context xmlns:msink="http://schemas.microsoft.com/ink/2010/main" type="inkDrawing" rotatedBoundingBox="17494,1992 24602,2020 24589,5428 17481,5400" semanticType="enclosure" shapeName="Other">
            <msink:sourceLink direction="with" ref="{24DA159A-C361-4F5F-B927-753C093F1971}"/>
          </msink:context>
        </emma:interpretation>
      </emma:emma>
    </inkml:annotationXML>
    <inkml:trace contextRef="#ctx0" brushRef="#br0">143 709 10,'-12'-8'65,"-7"-8"3,6 5-4,-2-6-2,3-29-28,-1 29-19,4 9-4,-2-3-6,11 11-3,-11-6-3,11 6-1,0 0 1,-10 0-1,10 0 2,-3 13 2,3 11 3,0 3 3,0 16 4,0 6 1,-1 19 2,1 8-2,-1 12 0,-1 10-3,1 6-3,1 5-3,0 1-2,0 0 0,0 2-2,0-1 2,1 1-2,1-10 0,-2-4 1,0 1 1,1 0-1,0-6 0,1-4 0,-1-6 1,2-6-1,0 0 0,1-6 0,-2-5-1,4-3 1,-1-2-1,1-6 1,1-3 0,-3-4 0,3-7 0,-3-3 0,2-3 0,-4-6 0,0-4 0,-1-2 0,0-2-1,-1-1 0,0-4 1,2 4-1,-1-6 0,2-1-1,0-3 2,1 0-1,3 0 1,-7-10 0,16 10 1,-2-9-1,0 0 0,1 0 2,2 0-2,0-1 1,7-1 0,-2-1 0,1 0-1,5 2 0,-1-3 1,2 2-1,7-2 1,3 1-1,5-1 0,4-1 0,3-1 0,10-1 0,2 2 0,10-2-1,3 6 1,4-1-1,4 0 1,6 1 0,5 0-1,-2 0 0,9 0 1,4 0 0,3-3 0,7 1 1,1-1 0,2 0-1,7 2 1,4-3 0,-3 4-1,0 0 0,-1 0 0,3 3-1,-3-1 0,2 0 1,1 0 0,-3 0-1,4-2 2,4 2-2,-2-2 0,0 0 0,3-2 0,-1-1 0,-2-1 0,-1-2 0,-1 5 0,1-4 0,-9 0 0,2-1 0,-7 3 0,-5-3 0,-2 2 0,-2 0 0,-3-1 0,-5 0 0,-1 0 0,-2 2 0,-1-5 0,-1 1 0,-4 0 0,-2 1 0,-5 0 0,-7 3 0,-6 1 0,-4-1 0,-7 3 0,-3 0 0,-6 0 0,-6 0 0,-1 0 0,2-1 0,-5-1 0,0 0 0,-1-3 0,-1 5 0,-3 0 0,-3 0 0,-3 0 0,-5 0 0,-3-2 0,-3-1 0,-1 2 0,-4-3 0,0-2 0,-3-2 0,0-1 0,-1-4 0,-1 2 0,2-2 0,-5-3 0,3-3 0,-3-4 0,-1-1 0,1-2 0,-2-5 0,2-3 0,-4-3 0,2-6 0,-4 0 0,2-7 0,-2-6 0,1-3 0,-1-7 0,0-5 0,-1-7 0,-3-2 0,0-10 0,1-2 0,3-7 0,-3-3 0,3 1 0,0 0 0,0 3 0,0 1 0,1 5 0,1 3 0,-2 7 0,0 6 0,0 0 0,0 4 0,0-1 0,0 1 0,0 4 0,-2 0 0,1 1 0,0 2 0,-1 6 0,1 1 0,-2 4 0,2 4 0,-2 3 0,-1 4 0,-2 4 0,4 2 0,-4 2 0,2 2 0,1 7 0,-1 1 0,-1 2 0,5 2 0,-6 4 0,2 0 0,-3 5 0,0 2 0,-4 2 0,-3 2 0,-2 1 0,-4 2-2,-3 2 2,-3 1-1,-2 0 0,-2-3 1,-6 2 0,0 1 1,-2 1-1,-8 6 1,1-2-1,-5 0 0,-5 0 2,-3 2-2,-8-2 0,-6-1 0,-2-7 0,-9-3 0,-2 1 0,-9-6-2,-4 5 2,-1 2 0,-7-3 0,0 3-1,-4 3 1,-8 0 0,3-3 0,-9 0 1,-3-5-1,-3 0-1,-5-2 1,-1 5 0,-5-1 1,-3-1-1,-1 0-1,-3 4 2,2 3 1,-5-3-2,1 4 0,-2-3 0,-1-1 0,-1 4 0,-2 0 0,4 3-2,-6-1 2,5 2 0,0-4 0,7 6 0,3-2 0,2 3-1,6-1 1,4-1 0,8-2 0,3 0 0,5 2 0,6-5 1,1 5-1,8 1 0,6-3 0,6 0 2,2 6-2,13-6-2,3 1 4,4 0-2,8-4 0,4-4 0,7-2 0,10 3 0,6-1 0,0 1 0,9 0 0,6 2 0,1-5 0,15 6 0,-9 0 0,9 0 0,-9 0 0,9 0 0,0 0 0,0 0 0,0 0 0,0 0 0,0 0 0,0 0 0,0 0 0,0 0 0,0 0 0,0 0 0,0 0 0,0 0 0,0 0 0,0 0 0,-5 6 0,5-6 0,-4 19 0,-1-8-2,1 2 2,0 5 0,-5-1 2,1 1-2,-2 4 0,1 1 0,-2 11 0,-2 8 0,1 9 0,1 7 0,4 13 0,1 9 0,1 5-11,-45 11-68,54-3-2,-2-11-1,7-6-7,-9-17-4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8:44.184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481521E-B8FF-4B05-868B-1F62C42D3B30}" emma:medium="tactile" emma:mode="ink">
          <msink:context xmlns:msink="http://schemas.microsoft.com/ink/2010/main" type="writingRegion" rotatedBoundingBox="185,6193 852,6193 852,7058 185,7058"/>
        </emma:interpretation>
      </emma:emma>
    </inkml:annotationXML>
    <inkml:traceGroup>
      <inkml:annotationXML>
        <emma:emma xmlns:emma="http://www.w3.org/2003/04/emma" version="1.0">
          <emma:interpretation id="{50E2F660-563D-40F9-B4C9-8B4805379973}" emma:medium="tactile" emma:mode="ink">
            <msink:context xmlns:msink="http://schemas.microsoft.com/ink/2010/main" type="paragraph" rotatedBoundingBox="185,6193 852,6193 852,7058 185,70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FB2DB0-AD95-45AC-85AE-9DCD6C1A928E}" emma:medium="tactile" emma:mode="ink">
              <msink:context xmlns:msink="http://schemas.microsoft.com/ink/2010/main" type="line" rotatedBoundingBox="185,6193 852,6193 852,7058 185,7058"/>
            </emma:interpretation>
          </emma:emma>
        </inkml:annotationXML>
        <inkml:traceGroup>
          <inkml:annotationXML>
            <emma:emma xmlns:emma="http://www.w3.org/2003/04/emma" version="1.0">
              <emma:interpretation id="{B9994F2B-5873-4E99-96D9-2813EA50DA18}" emma:medium="tactile" emma:mode="ink">
                <msink:context xmlns:msink="http://schemas.microsoft.com/ink/2010/main" type="inkWord" rotatedBoundingBox="185,6193 852,6193 852,7058 185,7058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₩</emma:literal>
                </emma:interpretation>
                <emma:interpretation id="interp2" emma:lang="ko-KR" emma:confidence="0">
                  <emma:literal>으</emma:literal>
                </emma:interpretation>
                <emma:interpretation id="interp3" emma:lang="ko-KR" emma:confidence="0">
                  <emma:literal>q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-1458 3220 11,'25'-25'50,"-6"-3"4,-1 10 3,-4 12-22,-1-12-6,-5 0-1,-3 8-4,-2-2-3,-3 12-3,-8 0-4,-7 10-4,-6 11-5,-5 4-4,-9 8-1,0 2-2,-8 9 1,0-1 1,0 2 0,1-6 0,2-3 1,5-6-1,6-3 1,3-5-1,5-8 0,5-1-1,5-4 0,4 1 0,7-10 0,0 11 1,6-4-1,7-1 1,4 2 1,6 0 1,2-1 1,8 2 1,3-1 0,8-1 3,3-2-1,1 1 1,3-2-2,2 1 0,-4-3 0,-3 0-1,2 0-1,-10 0 0,-9 1 0,-5-2 2,-8 2 3,-5-3 1,-11 0 0,10-3 0,-10 3 0,-6-17-1,-5 4 0,-1-6-3,-7-3-3,-3-5-1,-6-2 0,-2-3-1,-6 0 1,-3 1-1,-1-3-1,-1 3 1,-2-1-1,2 5 1,1 0-1,4-1 2,5 1-1,3-1 1,5 4 0,7 5-1,4-1 0,4 4-3,5 5 0,3 11-2,0 0-1,-3 15-1,5 13 1,2 7 0,4 14 0,-1 10 4,1 9 1,0 5 0,3 2 2,0-1 2,-4-1 0,-1-8 0,-1-8 1,0-10 0,-1-6 0,-2-10-1,-2-4 1,0-12 1,0-5 1,0-10 1,2 10 0,-2-10 0,8-10 1,-1-4-8,4-7 0,-3-7 0,3-6 0,3-9 0,4-3 0,0-7 0,0-5 0,2 0 0,1-2 0,0 6 0,-1-1 0,-2 4 0,-2 2 0,-3 5 0,-3 10 0,-2 1 0,-4 6 0,-4 3 0,0 6 0,0 0 0,0 5 0,0 13 0,-11-13 0,11 13 0,-8-7 0,8 7 0,0 0 0,0 0 0,-7 0 0,7 0 0,0 0 0,-5 13 0,-1 2-50,3-2-30,2 2-3,1-15-4,-8 15-6,0-15 1</inkml:trace>
        </inkml:traceGroup>
      </inkml:traceGroup>
    </inkml:traceGroup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9:38.17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B9C61FD-A466-48D5-860B-44537364E788}" emma:medium="tactile" emma:mode="ink">
          <msink:context xmlns:msink="http://schemas.microsoft.com/ink/2010/main" type="writingRegion" rotatedBoundingBox="17405,11878 21728,11691 21771,12690 17448,12877"/>
        </emma:interpretation>
      </emma:emma>
    </inkml:annotationXML>
    <inkml:traceGroup>
      <inkml:annotationXML>
        <emma:emma xmlns:emma="http://www.w3.org/2003/04/emma" version="1.0">
          <emma:interpretation id="{ABF8BF1C-5A1E-4EDA-9FB6-E74256018A07}" emma:medium="tactile" emma:mode="ink">
            <msink:context xmlns:msink="http://schemas.microsoft.com/ink/2010/main" type="paragraph" rotatedBoundingBox="17405,11878 21728,11691 21771,12690 17448,128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D1AA98-1D69-4FDC-B249-A8EA38F3B8FD}" emma:medium="tactile" emma:mode="ink">
              <msink:context xmlns:msink="http://schemas.microsoft.com/ink/2010/main" type="line" rotatedBoundingBox="17405,11878 21728,11691 21771,12690 17448,12877"/>
            </emma:interpretation>
          </emma:emma>
        </inkml:annotationXML>
        <inkml:traceGroup>
          <inkml:annotationXML>
            <emma:emma xmlns:emma="http://www.w3.org/2003/04/emma" version="1.0">
              <emma:interpretation id="{C792828B-F925-4C1C-8200-E75717EDCF52}" emma:medium="tactile" emma:mode="ink">
                <msink:context xmlns:msink="http://schemas.microsoft.com/ink/2010/main" type="inkWord" rotatedBoundingBox="17412,12049 17845,12030 17867,12538 17434,12556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9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’</emma:literal>
                </emma:interpretation>
              </emma:one-of>
            </emma:emma>
          </inkml:annotationXML>
          <inkml:trace contextRef="#ctx0" brushRef="#br0">4577 1939 29,'14'-12'55,"-10"5"8,-4 7 1,4-11-33,-4 11-3,0-10-1,0 10-2,3-10-4,-3 10-4,1-12-3,-1 12-4,4-9-1,-4 9-2,0-10-2,0 10-1,-11-4 0,-1 4-1,-9 0-1,-5 0-2,-3 4 1,-4 1-1,-4 2 1,1 2-1,3-3 0,2-1 0,5 1 0,11 4-1,8-1 2,7-1 0,12 2 0,13 1 1,10 5 0,10 3 1,6 1 2,0 3 0,-1 5-1,-4 0 1,-9 6 0,-11-4 0,-8 5 1,-11-3 0,-9 1 1,-10-6-2,-11-4 1,-8 0-1,-6-6 0,-6-2-1,-2-4-1,-6-3-2,4-8-6,4 0-17,2-2-55,13-10-1,10-4-5,10-4-6,9-6-2</inkml:trace>
        </inkml:traceGroup>
        <inkml:traceGroup>
          <inkml:annotationXML>
            <emma:emma xmlns:emma="http://www.w3.org/2003/04/emma" version="1.0">
              <emma:interpretation id="{91BE0074-9C85-4D97-8A8A-D55B8536A401}" emma:medium="tactile" emma:mode="ink">
                <msink:context xmlns:msink="http://schemas.microsoft.com/ink/2010/main" type="inkWord" rotatedBoundingBox="17856,12128 18220,12112 18251,12842 17887,12858"/>
              </emma:interpretation>
              <emma:one-of disjunction-type="recognition" id="oneOf1">
                <emma:interpretation id="interp5" emma:lang="ko-KR" emma:confidence="0">
                  <emma:literal>y</emma:literal>
                </emma:interpretation>
                <emma:interpretation id="interp6" emma:lang="ko-KR" emma:confidence="0">
                  <emma:literal>Y</emma:literal>
                </emma:interpretation>
                <emma:interpretation id="interp7" emma:lang="ko-KR" emma:confidence="0">
                  <emma:literal>丫</emma:literal>
                </emma:interpretation>
                <emma:interpretation id="interp8" emma:lang="ko-KR" emma:confidence="0">
                  <emma:literal>)</emma:literal>
                </emma:interpretation>
                <emma:interpretation id="interp9" emma:lang="ko-KR" emma:confidence="0">
                  <emma:literal>Ⅵ</emma:literal>
                </emma:interpretation>
              </emma:one-of>
            </emma:emma>
          </inkml:annotationXML>
          <inkml:trace contextRef="#ctx0" brushRef="#br0" timeOffset="483.6009">4689 1964 35,'11'-9'66,"-2"5"5,-9 4 3,0 0 1,7 9-31,-1 4-13,1 4-9,4 7-1,3 4 1,5 1-6,0 3-4,6-6-4,0 1-3,-2-4-1,2-2 1,0-7-5,-4-4 0,-1-5 0,-3-5 0,-2 0-9,-1-12-11,-4-5-15,2-4-3,-5-8-1,1-4 0,-5 0 4,3-2 9,-6 2 15,4 4 18,-4 3 19,0 8 0,0 5 2,0 13 2,0 0 1,-4 10-5,1 17-7,-4 6-4,0 13-2,-5 8 1,-2 8-1,-3 9-9,-1-1-4,-2 1 0,2-5 0,0-6 0,2-8 0,4-12 0,4-9 0,1-15 0,7-4-4,1 6-76,8-45-3,3-8-3,0-17-6,5-1-1</inkml:trace>
        </inkml:traceGroup>
        <inkml:traceGroup>
          <inkml:annotationXML>
            <emma:emma xmlns:emma="http://www.w3.org/2003/04/emma" version="1.0">
              <emma:interpretation id="{33B7604D-4E83-4401-8DED-86D372435E66}" emma:medium="tactile" emma:mode="ink">
                <msink:context xmlns:msink="http://schemas.microsoft.com/ink/2010/main" type="inkWord" rotatedBoundingBox="18332,12166 18830,12145 18844,12468 18346,12489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꺼</emma:literal>
                </emma:interpretation>
                <emma:interpretation id="interp12" emma:lang="ko-KR" emma:confidence="0">
                  <emma:literal>쩌</emma:literal>
                </emma:interpretation>
                <emma:interpretation id="interp13" emma:lang="ko-KR" emma:confidence="0">
                  <emma:literal>ⅲ</emma:literal>
                </emma:interpretation>
                <emma:interpretation id="interp14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1060.8019">5165 2000 43,'18'-13'70,"-3"9"4,-4 3 1,-11 1 0,7 23-40,-7 5-6,-3 5-3,3 2 0,-5 4-7,3 0-6,-3-3-4,5-3-2,-2-7-2,2-6 0,0-8-5,0-12 0,0 0 0,0 0 0,4-20 0,2-3 0,1-7 0,4-6 0,0-2 0,3 4 0,1-3 0,2 5 0,-1 4 0,2 5 0,-3 9 0,0 10 0,1 3 0,-1 5 0,-4 10 0,-3 8 0,-1 7 0,-4 3 0,-3 1 0,0-1 0,0-1 0,-4-3 0,-2-5 0,3-7 0,2-6 0,1-10 0,0 0 0,1-12 0,8-7 0,0-7 0,5-4 0,4-3 0,3 0 0,-1 0 0,4 6 0,-2 2 0,0 6 0,-1 9 0,-2 7 0,-2 3 0,-2 10 0,-3 7 0,-2 5 0,-2 4 0,-4 5 0,-1 1 0,0-1 0,-2 0 0,1-2 0,-1-4 0,0-8-10,-10-4-70,9-13-3,4 4-1,3-9-8,-5-13-2</inkml:trace>
        </inkml:traceGroup>
        <inkml:traceGroup>
          <inkml:annotationXML>
            <emma:emma xmlns:emma="http://www.w3.org/2003/04/emma" version="1.0">
              <emma:interpretation id="{DD825951-863A-4607-B2D1-60B45F5DCF6C}" emma:medium="tactile" emma:mode="ink">
                <msink:context xmlns:msink="http://schemas.microsoft.com/ink/2010/main" type="inkWord" rotatedBoundingBox="18924,12155 19428,12133 19443,12477 18939,12499"/>
              </emma:interpretation>
              <emma:one-of disjunction-type="recognition" id="oneOf3">
                <emma:interpretation id="interp15" emma:lang="ko-KR" emma:confidence="0">
                  <emma:literal>m</emma:literal>
                </emma:interpretation>
                <emma:interpretation id="interp16" emma:lang="ko-KR" emma:confidence="0">
                  <emma:literal>머</emma:literal>
                </emma:interpretation>
                <emma:interpretation id="interp17" emma:lang="ko-KR" emma:confidence="0">
                  <emma:literal>미</emma:literal>
                </emma:interpretation>
                <emma:interpretation id="interp18" emma:lang="ko-KR" emma:confidence="0">
                  <emma:literal>비</emma:literal>
                </emma:interpretation>
                <emma:interpretation id="interp19" emma:lang="ko-KR" emma:confidence="0">
                  <emma:literal>ⅲ</emma:literal>
                </emma:interpretation>
              </emma:one-of>
            </emma:emma>
          </inkml:annotationXML>
          <inkml:trace contextRef="#ctx0" brushRef="#br0" timeOffset="1653.6027">5773 1996 36,'9'-10'72,"-9"10"7,0 0 1,9-2-2,-9 13-30,0 8-12,0 9-9,-1 2-1,-5 8-5,5-1-13,-4 2-8,2-1 0,0-7 0,2-4 0,1-6 0,0-8 0,0-13 0,8 0 0,-1-10 0,1-11 0,0-8 0,3-3 0,2-6 0,1-1 0,2 3 0,-1-1 0,3 6 0,-1 5 0,-1 5 0,2 12 0,0 4 0,-2 5 0,-3 9 0,-2 9 0,-2 8 0,-4 1 0,1 7 0,-5-2 0,0-1 0,-1-1 0,0-6 0,0-4 0,0-8 0,0-12 0,0 0 0,0 0 0,2-21 0,2-3 0,1-5 0,7-5 0,0 0 0,3-3 0,2 6 0,1 1 0,1 6 0,-1 7 0,0 9 0,-3 6 0,0 4 0,-4 10 0,0 4 0,-1 9 0,-3 5 0,0 1 0,-2 5 0,-1-4 0,-2-1 0,2 3 0,-3-8 0,2 0 0,-2-10-59,-1-16-25,7 9-3,-7-9-5,7-12-6,-4-8 7</inkml:trace>
        </inkml:traceGroup>
        <inkml:traceGroup>
          <inkml:annotationXML>
            <emma:emma xmlns:emma="http://www.w3.org/2003/04/emma" version="1.0">
              <emma:interpretation id="{C8C49D51-2EE2-424E-8113-B6820498CE98}" emma:medium="tactile" emma:mode="ink">
                <msink:context xmlns:msink="http://schemas.microsoft.com/ink/2010/main" type="inkWord" rotatedBoundingBox="19540,12074 20069,12051 20086,12443 19557,12466">
                  <msink:destinationLink direction="with" ref="{6CDF5307-60AA-49AF-B308-28221F222C1A}"/>
                </msink:context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으</emma:literal>
                </emma:interpretation>
                <emma:interpretation id="interp22" emma:lang="ko-KR" emma:confidence="0">
                  <emma:literal>오</emma:literal>
                </emma:interpretation>
                <emma:interpretation id="interp23" emma:lang="ko-KR" emma:confidence="0">
                  <emma:literal>c</emma:literal>
                </emma:interpretation>
                <emma:interpretation id="interp2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043.6036">6381 2080 49,'0'0'86,"8"-2"-1,-8 2-2,0 0-3,10-8-1,-10 8-56,24-7-8,-2 5-4,7-3-11,5 2 0,4-4 0,1-3 0,2 0 0,-2-3 0,-6-4 0,-8 2 0,-9-4 0,-9 1 0,-7 0 0,-7 0 0,-12 6 0,-7 1 0,-9 7 0,-3 4 0,-1 10 0,-2 8 0,1 6 0,8 10 0,6-1 0,6 7 0,12 0 0,8 0 0,10-2 0,15-3 0,8-7 0,5-5 0,8-7 0,2-8 0,6-6 0,-6-3 0,-1-16-75,-1-11-14,-8-11-2,-3-9-6,-7-9-3</inkml:trace>
        </inkml:traceGroup>
        <inkml:traceGroup>
          <inkml:annotationXML>
            <emma:emma xmlns:emma="http://www.w3.org/2003/04/emma" version="1.0">
              <emma:interpretation id="{8A4FA880-52B7-416B-836C-A9B0DD713EA7}" emma:medium="tactile" emma:mode="ink">
                <msink:context xmlns:msink="http://schemas.microsoft.com/ink/2010/main" type="inkWord" rotatedBoundingBox="20011,11765 20869,11728 20900,12435 20041,12472">
                  <msink:destinationLink direction="with" ref="{6CDF5307-60AA-49AF-B308-28221F222C1A}"/>
                </msink:context>
              </emma:interpretation>
              <emma:one-of disjunction-type="recognition" id="oneOf5">
                <emma:interpretation id="interp25" emma:lang="ko-KR" emma:confidence="0">
                  <emma:literal>위</emma:literal>
                </emma:interpretation>
                <emma:interpretation id="interp26" emma:lang="ko-KR" emma:confidence="0">
                  <emma:literal>ㅞ</emma:literal>
                </emma:interpretation>
                <emma:interpretation id="interp27" emma:lang="ko-KR" emma:confidence="0">
                  <emma:literal>ⅲ</emma:literal>
                </emma:interpretation>
                <emma:interpretation id="interp28" emma:lang="ko-KR" emma:confidence="0">
                  <emma:literal>ㆌ</emma:literal>
                </emma:interpretation>
                <emma:interpretation id="interp2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698.8048">6899 1937 20,'-27'-7'74,"13"0"2,14 7-1,6-17-4,16 4 2,3 2-49,15 5-6,11 0-3,-2 6-1,6 0-1,-6 7-1,-1 7 1,-5 8-2,-6 2-9,-9 8-2,-8 4 0,-6 5 0,-8 0 0,-4 0 0,-2-4 0,-5-5 0,-1-7 0,0-7 0,0-8 0,6-10 0,-8-7 0,8-15 0,0-6 0,5-9 0,8-4 0,3-6 0,6-1 0,5 2 0,3 1 0,4 6 0,-2 10 0,-1 2 0,-3 9 0,-4 3 0,-3 7 0,-5 7 0,-5 1 0,-4 25-57,-7-25-28,4 19-1,-4-19-3,0 15-5,0-15 4</inkml:trace>
          <inkml:trace contextRef="#ctx0" brushRef="#br0" timeOffset="2293.2041">7031 1610 13,'6'-22'76,"-1"8"2,-5 14 2,0 0 1,4 6 0,-4 18-39,0 10-12,-6 11-8,3 11-14,-3 5-8,6 6 0,0-1 0,1 2 0,10-7 0,4-4 0,9-10 0,5-9 0,4-8 0,0-9 0,0-12 0,1-25-30,-2 7-56,-11-10-4,-6-4-4,-8-11-6,-6 3 0</inkml:trace>
          <inkml:trace contextRef="#ctx0" brushRef="#br0" timeOffset="3073.2054">7675 1711 58,'-12'-13'91,"-4"2"-2,5 3-6,2-1-4,0 0-1,9 9-55,0 0-13,0 0-10,-6 12 0,6-1-22,0 9-55,0-1-2,2-1-2,7 3-7,3-6-5</inkml:trace>
          <inkml:trace contextRef="#ctx0" brushRef="#br0" timeOffset="2901.6051">7690 1890 11,'7'16'85,"-1"4"6,-2 3-3,-3 7-2,-1-4 0,0 5-38,0 3-32,0 3-16,-3-3 0,3-2 0,-1-6 0,1-3 0,0-6 0,4-3 0,-4-14 0,8 0 0,-1-7-82,-5-15-5,-1-7-2,-1-14-7,0-3-4</inkml:trace>
        </inkml:traceGroup>
        <inkml:traceGroup>
          <inkml:annotationXML>
            <emma:emma xmlns:emma="http://www.w3.org/2003/04/emma" version="1.0">
              <emma:interpretation id="{64EE0311-0604-495A-B352-58BE6781BA02}" emma:medium="tactile" emma:mode="ink">
                <msink:context xmlns:msink="http://schemas.microsoft.com/ink/2010/main" type="inkWord" rotatedBoundingBox="21129,12097 21744,12070 21759,12414 21144,12441">
                  <msink:destinationLink direction="with" ref="{6CDF5307-60AA-49AF-B308-28221F222C1A}"/>
                </msink:context>
              </emma:interpretation>
              <emma:one-of disjunction-type="recognition" id="oneOf6">
                <emma:interpretation id="interp30" emma:lang="ko-KR" emma:confidence="0">
                  <emma:literal>C</emma:literal>
                </emma:interpretation>
                <emma:interpretation id="interp31" emma:lang="ko-KR" emma:confidence="0">
                  <emma:literal>c</emma:literal>
                </emma:interpretation>
                <emma:interpretation id="interp32" emma:lang="ko-KR" emma:confidence="0">
                  <emma:literal>(</emma:literal>
                </emma:interpretation>
                <emma:interpretation id="interp33" emma:lang="ko-KR" emma:confidence="0">
                  <emma:literal>&lt;</emma:literal>
                </emma:interpretation>
                <emma:interpretation id="interp3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338.4059">8179 1905 49,'0'0'79,"0"0"4,-15 8 1,-10-4-3,-6 2-31,-3 14-13,1 4-4,0 5-18,11 7-15,6-2 0,16 2 0,17-5 0,19-2 0,15-6 0,15-5 0,9-9 0,2 3 0,15-3-26,8-8-61,-45-1-2,-23-8-5,-12-2-6,-22-12-2</inkml:trace>
        </inkml:traceGroup>
      </inkml:traceGroup>
    </inkml:traceGroup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39AEE4-8F39-4D02-9527-A363EB0CBE68}" emma:medium="tactile" emma:mode="ink">
          <msink:context xmlns:msink="http://schemas.microsoft.com/ink/2010/main" type="inkDrawing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2:39.68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B10635-147C-451F-B3DE-89AB9114397F}" emma:medium="tactile" emma:mode="ink">
          <msink:context xmlns:msink="http://schemas.microsoft.com/ink/2010/main" type="writingRegion" rotatedBoundingBox="1416,2693 25977,1897 26172,7926 1611,8722"/>
        </emma:interpretation>
      </emma:emma>
    </inkml:annotationXML>
    <inkml:traceGroup>
      <inkml:annotationXML>
        <emma:emma xmlns:emma="http://www.w3.org/2003/04/emma" version="1.0">
          <emma:interpretation id="{850DB6D7-FDEE-4E51-963D-06B525E72529}" emma:medium="tactile" emma:mode="ink">
            <msink:context xmlns:msink="http://schemas.microsoft.com/ink/2010/main" type="paragraph" rotatedBoundingBox="1416,2693 23076,1991 23117,3264 1457,39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147790-C290-43ED-B5DA-AB22C5142CAE}" emma:medium="tactile" emma:mode="ink">
              <msink:context xmlns:msink="http://schemas.microsoft.com/ink/2010/main" type="line" rotatedBoundingBox="1416,2693 23076,1991 23117,3264 1457,3966"/>
            </emma:interpretation>
          </emma:emma>
        </inkml:annotationXML>
        <inkml:traceGroup>
          <inkml:annotationXML>
            <emma:emma xmlns:emma="http://www.w3.org/2003/04/emma" version="1.0">
              <emma:interpretation id="{DF4077E2-4023-4108-8710-66C483F75344}" emma:medium="tactile" emma:mode="ink">
                <msink:context xmlns:msink="http://schemas.microsoft.com/ink/2010/main" type="inkWord" rotatedBoundingBox="1420,2838 1710,2828 1736,3637 1447,3646"/>
              </emma:interpretation>
              <emma:one-of disjunction-type="recognition" id="oneOf0">
                <emma:interpretation id="interp0" emma:lang="ko-KR" emma:confidence="0">
                  <emma:literal>Ⅱ</emma:literal>
                </emma:interpretation>
                <emma:interpretation id="interp1" emma:lang="ko-KR" emma:confidence="0">
                  <emma:literal>Ⅵ</emma:literal>
                </emma:interpretation>
                <emma:interpretation id="interp2" emma:lang="ko-KR" emma:confidence="0">
                  <emma:literal>H</emma:literal>
                </emma:interpretation>
                <emma:interpretation id="interp3" emma:lang="ko-KR" emma:confidence="0">
                  <emma:literal>"</emma:literal>
                </emma:interpretation>
                <emma:interpretation id="interp4" emma:lang="ko-KR" emma:confidence="0">
                  <emma:literal>ⅱ</emma:literal>
                </emma:interpretation>
              </emma:one-of>
            </emma:emma>
          </inkml:annotationXML>
          <inkml:trace contextRef="#ctx0" brushRef="#br0">251-93 3,'0'0'54,"8"11"6,-11 18 5,2 10 7,-6 10-27,8 12-17,6 11 2,-2 3 3,1 1-5,-1-3-4,3-3-3,-3-8-8,2-4-3,-7-19-2,0-4-1,0-9-1,0-9-2,2-1-4,-2-16-8,-6-33-44,7 55-27,-1-28-1,7-9-7,-5-10-5,6-6-2</inkml:trace>
          <inkml:trace contextRef="#ctx0" brushRef="#br0" timeOffset="-265.2004">-1 17 4,'0'-12'54,"0"12"4,0-13-4,0 13-2,0 0-31,0 0 2,0 15-1,0 8 2,0 5 1,0 15 1,2 6 4,4 8-1,-2 6-4,4-1-5,-2 1-7,2-3-3,-1-5-4,1-7-2,-4-6-2,-1-7 1,1-9-1,-1-5 0,0-6 0,-3-6-2,0-9 0,1 12 0,-1-12 0,0 0 0,0 0 0,0 0-2,2-9-13,2 0-8,-2-6-13,4-5-16,24-6-30,-21-8-3,2-2-1,-9-15 5</inkml:trace>
        </inkml:traceGroup>
        <inkml:traceGroup>
          <inkml:annotationXML>
            <emma:emma xmlns:emma="http://www.w3.org/2003/04/emma" version="1.0">
              <emma:interpretation id="{1D01DB4D-F291-4D89-81C4-088EE29671CA}" emma:medium="tactile" emma:mode="ink">
                <msink:context xmlns:msink="http://schemas.microsoft.com/ink/2010/main" type="inkWord" rotatedBoundingBox="2182,2732 2978,2707 3006,3560 2210,3586"/>
              </emma:interpretation>
              <emma:one-of disjunction-type="recognition" id="oneOf1">
                <emma:interpretation id="interp5" emma:lang="ko-KR" emma:confidence="0">
                  <emma:literal>으</emma:literal>
                </emma:interpretation>
                <emma:interpretation id="interp6" emma:lang="ko-KR" emma:confidence="0">
                  <emma:literal>오</emma:literal>
                </emma:interpretation>
                <emma:interpretation id="interp7" emma:lang="ko-KR" emma:confidence="0">
                  <emma:literal>e</emma:literal>
                </emma:interpretation>
                <emma:interpretation id="interp8" emma:lang="ko-KR" emma:confidence="0">
                  <emma:literal>은</emma:literal>
                </emma:interpretation>
                <emma:interpretation id="interp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-1014.0018">879 179 57,'-20'-2'73,"20"2"3,-20-6-2,5-38-24,15 44-12,-15-4-1,15 4-10,-14-1-8,14 1-5,-12 0-4,12 0-2,-11 8-3,11-8-2,-6 18-1,6-8 0,7 3 0,6-2 1,2 0 1,11-2 1,6-2-3,5-7-2,7 0 0,4-10 0,-1-2 0,1-2 0,-2-5 0,-2-6 0,-7 2 0,-1 0 0,-9-6 0,-3 5 0,-9-2 0,-3-5 0,-5 4 0,-5 0 0,-2 0 0,-13-2 0,-3 11 0,-6-2 0,-6 1 0,-5 11 0,1 6 0,-4 3 0,-2 16 0,1 7 0,-2 10 0,1 8 0,0 12 0,4 5 0,1 7 0,8 3 0,4-1 0,2-2 0,11 0 0,6-3 0,7-8 0,11-6 0,5-9 0,6-5 0,13-12 0,8-6 0,8-9 0,6-8 0,7-1 0,-1-13 0,1-3 0,-5-3 0,-4 2 0,-7-2 0,-12 4 0,-16 38-23,-6-34-62,-8 6-4,-11-7-4,-7 4-6,-16-9-3</inkml:trace>
        </inkml:traceGroup>
        <inkml:traceGroup>
          <inkml:annotationXML>
            <emma:emma xmlns:emma="http://www.w3.org/2003/04/emma" version="1.0">
              <emma:interpretation id="{A957D503-2884-4D03-A284-A74598B13223}" emma:medium="tactile" emma:mode="ink">
                <msink:context xmlns:msink="http://schemas.microsoft.com/ink/2010/main" type="inkWord" rotatedBoundingBox="3394,2818 3724,2807 3753,3674 3422,3685"/>
              </emma:interpretation>
              <emma:one-of disjunction-type="recognition" id="oneOf2">
                <emma:interpretation id="interp10" emma:lang="ko-KR" emma:confidence="0">
                  <emma:literal>Ⅱ</emma:literal>
                </emma:interpretation>
                <emma:interpretation id="interp11" emma:lang="ko-KR" emma:confidence="0">
                  <emma:literal>ⅱ</emma:literal>
                </emma:interpretation>
                <emma:interpretation id="interp12" emma:lang="ko-KR" emma:confidence="0">
                  <emma:literal>H</emma:literal>
                </emma:interpretation>
                <emma:interpretation id="interp13" emma:lang="ko-KR" emma:confidence="0">
                  <emma:literal>u</emma:literal>
                </emma:interpretation>
                <emma:interpretation id="interp14" emma:lang="ko-KR" emma:confidence="0">
                  <emma:literal>h</emma:literal>
                </emma:interpretation>
              </emma:one-of>
            </emma:emma>
          </inkml:annotationXML>
          <inkml:trace contextRef="#ctx0" brushRef="#br0" timeOffset="748.8013">1984-70 35,'6'-10'43,"-6"10"6,-23-14-29,23 14-2,0-11-2,0 11 4,0 0 3,8 13 7,-5 6 3,1 10 2,-2 10-2,3 11 5,-3 11-3,5 8-5,-4 9-6,1 0-6,0 1-7,0-8-11,-1-6 0,1-7 0,-2-14 0,-1-10 0,0-6 0,1-9 0,-2-6 0,0-3 0,0-10 0,1 9 0,-1-9 0,0 0 0,0 0 0,4-10 0,0-5-21,-1-2-62,3-10-3,3-6-4,-2-12-5,8 0 1</inkml:trace>
          <inkml:trace contextRef="#ctx0" brushRef="#br0" timeOffset="1014.0018">2268-89 37,'6'20'65,"-2"5"10,-3 14 2,1 41-20,-2-24-17,0 11 3,1 4-6,1-1-6,0 0-5,0-3-7,2-6-15,-1-6-4,1-10 0,-2-9 0,3-11 0,-3-4 0,2-5 0,-4-16 0,0 0-18,0 0-65,7-7-2,-4-9-4,-3-9-6,0-5-5</inkml:trace>
        </inkml:traceGroup>
        <inkml:traceGroup>
          <inkml:annotationXML>
            <emma:emma xmlns:emma="http://www.w3.org/2003/04/emma" version="1.0">
              <emma:interpretation id="{DAC8888F-BF9C-4AFA-8D40-899B046E3037}" emma:medium="tactile" emma:mode="ink">
                <msink:context xmlns:msink="http://schemas.microsoft.com/ink/2010/main" type="inkWord" rotatedBoundingBox="4580,3047 5102,3030 5114,3393 4592,3410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느</emma:literal>
                </emma:interpretation>
                <emma:interpretation id="interp17" emma:lang="ko-KR" emma:confidence="0">
                  <emma:literal>乙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는</emma:literal>
                </emma:interpretation>
              </emma:one-of>
            </emma:emma>
          </inkml:annotationXML>
          <inkml:trace contextRef="#ctx0" brushRef="#br0" timeOffset="1794.0032">3171 124 32,'-12'0'74,"12"0"-4,0 0-2,0 0-1,-5 34-22,5-34-16,6 4-6,2-3-5,6-1-1,1 0 1,6 0 1,6 1-1,1-1-5,5 0-13,3 0 0,0 0 0,-3-2 0,0 2 0,-4 0 0,-4-3 0,-5 2 0,-5-4 0,-2 1 0,-4 4 0,-9 0 0,13 0-2,-13 0-49,0 0-31,-7 14-2,-7-6-5,0 6-5,-9-4 3</inkml:trace>
          <inkml:trace contextRef="#ctx0" brushRef="#br0" timeOffset="2059.2036">3175 421 46,'-5'12'63,"0"-1"5,5-11 2,13 12-25,5-10-13,7 4 2,8-2 5,4 0-3,7-1-7,3-3-5,-2 1-5,2-1-13,0 0-6,-6-4 0,-5 3 0,-7-2 0,-3 1 0,-6-1 0,-7 3 0,-13 0-18,0 0-64,0 0-4,-9-1-1,-6-2-9,-14-10-2</inkml:trace>
        </inkml:traceGroup>
        <inkml:traceGroup>
          <inkml:annotationXML>
            <emma:emma xmlns:emma="http://www.w3.org/2003/04/emma" version="1.0">
              <emma:interpretation id="{024D37A7-BC6E-4E6D-8A58-E72B5AC0FACD}" emma:medium="tactile" emma:mode="ink">
                <msink:context xmlns:msink="http://schemas.microsoft.com/ink/2010/main" type="inkWord" rotatedBoundingBox="6327,2730 6596,2721 6631,3798 6362,3807"/>
              </emma:interpretation>
              <emma:one-of disjunction-type="recognition" id="oneOf4">
                <emma:interpretation id="interp20" emma:lang="ko-KR" emma:confidence="0">
                  <emma:literal>(</emma:literal>
                </emma:interpretation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!</emma:literal>
                </emma:interpretation>
                <emma:interpretation id="interp23" emma:lang="ko-KR" emma:confidence="0">
                  <emma:literal>`</emma:literal>
                </emma:interpretation>
                <emma:interpretation id="interp24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74084.5301">5067-148 5,'6'-16'50,"-6"4"4,0 0 0,0 2-31,0 10-2,0 0 0,-4 12 3,-6 10 5,-5 15 0,4 11 0,-11 14 0,5 11 1,-5 12 0,7 4-3,-2 4-5,8-5-7,3-3-8,5-7-2,4-9-3,4-12 1,5-8-1,3-9-2,3-7 0,0-9 0,7-6 0,-9-9-11,8-4-27,35-5-39,-37-4-5,1-8-2,-5-8-8,0 0-2</inkml:trace>
        </inkml:traceGroup>
        <inkml:traceGroup>
          <inkml:annotationXML>
            <emma:emma xmlns:emma="http://www.w3.org/2003/04/emma" version="1.0">
              <emma:interpretation id="{A127AEFC-5FE7-4E98-925D-28A3E110859E}" emma:medium="tactile" emma:mode="ink">
                <msink:context xmlns:msink="http://schemas.microsoft.com/ink/2010/main" type="inkWord" rotatedBoundingBox="6898,3046 7305,3033 7323,3588 6916,3601"/>
              </emma:interpretation>
              <emma:one-of disjunction-type="recognition" id="oneOf5">
                <emma:interpretation id="interp25" emma:lang="ko-KR" emma:confidence="0">
                  <emma:literal>c</emma:literal>
                </emma:interpretation>
                <emma:interpretation id="interp26" emma:lang="ko-KR" emma:confidence="0">
                  <emma:literal>C</emma:literal>
                </emma:interpretation>
                <emma:interpretation id="interp27" emma:lang="ko-KR" emma:confidence="0">
                  <emma:literal>(</emma:literal>
                </emma:interpretation>
                <emma:interpretation id="interp28" emma:lang="ko-KR" emma:confidence="0">
                  <emma:literal>오</emma:literal>
                </emma:interpretation>
                <emma:interpretation id="interp29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74568.131">5689 223 3,'0'0'54,"0"-17"3,0 17-2,-4-17 0,-7 9-30,11 8-5,-3-13 0,3 13-3,-4-14-1,4 14-1,-10-16 1,10 16-3,-18-14-2,9 10-3,-5 3-4,-1 1 0,-3 8 2,0 8 2,-3 8 1,3 6 2,0 9 1,6 7 1,1 1 0,7 6 0,4-2-4,2-1 0,11-3-3,7-8-1,5-5-1,6-10-4,3-4 0,2-10 0,4-5-13,0 4-38,-3-13-28,2-5-3,-6-12-6,1 1-4,-6-5-1</inkml:trace>
        </inkml:traceGroup>
        <inkml:traceGroup>
          <inkml:annotationXML>
            <emma:emma xmlns:emma="http://www.w3.org/2003/04/emma" version="1.0">
              <emma:interpretation id="{8CF7D743-A293-4358-A210-CC9B65766D4F}" emma:medium="tactile" emma:mode="ink">
                <msink:context xmlns:msink="http://schemas.microsoft.com/ink/2010/main" type="inkWord" rotatedBoundingBox="7450,3129 7911,3114 7927,3598 7466,3613"/>
              </emma:interpretation>
              <emma:one-of disjunction-type="recognition" id="oneOf6">
                <emma:interpretation id="interp30" emma:lang="ko-KR" emma:confidence="0">
                  <emma:literal>t</emma:literal>
                </emma:interpretation>
                <emma:interpretation id="interp31" emma:lang="ko-KR" emma:confidence="0">
                  <emma:literal>+</emma:literal>
                </emma:interpretation>
                <emma:interpretation id="interp32" emma:lang="ko-KR" emma:confidence="0">
                  <emma:literal>÷</emma:literal>
                </emma:interpretation>
                <emma:interpretation id="interp33" emma:lang="ko-KR" emma:confidence="0">
                  <emma:literal>千</emma:literal>
                </emma:interpretation>
                <emma:interpretation id="interp34" emma:lang="ko-KR" emma:confidence="0">
                  <emma:literal>十</emma:literal>
                </emma:interpretation>
              </emma:one-of>
            </emma:emma>
          </inkml:annotationXML>
          <inkml:trace contextRef="#ctx0" brushRef="#br1" timeOffset="75004.9317">6053 407 43,'-10'0'70,"10"0"2,-14 1-1,14-1-4,0 0-41,0 0-2,0 0-1,6-1-5,10 1-3,3 0-3,10-2 0,2-2 1,7 0-2,2 0-3,4 2-2,-2-2-2,-2-1-1,-4-1-1,-3 3-1,-6 2-4,-6 0-6,0-3-8,-13 2-32,1 0-28,-9 2-2,-1-11-6,-9-2-3,2 3 1</inkml:trace>
          <inkml:trace contextRef="#ctx0" brushRef="#br1" timeOffset="75192.1321">6276 198 23,'-8'1'72,"-5"10"4,5 13-1,-5 2-4,8 9 2,37 6-58,-32 5-1,-3 5 1,0-3-5,2 1-3,-1-7-2,2-6-10,0-9-36,9-3-30,-4-9-3,9-7-5,-3-8-6,7-4-2</inkml:trace>
        </inkml:traceGroup>
        <inkml:traceGroup>
          <inkml:annotationXML>
            <emma:emma xmlns:emma="http://www.w3.org/2003/04/emma" version="1.0">
              <emma:interpretation id="{F8333675-B63D-48D4-87A4-C8603A58CEE5}" emma:medium="tactile" emma:mode="ink">
                <msink:context xmlns:msink="http://schemas.microsoft.com/ink/2010/main" type="inkWord" rotatedBoundingBox="8150,2800 8615,2785 8638,3506 8173,3521"/>
              </emma:interpretation>
              <emma:one-of disjunction-type="recognition" id="oneOf7">
                <emma:interpretation id="interp35" emma:lang="ko-KR" emma:confidence="0">
                  <emma:literal>d</emma:literal>
                </emma:interpretation>
                <emma:interpretation id="interp36" emma:lang="ko-KR" emma:confidence="0">
                  <emma:literal>a</emma:literal>
                </emma:interpretation>
                <emma:interpretation id="interp37" emma:lang="ko-KR" emma:confidence="0">
                  <emma:literal>이</emma:literal>
                </emma:interpretation>
                <emma:interpretation id="interp38" emma:lang="ko-KR" emma:confidence="0">
                  <emma:literal>다</emma:literal>
                </emma:interpretation>
                <emma:interpretation id="interp39" emma:lang="ko-KR" emma:confidence="0">
                  <emma:literal>니</emma:literal>
                </emma:interpretation>
              </emma:one-of>
            </emma:emma>
          </inkml:annotationXML>
          <inkml:trace contextRef="#ctx0" brushRef="#br1" timeOffset="75878.5333">7041 301 58,'1'-20'71,"3"3"-3,-2-5-2,0 5-2,-25 4-39,20-1-11,-2 2-1,-4-1-3,0 7 0,-5-1 0,-5 6 2,-1 1-1,-3 8 0,-1 9 1,-4 8-1,1 7-2,-2 4 0,5 4-1,3 3-2,4 1-1,8-6-1,6-1 0,3-9-4,11-6 0,8-13 0,9-9 0,4-4 0,1-12 0,5-7 0,-1-6 0,-2-12 0,-2-6 0,-5-5 0,-8-2 0,-5-5 0,-6 0 0,-9-1 0,-3 2-5,-3 6-3,-5 11 2,-1 5 3,2 13 2,2 7 1,8 16 2,-8 5 1,8 18 1,1 12 0,5 10 0,2 9 0,0 9-2,0 5-2,-1 0 0,0-1 0,3-5 0,-2-6 0,2-8 0,-1-8 0,2-6 0,0-8-42,1-11-39,5-7-2,-3-8-3,7-2-9,-2-11 1</inkml:trace>
        </inkml:traceGroup>
        <inkml:traceGroup>
          <inkml:annotationXML>
            <emma:emma xmlns:emma="http://www.w3.org/2003/04/emma" version="1.0">
              <emma:interpretation id="{348BB963-009C-49E3-BCD7-8BC9B1744DAB}" emma:medium="tactile" emma:mode="ink">
                <msink:context xmlns:msink="http://schemas.microsoft.com/ink/2010/main" type="inkWord" rotatedBoundingBox="8840,3248 9288,3233 9290,3304 8843,3319"/>
              </emma:interpretation>
              <emma:one-of disjunction-type="recognition" id="oneOf8">
                <emma:interpretation id="interp40" emma:lang="ko-KR" emma:confidence="0">
                  <emma:literal>-</emma:literal>
                </emma:interpretation>
                <emma:interpretation id="interp41" emma:lang="ko-KR" emma:confidence="0">
                  <emma:literal>ㅡ</emma:literal>
                </emma:interpretation>
                <emma:interpretation id="interp42" emma:lang="ko-KR" emma:confidence="0">
                  <emma:literal>…</emma:literal>
                </emma:interpretation>
                <emma:interpretation id="interp43" emma:lang="ko-KR" emma:confidence="0">
                  <emma:literal>一</emma:literal>
                </emma:interpretation>
                <emma:interpretation id="interp44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76674.1347">7473 369 24,'-22'-6'52,"14"1"14,-2-4-22,10 9 6,-12-13 0,12 13-4,0 0-3,0 0-6,-8-11-7,8 11-12,0 4-6,0-4-5,5 15-2,5-12 0,5 3-1,6-3 0,9 4 1,3-3 2,8-1-5,2-1-2,0-2 0,-3 4 0,0-4 0,-8 0 0,-5 0 0,-6 2 0,-5-2 0,-2 2-4,-6 0-25,-5-46-41,4 75-8,-7-31-6,0 0-5,0 0-3</inkml:trace>
        </inkml:traceGroup>
        <inkml:traceGroup>
          <inkml:annotationXML>
            <emma:emma xmlns:emma="http://www.w3.org/2003/04/emma" version="1.0">
              <emma:interpretation id="{E2E71D7F-A962-4C50-8C4E-5175F47CF3CE}" emma:medium="tactile" emma:mode="ink">
                <msink:context xmlns:msink="http://schemas.microsoft.com/ink/2010/main" type="inkWord" rotatedBoundingBox="9506,2975 9580,2972 9596,3463 9522,3466"/>
              </emma:interpretation>
              <emma:one-of disjunction-type="recognition" id="oneOf9">
                <emma:interpretation id="interp45" emma:lang="ko-KR" emma:confidence="0">
                  <emma:literal>1</emma:literal>
                </emma:interpretation>
                <emma:interpretation id="interp46" emma:lang="ko-KR" emma:confidence="0">
                  <emma:literal>I</emma:literal>
                </emma:interpretation>
                <emma:interpretation id="interp47" emma:lang="ko-KR" emma:confidence="0">
                  <emma:literal>l</emma:literal>
                </emma:interpretation>
                <emma:interpretation id="interp48" emma:lang="ko-KR" emma:confidence="0">
                  <emma:literal>Ⅰ</emma:literal>
                </emma:interpretation>
                <emma:interpretation id="interp49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77282.5358">8099 57 4,'0'0'60,"-10"-5"4,10 5 5,-7 16 2,7 2 1,0 7-46,0 10-3,5 4-2,-5 6 3,4 4-2,-1-2-5,1-4-6,-2-3-4,3-4-1,-3-9-2,2 1-1,1-7-2,-3-6-6,-2-15-16,18 6-54,-18-6-4,15-10-3,-8-6-6,2-7-5</inkml:trace>
        </inkml:traceGroup>
        <inkml:traceGroup>
          <inkml:annotationXML>
            <emma:emma xmlns:emma="http://www.w3.org/2003/04/emma" version="1.0">
              <emma:interpretation id="{DC7723FF-A8CA-483D-B9E6-0195BC874CEC}" emma:medium="tactile" emma:mode="ink">
                <msink:context xmlns:msink="http://schemas.microsoft.com/ink/2010/main" type="inkWord" rotatedBoundingBox="9694,2614 9955,2605 9988,3643 9727,3652"/>
              </emma:interpretation>
              <emma:one-of disjunction-type="recognition" id="oneOf10">
                <emma:interpretation id="interp50" emma:lang="ko-KR" emma:confidence="0">
                  <emma:literal>)</emma:literal>
                </emma:interpretation>
                <emma:interpretation id="interp51" emma:lang="ko-KR" emma:confidence="0">
                  <emma:literal>〕</emma:literal>
                </emma:interpretation>
                <emma:interpretation id="interp52" emma:lang="ko-KR" emma:confidence="0">
                  <emma:literal>]</emma:literal>
                </emma:interpretation>
                <emma:interpretation id="interp53" emma:lang="ko-KR" emma:confidence="0">
                  <emma:literal>;</emma:literal>
                </emma:interpretation>
                <emma:interpretation id="interp5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77672.5364">8266-309 14,'0'0'73,"0"0"2,5 0-3,6 8-3,9 11 0,0 25-34,11-1-27,0 14 4,2 7 3,-1 11-1,0 0 2,-5 2-2,-6 4-1,-6-3-1,-9-3-12,-6-7 0,-11-6 0,-7-6 0,-6-5 0,-6-10 0,0-11 0,-3-6-77,-2-16-6,8-7-1,2-10-6,8-12-7</inkml:trace>
        </inkml:traceGroup>
        <inkml:traceGroup>
          <inkml:annotationXML>
            <emma:emma xmlns:emma="http://www.w3.org/2003/04/emma" version="1.0">
              <emma:interpretation id="{FEA3515F-34C2-4643-AEE0-44F02137E66C}" emma:medium="tactile" emma:mode="ink">
                <msink:context xmlns:msink="http://schemas.microsoft.com/ink/2010/main" type="inkWord" rotatedBoundingBox="10031,2480 10331,2471 10344,2857 10044,2867"/>
              </emma:interpretation>
              <emma:one-of disjunction-type="recognition" id="oneOf11">
                <emma:interpretation id="interp55" emma:lang="ko-KR" emma:confidence="0">
                  <emma:literal>2</emma:literal>
                </emma:interpretation>
                <emma:interpretation id="interp56" emma:lang="ko-KR" emma:confidence="0">
                  <emma:literal>그</emma:literal>
                </emma:interpretation>
                <emma:interpretation id="interp57" emma:lang="ko-KR" emma:confidence="0">
                  <emma:literal>고</emma:literal>
                </emma:interpretation>
                <emma:interpretation id="interp58" emma:lang="ko-KR" emma:confidence="0">
                  <emma:literal>z</emma:literal>
                </emma:interpretation>
                <emma:interpretation id="interp5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78312.1376">8625-349 22,'-5'-17'61,"5"17"5,-7-18-2,7 18-3,0-13-34,0 13-5,8-12-6,2 3-3,1 5-3,7-5-2,-2 4-2,5-1 1,3 2-1,-2 4-2,-2 0-1,-6 8 0,-3 9 2,-11 10 1,-5 9 1,-12 1 2,-6 7 1,-4-1 1,-2-1 0,3-4-1,3-8-2,8-4 1,8-12 0,7 1-1,8-9-1,10-1-5,7-5-2,4 0 0,5-7 0,3-3 0,-4 2 0,3 0-32,-5 6-48,-11-6-3,-2 8-3,-18 0-7,10 0-2</inkml:trace>
        </inkml:traceGroup>
        <inkml:traceGroup>
          <inkml:annotationXML>
            <emma:emma xmlns:emma="http://www.w3.org/2003/04/emma" version="1.0">
              <emma:interpretation id="{387921E3-4DC5-4B5A-9A59-6675E04C3CE2}" emma:medium="tactile" emma:mode="ink">
                <msink:context xmlns:msink="http://schemas.microsoft.com/ink/2010/main" type="inkWord" rotatedBoundingBox="10691,2980 11396,2957 11411,3430 10707,3453"/>
              </emma:interpretation>
              <emma:one-of disjunction-type="recognition" id="oneOf12">
                <emma:interpretation id="interp60" emma:lang="ko-KR" emma:confidence="0">
                  <emma:literal>+</emma:literal>
                </emma:interpretation>
                <emma:interpretation id="interp61" emma:lang="ko-KR" emma:confidence="0">
                  <emma:literal>엥</emma:literal>
                </emma:interpretation>
                <emma:interpretation id="interp62" emma:lang="ko-KR" emma:confidence="0">
                  <emma:literal>연</emma:literal>
                </emma:interpretation>
                <emma:interpretation id="interp63" emma:lang="ko-KR" emma:confidence="0">
                  <emma:literal>난</emma:literal>
                </emma:interpretation>
                <emma:interpretation id="interp64" emma:lang="ko-KR" emma:confidence="0">
                  <emma:literal>단</emma:literal>
                </emma:interpretation>
              </emma:one-of>
            </emma:emma>
          </inkml:annotationXML>
          <inkml:trace contextRef="#ctx0" brushRef="#br1" timeOffset="93397.3641">9295 269 0,'0'0'32,"-4"-9"4,4 9-23,0 0 3,-11-5 4,11 5 3,0 0 2,0 0 3,0 0-1,0 0 0,0 0-1,-7-9-2,7 9-2,0 0-2,0 0-4,0 0 0,0 0-3,0 0-1,0 0-1,0 0-1,0 0-2,0 0 1,-3 5 0,3-5 0,10 4 1,4-4-2,2 2 0,8 1 0,7-2 0,7 1-2,6-1 0,7-1-1,3 1-5,1 2 0,3-3 0,-6 0 0,-3 2 0,-3-1 0,-7 0 0,-6-1 0,-6 0 0,-6-4 0,-5 3 0,-6-2 0,0 3 0,-10 0 0,0 0 0,8 0 0,-8 0 0,0 0 0,-6-4 0,6 4-26,-16-3-17,5 3-39,0 3 0,-6-3-7,4 4 1,-8-4 4</inkml:trace>
          <inkml:trace contextRef="#ctx0" brushRef="#br1" timeOffset="93709.3646">9649 66 30,'-2'-12'51,"-3"3"3,5 9 5,0 0-20,-4 7-2,4 9 0,0 9-5,0 1-2,0 14 2,0 3-3,3-3-5,0 3-7,1 0-6,1-4-4,1-2-3,0-6-1,0-7 0,-3-6 0,1-2-1,-1-5-2,0-2-3,-3-9-10,0 0-21,36 3-42,-36-3-4,5-12-4,-5-4-4,6-3-3</inkml:trace>
        </inkml:traceGroup>
        <inkml:traceGroup>
          <inkml:annotationXML>
            <emma:emma xmlns:emma="http://www.w3.org/2003/04/emma" version="1.0">
              <emma:interpretation id="{177E48AF-3E9B-42E8-8428-FD4D5685BBC8}" emma:medium="tactile" emma:mode="ink">
                <msink:context xmlns:msink="http://schemas.microsoft.com/ink/2010/main" type="inkWord" rotatedBoundingBox="11981,2569 12304,2558 12332,3400 12008,3410"/>
              </emma:interpretation>
              <emma:one-of disjunction-type="recognition" id="oneOf13">
                <emma:interpretation id="interp65" emma:lang="ko-KR" emma:confidence="0">
                  <emma:literal>(</emma:literal>
                </emma:interpretation>
                <emma:interpretation id="interp66" emma:lang="ko-KR" emma:confidence="0">
                  <emma:literal>C</emma:literal>
                </emma:interpretation>
                <emma:interpretation id="interp67" emma:lang="ko-KR" emma:confidence="0">
                  <emma:literal>[</emma:literal>
                </emma:interpretation>
                <emma:interpretation id="interp68" emma:lang="ko-KR" emma:confidence="0">
                  <emma:literal>l</emma:literal>
                </emma:interpretation>
                <emma:interpretation id="interp69" emma:lang="ko-KR" emma:confidence="0">
                  <emma:literal>1</emma:literal>
                </emma:interpretation>
              </emma:one-of>
            </emma:emma>
          </inkml:annotationXML>
          <inkml:trace contextRef="#ctx0" brushRef="#br1" timeOffset="96595.3697">10779-170 23,'17'-19'41,"-1"0"5,-14-3-25,13-4 2,-1 5 0,-2-2 4,1 7 2,-8-2 0,-1 6-4,-4-2-4,0 14-2,-12-4-4,-5 7-2,-1 17 0,-4 3-3,-4 12 2,-3 5 1,-2 11 2,-1 6 1,-3 10 0,9-3-1,-1-2-3,11 0-3,7 3-3,6-12-2,3-6 0,10-6-1,8-4 1,5-8 0,6-3-4,-3-9 0,2-6 0,-3 0 0,-2-2 0,-2-3 0,-5-2 0,-5-1 0,-11-3 0,10 1 0,-10-1 0,0 0 0,0 0-21,-33 0-59,33 0-2,0-18-4,7 7-7,0-8-1</inkml:trace>
        </inkml:traceGroup>
        <inkml:traceGroup>
          <inkml:annotationXML>
            <emma:emma xmlns:emma="http://www.w3.org/2003/04/emma" version="1.0">
              <emma:interpretation id="{A4F3D178-240C-42BE-95B1-DDD33C871FCE}" emma:medium="tactile" emma:mode="ink">
                <msink:context xmlns:msink="http://schemas.microsoft.com/ink/2010/main" type="inkWord" rotatedBoundingBox="12594,2884 13001,2871 13015,3290 12608,3303"/>
              </emma:interpretation>
              <emma:one-of disjunction-type="recognition" id="oneOf14">
                <emma:interpretation id="interp70" emma:lang="ko-KR" emma:confidence="0">
                  <emma:literal>c</emma:literal>
                </emma:interpretation>
                <emma:interpretation id="interp71" emma:lang="ko-KR" emma:confidence="0">
                  <emma:literal>C</emma:literal>
                </emma:interpretation>
                <emma:interpretation id="interp72" emma:lang="ko-KR" emma:confidence="0">
                  <emma:literal>e</emma:literal>
                </emma:interpretation>
                <emma:interpretation id="interp73" emma:lang="ko-KR" emma:confidence="0">
                  <emma:literal>오</emma:literal>
                </emma:interpretation>
                <emma:interpretation id="interp74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97078.9705">11434 57 36,'17'-16'64,"0"2"2,-4 1-1,-2-1-1,0 3-40,-10 2-4,-1 2-8,0 7-3,-11-12 1,-4 7 0,-4 2 1,-6 3 1,-1 7 1,-6 6 3,-2 4 0,1 10 0,-2-2 0,6 9-3,0 1-1,7 1-6,7-2-6,11 2 0,5-1 0,10-6 0,11-3 0,6-4 0,5-4 0,3-5 0,2-3 0,-2-8 0,-4-2 0,-2 0 0,-4-3 0,1-1-11,-5-2-71,-6 0-3,5-3-3,-9-3-2,8 3-4</inkml:trace>
        </inkml:traceGroup>
        <inkml:traceGroup>
          <inkml:annotationXML>
            <emma:emma xmlns:emma="http://www.w3.org/2003/04/emma" version="1.0">
              <emma:interpretation id="{63C80559-F03D-49C8-B110-936A9704996E}" emma:medium="tactile" emma:mode="ink">
                <msink:context xmlns:msink="http://schemas.microsoft.com/ink/2010/main" type="inkWord" rotatedBoundingBox="13271,2889 13825,2871 13838,3251 13284,3269"/>
              </emma:interpretation>
              <emma:one-of disjunction-type="recognition" id="oneOf15">
                <emma:interpretation id="interp75" emma:lang="ko-KR" emma:confidence="0">
                  <emma:literal>t</emma:literal>
                </emma:interpretation>
                <emma:interpretation id="interp76" emma:lang="ko-KR" emma:confidence="0">
                  <emma:literal>÷</emma:literal>
                </emma:interpretation>
                <emma:interpretation id="interp77" emma:lang="ko-KR" emma:confidence="0">
                  <emma:literal>+</emma:literal>
                </emma:interpretation>
                <emma:interpretation id="interp78" emma:lang="ko-KR" emma:confidence="0">
                  <emma:literal>十</emma:literal>
                </emma:interpretation>
                <emma:interpretation id="interp7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97484.5712">11991 152 20,'-20'-3'62,"3"1"8,0-3 5,-37-2-27,39 4 2,5 1-5,1 2-5,9 0-9,0 0-7,0 0-7,0 0-6,18-3-4,5 1-4,7 0-1,8-1 1,6-1 0,5-2-3,2 3 0,3-1 0,-4 1 0,-6-1 0,-3 4 0,-5 0 0,-8 0 0,-8 0 0,-5 2 0,-15-2-5,13 5-24,-13-5-23,-13 1-28,0-1-2,-8 0-5,2-1-2,-6-13 2</inkml:trace>
          <inkml:trace contextRef="#ctx0" brushRef="#br1" timeOffset="97718.5717">12171-39 18,'-11'-5'64,"11"5"8,-9 7-2,6 6 2,-1 2-2,2 7-48,1 3-5,-2 3 4,0 2-1,2 3-4,0-2-3,1-1-2,0-4-3,1 0-4,3-3-3,3-2-7,-3-2-14,0-9-24,6 3-34,-10-13-2,14 8-5,-14-8-5,9-10 2</inkml:trace>
        </inkml:traceGroup>
        <inkml:traceGroup>
          <inkml:annotationXML>
            <emma:emma xmlns:emma="http://www.w3.org/2003/04/emma" version="1.0">
              <emma:interpretation id="{79BF102D-DC26-434B-94C3-77E2258A77DD}" emma:medium="tactile" emma:mode="ink">
                <msink:context xmlns:msink="http://schemas.microsoft.com/ink/2010/main" type="inkWord" rotatedBoundingBox="14033,2852 14522,2836 14535,3230 14046,3246"/>
              </emma:interpretation>
              <emma:one-of disjunction-type="recognition" id="oneOf16">
                <emma:interpretation id="interp80" emma:lang="ko-KR" emma:confidence="0">
                  <emma:literal>2</emma:literal>
                </emma:interpretation>
                <emma:interpretation id="interp81" emma:lang="ko-KR" emma:confidence="0">
                  <emma:literal>그</emma:literal>
                </emma:interpretation>
                <emma:interpretation id="interp82" emma:lang="ko-KR" emma:confidence="0">
                  <emma:literal>고</emma:literal>
                </emma:interpretation>
                <emma:interpretation id="interp83" emma:lang="ko-KR" emma:confidence="0">
                  <emma:literal>z</emma:literal>
                </emma:interpretation>
                <emma:interpretation id="interp84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98373.7727">12625 25 50,'-9'-4'65,"5"-4"2,4 8 2,-4-9-28,4 9-9,0-14-6,0 14-6,7-16-4,4 7-6,4 0-2,4 0-3,4 0-2,4 1-1,-1 3-1,5 4-1,-7 2-1,0 9 1,-6 6 1,-4 4 2,-9 5 0,-5 5 2,-4-1 1,-11 4 2,-6-3 2,-2 1-1,-4-5 0,3 1-2,-1-6 0,3-2-2,4-5 1,7-1-2,4-1 2,7-2-1,1-2-2,12-2-3,6-2 0,7-1 0,7 1 0,2-3 0,3-1 0,5-2 0,-3-1 0,-3-1 0,-4 1 0,-5-1 0,-6 1 0,-1 0 0,-6 0 0,-4 3 0,-11 0-17,7-7-33,-7 7-33,0 0 0,13-6-6,-10-2-3,10 2 5</inkml:trace>
        </inkml:traceGroup>
        <inkml:traceGroup>
          <inkml:annotationXML>
            <emma:emma xmlns:emma="http://www.w3.org/2003/04/emma" version="1.0">
              <emma:interpretation id="{34F829A6-D7EF-4ED9-9EDE-26DAE1682508}" emma:medium="tactile" emma:mode="ink">
                <msink:context xmlns:msink="http://schemas.microsoft.com/ink/2010/main" type="inkWord" rotatedBoundingBox="14526,2580 14965,2566 14986,3211 14547,3225"/>
              </emma:interpretation>
              <emma:one-of disjunction-type="recognition" id="oneOf17">
                <emma:interpretation id="interp85" emma:lang="ko-KR" emma:confidence="0">
                  <emma:literal>d</emma:literal>
                </emma:interpretation>
                <emma:interpretation id="interp86" emma:lang="ko-KR" emma:confidence="0">
                  <emma:literal>a</emma:literal>
                </emma:interpretation>
                <emma:interpretation id="interp87" emma:lang="ko-KR" emma:confidence="0">
                  <emma:literal>*</emma:literal>
                </emma:interpretation>
                <emma:interpretation id="interp88" emma:lang="ko-KR" emma:confidence="0">
                  <emma:literal>h</emma:literal>
                </emma:interpretation>
                <emma:interpretation id="interp8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98935.3738">13370 117 4,'17'-8'69,"-4"-3"4,-6 2-4,3-1-2,-9-3-4,1 2-46,-1 3-3,-1-4-3,-5 2-4,-4 0-1,0 0 0,-6 0 0,-3 7 1,0 3 1,-7 5 0,-4 8 0,1 7 1,0 5 1,-3 4-2,4 4 2,2-2-1,6 2-1,8-4 0,5 0-2,6-5-6,8-8 0,9-1 0,5-9 0,4-6 0,0-8 0,3-12 0,3-5 0,-3-6 0,-3-8 0,-4-6 0,-3-4 0,-2-7 0,-6 0 0,-3 1 0,-5-1 0,-3-1 0,-3 11 0,-4 3 0,2 12 0,-1 7 0,2 13 0,4 11 0,-5 10 0,5 14 0,4 10 0,0 10 0,0 6 0,1 7 0,1 6 0,0-1 0,-1-4 0,2-3 0,-3-7 0,4-8 0,3-7 0,0-4 0,2-10 0,-5-8 0,7-40-48,-1 30-34,-3-1-1,4-6-6,-7-5-4,6-4-1</inkml:trace>
        </inkml:traceGroup>
        <inkml:traceGroup>
          <inkml:annotationXML>
            <emma:emma xmlns:emma="http://www.w3.org/2003/04/emma" version="1.0">
              <emma:interpretation id="{3F6F894B-BC65-4C8F-907E-4A69970FD098}" emma:medium="tactile" emma:mode="ink">
                <msink:context xmlns:msink="http://schemas.microsoft.com/ink/2010/main" type="inkWord" rotatedBoundingBox="15237,2964 15617,2952 15618,2983 15238,2995"/>
              </emma:interpretation>
              <emma:one-of disjunction-type="recognition" id="oneOf18">
                <emma:interpretation id="interp90" emma:lang="ko-KR" emma:confidence="0">
                  <emma:literal>-</emma:literal>
                </emma:interpretation>
                <emma:interpretation id="interp91" emma:lang="ko-KR" emma:confidence="0">
                  <emma:literal>ㅡ</emma:literal>
                </emma:interpretation>
                <emma:interpretation id="interp92" emma:lang="ko-KR" emma:confidence="0">
                  <emma:literal>一</emma:literal>
                </emma:interpretation>
                <emma:interpretation id="interp93" emma:lang="ko-KR" emma:confidence="0">
                  <emma:literal>…</emma:literal>
                </emma:interpretation>
                <emma:interpretation id="interp94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99403.3746">13861 71 35,'-11'-6'65,"1"3"2,2-1 1,-2-1 1,10 5-37,-12-3-3,12 3-5,0 0-5,0 0 0,0 0 0,4 0-3,10 0-3,9 0-4,6-1 0,3 0-1,6-2-2,5 0-2,-3-1-4,1 0 0,-5 4 0,-7-3 0,-5 3 0,-7 0 0,-7-1 0,-10 1-7,0 0-17,0 0-23,0 0-33,-7 0-1,7 0-5,-12 0-5,12 0 3</inkml:trace>
        </inkml:traceGroup>
        <inkml:traceGroup>
          <inkml:annotationXML>
            <emma:emma xmlns:emma="http://www.w3.org/2003/04/emma" version="1.0">
              <emma:interpretation id="{2FC5222E-448F-412A-B2EE-CD5BF6CC0905}" emma:medium="tactile" emma:mode="ink">
                <msink:context xmlns:msink="http://schemas.microsoft.com/ink/2010/main" type="inkWord" rotatedBoundingBox="15718,2701 16188,2686 16202,3129 15732,3144"/>
              </emma:interpretation>
              <emma:one-of disjunction-type="recognition" id="oneOf19">
                <emma:interpretation id="interp95" emma:lang="ko-KR" emma:confidence="0">
                  <emma:literal>2</emma:literal>
                </emma:interpretation>
                <emma:interpretation id="interp96" emma:lang="ko-KR" emma:confidence="0">
                  <emma:literal>z</emma:literal>
                </emma:interpretation>
                <emma:interpretation id="interp97" emma:lang="ko-KR" emma:confidence="0">
                  <emma:literal>고</emma:literal>
                </emma:interpretation>
                <emma:interpretation id="interp98" emma:lang="ko-KR" emma:confidence="0">
                  <emma:literal>Z</emma:literal>
                </emma:interpretation>
                <emma:interpretation id="interp9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100011.7757">14293-155 5,'0'0'56,"-1"-6"4,1 6-1,11-10 2,4 3-34,5-1-3,3-1-5,3 2-3,5 0-4,2-1-1,-3 1-2,6 3-3,-6 2-2,-1 2-4,-7 0-4,-3 2 4,-5 6 0,-6 6 1,-8 2 5,-2 7 2,-15 4 2,-5 3 2,-6 2 2,-7 5 0,-1-3-1,-4 1-2,3-5-2,4 1-3,4-7 0,7-4-2,6 0 1,7-5 0,9-1 1,3-3-1,12-2 1,10-3-1,2-2-5,10-1 0,3-3 0,6 0 0,1-3 0,-2-2 0,-1 0 0,-11 0 0,0 0 0,-7-2 0,-9 6 0,-3 1 0,-14 0 0,9-3 0,-9 3 0,0 0-5,-6-2-45,6 2-34,0 0-1,-9-7-4,9 7-2,3-18-2</inkml:trace>
        </inkml:traceGroup>
        <inkml:traceGroup>
          <inkml:annotationXML>
            <emma:emma xmlns:emma="http://www.w3.org/2003/04/emma" version="1.0">
              <emma:interpretation id="{BBFA04AB-74CE-4789-A178-532A3BF4F8C4}" emma:medium="tactile" emma:mode="ink">
                <msink:context xmlns:msink="http://schemas.microsoft.com/ink/2010/main" type="inkWord" rotatedBoundingBox="16218,2468 16532,2458 16558,3270 16245,3280"/>
              </emma:interpretation>
              <emma:one-of disjunction-type="recognition" id="oneOf20">
                <emma:interpretation id="interp100" emma:lang="ko-KR" emma:confidence="0">
                  <emma:literal>)</emma:literal>
                </emma:interpretation>
                <emma:interpretation id="interp101" emma:lang="ko-KR" emma:confidence="0">
                  <emma:literal>]</emma:literal>
                </emma:interpretation>
                <emma:interpretation id="interp102" emma:lang="ko-KR" emma:confidence="0">
                  <emma:literal>〕</emma:literal>
                </emma:interpretation>
                <emma:interpretation id="interp103" emma:lang="ko-KR" emma:confidence="0">
                  <emma:literal>J</emma:literal>
                </emma:interpretation>
                <emma:interpretation id="interp104" emma:lang="ko-KR" emma:confidence="0">
                  <emma:literal>}</emma:literal>
                </emma:interpretation>
              </emma:one-of>
            </emma:emma>
          </inkml:annotationXML>
          <inkml:trace contextRef="#ctx0" brushRef="#br1" timeOffset="100573.3767">14791-449 23,'7'-3'57,"3"0"5,7 3 0,4 0 4,7 14-37,10 9-6,1 10 3,-3 11 1,-1 5-1,-1 9-2,-8 5-3,-6 2-3,-6-2-3,-10 1-1,-4-5-3,-11-9-4,-7-3-7,-4-7 0,-4-7 0,-1-4 0,-2-7 0,-2-7 0,2-1 0,0-3-18,3-3-61,8-1-4,0-7-2,18 0-6,-12-10-5</inkml:trace>
        </inkml:traceGroup>
        <inkml:traceGroup>
          <inkml:annotationXML>
            <emma:emma xmlns:emma="http://www.w3.org/2003/04/emma" version="1.0">
              <emma:interpretation id="{F8C76828-C2A1-42B9-A7B6-D069396FD741}" emma:medium="tactile" emma:mode="ink">
                <msink:context xmlns:msink="http://schemas.microsoft.com/ink/2010/main" type="inkWord" rotatedBoundingBox="16562,2271 16931,2259 16940,2553 16571,2564"/>
              </emma:interpretation>
              <emma:one-of disjunction-type="recognition" id="oneOf21">
                <emma:interpretation id="interp105" emma:lang="ko-KR" emma:confidence="0">
                  <emma:literal>2</emma:literal>
                </emma:interpretation>
                <emma:interpretation id="interp106" emma:lang="ko-KR" emma:confidence="0">
                  <emma:literal>그</emma:literal>
                </emma:interpretation>
                <emma:interpretation id="interp107" emma:lang="ko-KR" emma:confidence="0">
                  <emma:literal>z</emma:literal>
                </emma:interpretation>
                <emma:interpretation id="interp108" emma:lang="ko-KR" emma:confidence="0">
                  <emma:literal>고</emma:literal>
                </emma:interpretation>
                <emma:interpretation id="interp10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101556.1784">15147-565 14,'0'0'64,"-9"-13"6,9 13-2,-2-13 0,2 5-36,0 8-4,17-14-7,-4 4-3,5 3-6,0-1-4,9 0-2,-1 0-1,7 6-2,1 0 0,-3 2-4,0 0-1,-7 9 0,-4 3 2,-12 6 2,-8 3 2,-12 2 1,-13 3 2,-4 0 2,-2 0 1,0-1 0,2-5-1,4-2-1,8-3 0,12-2 0,5-4-1,10-3 2,9 0-9,7-5 0,6 1 0,2 0 0,1-1 0,-2-1 0,-3 0 0,-2 0-8,-9 0-45,-9 0-28,-10 0-2,0 0-5,5 9-6,-9-9 1</inkml:trace>
        </inkml:traceGroup>
        <inkml:traceGroup>
          <inkml:annotationXML>
            <emma:emma xmlns:emma="http://www.w3.org/2003/04/emma" version="1.0">
              <emma:interpretation id="{AD17126C-C0F3-4BAD-843A-97BE1F44615B}" emma:medium="tactile" emma:mode="ink">
                <msink:context xmlns:msink="http://schemas.microsoft.com/ink/2010/main" type="inkWord" rotatedBoundingBox="17100,2715 17668,2696 17685,3219 17117,3237"/>
              </emma:interpretation>
              <emma:one-of disjunction-type="recognition" id="oneOf22">
                <emma:interpretation id="interp110" emma:lang="ko-KR" emma:confidence="0">
                  <emma:literal>t</emma:literal>
                </emma:interpretation>
                <emma:interpretation id="interp111" emma:lang="ko-KR" emma:confidence="0">
                  <emma:literal>+</emma:literal>
                </emma:interpretation>
                <emma:interpretation id="interp112" emma:lang="ko-KR" emma:confidence="0">
                  <emma:literal>÷</emma:literal>
                </emma:interpretation>
                <emma:interpretation id="interp113" emma:lang="ko-KR" emma:confidence="0">
                  <emma:literal>十</emma:literal>
                </emma:interpretation>
                <emma:interpretation id="interp114" emma:lang="ko-KR" emma:confidence="0">
                  <emma:literal>ㅜ</emma:literal>
                </emma:interpretation>
              </emma:one-of>
            </emma:emma>
          </inkml:annotationXML>
          <inkml:trace contextRef="#ctx0" brushRef="#br1" timeOffset="102148.9794">15716 25 37,'-9'0'73,"-2"0"2,3 0 0,8 0 0,-8 0-35,8 0-9,0 0-9,0 0-4,0 0-3,9-4-2,8 2-5,2-1-1,12 1-1,3-1 1,7 0-2,9-5-1,1-1-4,0 1 0,1-1 0,-5-1 0,-3 1 0,-6 3 0,-8-3 0,-5 5 0,-7 1 0,-9 2 0,-9 1 0,0 0 0,0 0-12,-8 0-22,-6-23-45,2 23-4,-9 0-1,6 0-6,-6 0 2</inkml:trace>
          <inkml:trace contextRef="#ctx0" brushRef="#br1" timeOffset="102414.1799">15936-209 63,'-16'-7'67,"16"7"1,-13 2 2,13 10 1,4 8-40,3 6-7,0 5-7,1 12 4,1 4 0,-1 1-2,0-2-5,-2 0-3,-2-3-2,1-7-4,-2-2-5,0-6 0,0-9 0,-2-3 0,-1-4-20,0-12-57,4 12-3,-4-12-3,0 0-6,10-17-5</inkml:trace>
        </inkml:traceGroup>
        <inkml:traceGroup>
          <inkml:annotationXML>
            <emma:emma xmlns:emma="http://www.w3.org/2003/04/emma" version="1.0">
              <emma:interpretation id="{DA140DE3-9EBD-4402-BD64-34321D3DA056}" emma:medium="tactile" emma:mode="ink">
                <msink:context xmlns:msink="http://schemas.microsoft.com/ink/2010/main" type="inkWord" rotatedBoundingBox="18357,2440 18683,2429 18709,3220 18383,3230"/>
              </emma:interpretation>
              <emma:one-of disjunction-type="recognition" id="oneOf23">
                <emma:interpretation id="interp115" emma:lang="ko-KR" emma:confidence="0">
                  <emma:literal>(</emma:literal>
                </emma:interpretation>
                <emma:interpretation id="interp116" emma:lang="ko-KR" emma:confidence="0">
                  <emma:literal>C</emma:literal>
                </emma:interpretation>
                <emma:interpretation id="interp117" emma:lang="ko-KR" emma:confidence="0">
                  <emma:literal>[</emma:literal>
                </emma:interpretation>
                <emma:interpretation id="interp118" emma:lang="ko-KR" emma:confidence="0">
                  <emma:literal>c</emma:literal>
                </emma:interpretation>
                <emma:interpretation id="interp119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103755.7821">17157-395 7,'13'-17'48,"-4"-1"6,4 1 2,0 3-26,-6 0-1,-1 6-4,-6 8-6,-10-9-2,0 12-1,-9 8 2,-1 11 3,-3 6-1,-1 11 3,-5 10 1,3 9 1,1 11-1,-3 1-4,8 2-4,4-12-6,3 1-1,8-7-9,5-10 0,11-7 0,10-11 0,5-6 0,5-8 0,-2 8 0,4-9 0,-3-2 0,0-3 0,-1-1-4,-4-1-77,-7-4-3,1 0-2,-5-9-6,1 0-3</inkml:trace>
        </inkml:traceGroup>
        <inkml:traceGroup>
          <inkml:annotationXML>
            <emma:emma xmlns:emma="http://www.w3.org/2003/04/emma" version="1.0">
              <emma:interpretation id="{0863EABE-D6D4-4056-8B17-374E3BEF8CDE}" emma:medium="tactile" emma:mode="ink">
                <msink:context xmlns:msink="http://schemas.microsoft.com/ink/2010/main" type="inkWord" rotatedBoundingBox="19071,2616 19532,2601 19548,3093 19087,3108"/>
              </emma:interpretation>
              <emma:one-of disjunction-type="recognition" id="oneOf24">
                <emma:interpretation id="interp120" emma:lang="ko-KR" emma:confidence="0">
                  <emma:literal>C</emma:literal>
                </emma:interpretation>
                <emma:interpretation id="interp121" emma:lang="ko-KR" emma:confidence="0">
                  <emma:literal>c</emma:literal>
                </emma:interpretation>
                <emma:interpretation id="interp122" emma:lang="ko-KR" emma:confidence="0">
                  <emma:literal>으</emma:literal>
                </emma:interpretation>
                <emma:interpretation id="interp123" emma:lang="ko-KR" emma:confidence="0">
                  <emma:literal>오</emma:literal>
                </emma:interpretation>
                <emma:interpretation id="interp124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109200.1918">17871-199 30,'0'0'47,"17"-7"9,-17 7-24,13-13-2,-13 13 2,11-14-1,-11 14 0,9-11-5,-9 11-4,5-13-6,-5 13-4,4-14-2,-4 14-2,3-11-2,-3 11-3,-1-11 2,-5 2-2,6 9-1,-15-13-1,-2 13-1,-3 3-1,-2 8 0,-4 5 2,-1 6 0,0 11 2,-1 3 1,-1 11 2,9-9 1,2 3 2,4 0 0,6-2 0,8-3 0,2-2 0,14-7-1,7-7-1,9 0 0,8-8 0,2-3 0,2-5 0,2-2-7,-6-2 0,-3-2 0,-4-5-14,-4-1-28,-4 4-36,-9-6-3,1-4-4,-7-1-5,1-1-2</inkml:trace>
        </inkml:traceGroup>
        <inkml:traceGroup>
          <inkml:annotationXML>
            <emma:emma xmlns:emma="http://www.w3.org/2003/04/emma" version="1.0">
              <emma:interpretation id="{7C652026-2BA2-431C-9397-9E34A4DEF433}" emma:medium="tactile" emma:mode="ink">
                <msink:context xmlns:msink="http://schemas.microsoft.com/ink/2010/main" type="inkWord" rotatedBoundingBox="19539,2728 20068,2710 20080,3085 19551,3102"/>
              </emma:interpretation>
              <emma:one-of disjunction-type="recognition" id="oneOf25">
                <emma:interpretation id="interp125" emma:lang="ko-KR" emma:confidence="0">
                  <emma:literal>+</emma:literal>
                </emma:interpretation>
                <emma:interpretation id="interp126" emma:lang="ko-KR" emma:confidence="0">
                  <emma:literal>4</emma:literal>
                </emma:interpretation>
                <emma:interpretation id="interp127" emma:lang="ko-KR" emma:confidence="0">
                  <emma:literal>t</emma:literal>
                </emma:interpretation>
                <emma:interpretation id="interp128" emma:lang="ko-KR" emma:confidence="0">
                  <emma:literal>千</emma:literal>
                </emma:interpretation>
                <emma:interpretation id="interp12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109512.1924">18153 9 33,'0'0'62,"-11"2"1,11-2 0,0 0 1,-24 1-33,35-1-6,13 0-8,4 0 0,11-1 2,5-2-1,8 1-2,2-2-4,0 0-4,-6 2-2,-4 2-2,-8-1-2,-10 1-3,-3 0-4,-12 0-8,-11 0-9,0 0-19,35-1-31,-42-5-4,-4 2-6,-4-7-1</inkml:trace>
          <inkml:trace contextRef="#ctx0" brushRef="#br1" timeOffset="109746.1928">18375-199 23,'-13'-4'54,"13"4"4,-20 6 2,16 6 3,4 4-38,-3 2-3,3 10 0,0 0 2,0 5 0,3 0-3,3-2-4,-1-3-4,2-2-3,0 1-3,0-9-4,-2 3-10,-2-7-16,0 2-46,7-6-3,-10-10-5,9 9-4,-9-9-4</inkml:trace>
        </inkml:traceGroup>
        <inkml:traceGroup>
          <inkml:annotationXML>
            <emma:emma xmlns:emma="http://www.w3.org/2003/04/emma" version="1.0">
              <emma:interpretation id="{D5FBAC49-898A-478F-AE76-A9EB54C19248}" emma:medium="tactile" emma:mode="ink">
                <msink:context xmlns:msink="http://schemas.microsoft.com/ink/2010/main" type="inkWord" rotatedBoundingBox="20172,2555 20564,2542 20581,3078 20189,3090"/>
              </emma:interpretation>
              <emma:one-of disjunction-type="recognition" id="oneOf26">
                <emma:interpretation id="interp130" emma:lang="ko-KR" emma:confidence="0">
                  <emma:literal>3</emma:literal>
                </emma:interpretation>
                <emma:interpretation id="interp131" emma:lang="ko-KR" emma:confidence="0">
                  <emma:literal>了</emma:literal>
                </emma:interpretation>
                <emma:interpretation id="interp132" emma:lang="ko-KR" emma:confidence="0">
                  <emma:literal>?</emma:literal>
                </emma:interpretation>
                <emma:interpretation id="interp133" emma:lang="ko-KR" emma:confidence="0">
                  <emma:literal>8</emma:literal>
                </emma:interpretation>
                <emma:interpretation id="interp134" emma:lang="ko-KR" emma:confidence="0">
                  <emma:literal>}</emma:literal>
                </emma:interpretation>
              </emma:one-of>
            </emma:emma>
          </inkml:annotationXML>
          <inkml:trace contextRef="#ctx0" brushRef="#br1" timeOffset="110588.5943">18758-284 3,'0'0'49,"-6"-7"8,6 7 3,-3-11-25,3 11 2,0 0-4,-3-7-3,3 7-2,0 0-6,0 0-3,7-10-5,-7 10-5,14-10-4,-3 6-2,5-6-1,-1 1-2,8 2 1,-1 2 1,7-1-1,-3 3-1,7 3 1,0 0-1,-1 4-1,-4 3-2,-3 7 0,-4 5 1,-10 4 1,-3 4 0,-8-2 2,-12 2 1,-6-9 2,-4 9 0,-2-13 1,-3 2-1,3-5-1,4-2 0,7 0-1,13-9 1,-1 17-2,9-8 0,13 3 0,8 0-1,3 6-1,2-5-1,-5 3 1,1 1 1,-12 5 4,-8-1 2,-12-2 2,-15-1 1,-12-1 2,-6 0 0,-5-3 0,-5 2-3,3-4-3,4-5-6,10 1-7,6-5-11,13-41-32,9 56-28,6-18-1,16-7-6,-1-6-5,15 5 3</inkml:trace>
        </inkml:traceGroup>
        <inkml:traceGroup>
          <inkml:annotationXML>
            <emma:emma xmlns:emma="http://www.w3.org/2003/04/emma" version="1.0">
              <emma:interpretation id="{4B7E5041-BBE0-4428-BBF9-43DA67DA4859}" emma:medium="tactile" emma:mode="ink">
                <msink:context xmlns:msink="http://schemas.microsoft.com/ink/2010/main" type="inkWord" rotatedBoundingBox="20777,2500 21158,2488 21176,3052 20795,3064"/>
              </emma:interpretation>
              <emma:one-of disjunction-type="recognition" id="oneOf27">
                <emma:interpretation id="interp135" emma:lang="ko-KR" emma:confidence="0">
                  <emma:literal>d</emma:literal>
                </emma:interpretation>
                <emma:interpretation id="interp136" emma:lang="ko-KR" emma:confidence="0">
                  <emma:literal>a</emma:literal>
                </emma:interpretation>
                <emma:interpretation id="interp137" emma:lang="ko-KR" emma:confidence="0">
                  <emma:literal>의</emma:literal>
                </emma:interpretation>
                <emma:interpretation id="interp138" emma:lang="ko-KR" emma:confidence="0">
                  <emma:literal>ㆍ</emma:literal>
                </emma:interpretation>
                <emma:interpretation id="interp139" emma:lang="ko-KR" emma:confidence="0">
                  <emma:literal>q</emma:literal>
                </emma:interpretation>
              </emma:one-of>
            </emma:emma>
          </inkml:annotationXML>
          <inkml:trace contextRef="#ctx0" brushRef="#br1" timeOffset="111228.1954">19563-40 3,'17'-2'61,"-17"2"5,22-9 5,-14 2-1,2-3-31,1 1-4,-11 9-6,20-15-6,-14 7-4,2-1-4,-5-1-6,-3-1-2,-1 2-4,-10 0-1,0 2-2,-10 1-1,-1 6 0,-4 0 0,-3 4 1,-3 8 0,-1 7 2,3 7 0,2-1 3,6 5 0,3-2 1,6 2 0,8-2 1,5-5 0,4-3 0,10-7 1,5-6-1,4-7-7,6 0 0,2-10 0,2-6 0,-3-9 0,-2-6 0,-1-8 0,-5 1 0,-1-12 0,-9-1 0,-2-5 0,-4 4 0,-4 5 0,-2 4 0,0 8 0,-5 8 0,-1 11 0,6 16 0,-11 0-3,8 15 1,-2 7 1,4 14-1,-1 6 1,2 6 3,0 8 1,3-4 1,2 3-4,0-3 0,3-7 0,2-4 0,-4-10 0,5-2 0,-4-12-45,3-4-33,4-5-4,-14-8-3,18-5-8,-10-9-2</inkml:trace>
        </inkml:traceGroup>
        <inkml:traceGroup>
          <inkml:annotationXML>
            <emma:emma xmlns:emma="http://www.w3.org/2003/04/emma" version="1.0">
              <emma:interpretation id="{B97F4517-F826-4ADA-9578-1A709916EB02}" emma:medium="tactile" emma:mode="ink">
                <msink:context xmlns:msink="http://schemas.microsoft.com/ink/2010/main" type="inkWord" rotatedBoundingBox="21412,2794 21846,2780 21848,2812 21413,2826"/>
              </emma:interpretation>
              <emma:one-of disjunction-type="recognition" id="oneOf28">
                <emma:interpretation id="interp140" emma:lang="ko-KR" emma:confidence="0">
                  <emma:literal>-</emma:literal>
                </emma:interpretation>
                <emma:interpretation id="interp141" emma:lang="ko-KR" emma:confidence="0">
                  <emma:literal>ㅡ</emma:literal>
                </emma:interpretation>
                <emma:interpretation id="interp142" emma:lang="ko-KR" emma:confidence="0">
                  <emma:literal>_</emma:literal>
                </emma:interpretation>
                <emma:interpretation id="interp143" emma:lang="ko-KR" emma:confidence="0">
                  <emma:literal>一</emma:literal>
                </emma:interpretation>
                <emma:interpretation id="interp14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112039.3967">20000-97 57,'0'0'67,"0"0"4,-12-2 0,12 2-28,0 0-5,0 0-8,-3-8-6,3 8-7,0 0-3,0 0-4,7-5-3,7 5-2,4-1-1,5-2 0,7 3 2,6-4 1,8 0-1,2-1 0,-1 2-2,1 0-1,-8-1-1,-6 3-1,-6-1 0,-7 2-2,-9 0-1,-10 0-2,0 0-6,0 0-15,0 13-25,-10-7-27,1-2-2,-5-4-5,14 0-4,-15 0 10</inkml:trace>
        </inkml:traceGroup>
        <inkml:traceGroup>
          <inkml:annotationXML>
            <emma:emma xmlns:emma="http://www.w3.org/2003/04/emma" version="1.0">
              <emma:interpretation id="{7EF21FA4-16BB-4D7E-9BAE-5D44332E67F0}" emma:medium="tactile" emma:mode="ink">
                <msink:context xmlns:msink="http://schemas.microsoft.com/ink/2010/main" type="inkWord" rotatedBoundingBox="21969,2478 22441,2462 22457,2954 21985,2969"/>
              </emma:interpretation>
              <emma:one-of disjunction-type="recognition" id="oneOf29">
                <emma:interpretation id="interp145" emma:lang="ko-KR" emma:confidence="0">
                  <emma:literal>2</emma:literal>
                </emma:interpretation>
                <emma:interpretation id="interp146" emma:lang="ko-KR" emma:confidence="0">
                  <emma:literal>고</emma:literal>
                </emma:interpretation>
                <emma:interpretation id="interp147" emma:lang="ko-KR" emma:confidence="0">
                  <emma:literal>z</emma:literal>
                </emma:interpretation>
                <emma:interpretation id="interp148" emma:lang="ko-KR" emma:confidence="0">
                  <emma:literal>그</emma:literal>
                </emma:interpretation>
                <emma:interpretation id="interp14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112632.1979">20572-309 58,'-10'-10'69,"10"10"1,-12-17 0,9-23-24,-1 30-11,4 10-5,1-13-8,8 6-7,3 0-5,6-1-4,3-1-2,8 2-1,1 1-2,3 1-1,2 2 0,2 3-1,-1 7 1,-5 4-4,-6 6 3,-11 4-1,-5 7 2,-10 7 1,-13 3 1,-10-1 2,-8 6 2,-1-4 0,-2 1 0,4-7 0,2 0-1,9-9 0,8-2 1,8-5 1,5-2-1,13-2 0,5-6-1,9-2 0,6-4-1,5 1-4,1-2 0,1 0 0,-2-4 0,-6 0 0,-4 1 0,-6 3 0,-9-1 0,-3 1 0,-11 0-19,7-9-59,-7 9-3,3-15-2,1 4-6,-3-6-4</inkml:trace>
        </inkml:traceGroup>
        <inkml:traceGroup>
          <inkml:annotationXML>
            <emma:emma xmlns:emma="http://www.w3.org/2003/04/emma" version="1.0">
              <emma:interpretation id="{1ED1028B-10FD-4808-AEDA-07EB0FB89AE7}" emma:medium="tactile" emma:mode="ink">
                <msink:context xmlns:msink="http://schemas.microsoft.com/ink/2010/main" type="inkWord" rotatedBoundingBox="22395,2318 22668,2309 22696,3162 22422,3171"/>
              </emma:interpretation>
              <emma:one-of disjunction-type="recognition" id="oneOf30">
                <emma:interpretation id="interp150" emma:lang="ko-KR" emma:confidence="0">
                  <emma:literal>)</emma:literal>
                </emma:interpretation>
                <emma:interpretation id="interp151" emma:lang="ko-KR" emma:confidence="0">
                  <emma:literal>]</emma:literal>
                </emma:interpretation>
                <emma:interpretation id="interp152" emma:lang="ko-KR" emma:confidence="0">
                  <emma:literal>J</emma:literal>
                </emma:interpretation>
                <emma:interpretation id="interp153" emma:lang="ko-KR" emma:confidence="0">
                  <emma:literal>〕</emma:literal>
                </emma:interpretation>
                <emma:interpretation id="interp15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12975.3985">21010-584 43,'-2'-14'66,"2"14"-2,8-8 4,10 8-2,5 6-32,6 9-14,1 11 0,5 10 0,-5 11-2,-1 10 1,-5 10-3,-8 6-2,-12 3-2,-4 1-1,-11-2-2,-8-6-2,-3-7-3,-6-11-4,-1-8 0,-1-11 0,2-11 0,2-8 0,3-8 0,5-2-9,4-3-71,3-14-3,10-2-3,1-13-5,8 0-7</inkml:trace>
        </inkml:traceGroup>
        <inkml:traceGroup>
          <inkml:annotationXML>
            <emma:emma xmlns:emma="http://www.w3.org/2003/04/emma" version="1.0">
              <emma:interpretation id="{DD9CAC08-5CD9-49ED-BD31-CAB8E6066FA9}" emma:medium="tactile" emma:mode="ink">
                <msink:context xmlns:msink="http://schemas.microsoft.com/ink/2010/main" type="inkWord" rotatedBoundingBox="22758,2002 23076,1991 23087,2340 22769,2350"/>
              </emma:interpretation>
              <emma:one-of disjunction-type="recognition" id="oneOf31">
                <emma:interpretation id="interp155" emma:lang="ko-KR" emma:confidence="0">
                  <emma:literal>2</emma:literal>
                </emma:interpretation>
                <emma:interpretation id="interp156" emma:lang="ko-KR" emma:confidence="0">
                  <emma:literal>그</emma:literal>
                </emma:interpretation>
                <emma:interpretation id="interp157" emma:lang="ko-KR" emma:confidence="0">
                  <emma:literal>크</emma:literal>
                </emma:interpretation>
                <emma:interpretation id="interp158" emma:lang="ko-KR" emma:confidence="0">
                  <emma:literal>고</emma:literal>
                </emma:interpretation>
                <emma:interpretation id="interp15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113661.7997">21374-802 30,'0'0'58,"-11"-13"5,10 5 5,1 8-31,-6-18-4,6 9-33,0-2 0,0 1 0,2 2 33,4-2-6,-6 10-4,17-18-4,-5 13-4,8-2-4,-1 3-3,9 2-4,-2 2-5,4 11 0,-4 2 0,-8 9 1,-10 4 1,-10 12-1,-11-1 2,-12 6 1,-5-7 1,-8-8 1,2-1 0,4-3-1,6-9 1,9-5 2,9-4 1,8-6 0,4 7 0,13-5-1,9-2 0,6-2 0,3-1-3,3-1-4,3 1 0,-5 0 0,-6 2 0,-4-3-6,-6 4-33,-7 3-39,-13-3-3,0 8-4,-9-7-4,-4 5-5</inkml:trace>
        </inkml:traceGroup>
      </inkml:traceGroup>
    </inkml:traceGroup>
    <inkml:traceGroup>
      <inkml:annotationXML>
        <emma:emma xmlns:emma="http://www.w3.org/2003/04/emma" version="1.0">
          <emma:interpretation id="{B76E2702-F2F8-4E57-8A2D-AC9599C5C5F9}" emma:medium="tactile" emma:mode="ink">
            <msink:context xmlns:msink="http://schemas.microsoft.com/ink/2010/main" type="paragraph" rotatedBoundingBox="1550,4651 26035,3742 26081,4970 1596,58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B420E4-76E9-4988-9C00-51390A23F825}" emma:medium="tactile" emma:mode="ink">
              <msink:context xmlns:msink="http://schemas.microsoft.com/ink/2010/main" type="line" rotatedBoundingBox="1550,4651 26035,3742 26081,4970 1596,5880"/>
            </emma:interpretation>
          </emma:emma>
        </inkml:annotationXML>
        <inkml:traceGroup>
          <inkml:annotationXML>
            <emma:emma xmlns:emma="http://www.w3.org/2003/04/emma" version="1.0">
              <emma:interpretation id="{56ACD222-BFA8-49FE-8C25-A92C3A33C185}" emma:medium="tactile" emma:mode="ink">
                <msink:context xmlns:msink="http://schemas.microsoft.com/ink/2010/main" type="inkWord" rotatedBoundingBox="1556,4803 2011,4786 2040,5555 1584,5572"/>
              </emma:interpretation>
              <emma:one-of disjunction-type="recognition" id="oneOf32">
                <emma:interpretation id="interp160" emma:lang="ko-KR" emma:confidence="0">
                  <emma:literal>H</emma:literal>
                </emma:interpretation>
                <emma:interpretation id="interp161" emma:lang="ko-KR" emma:confidence="0">
                  <emma:literal>허</emma:literal>
                </emma:interpretation>
                <emma:interpretation id="interp162" emma:lang="ko-KR" emma:confidence="0">
                  <emma:literal>ㅐ</emma:literal>
                </emma:interpretation>
                <emma:interpretation id="interp163" emma:lang="ko-KR" emma:confidence="0">
                  <emma:literal>러</emma:literal>
                </emma:interpretation>
                <emma:interpretation id="interp164" emma:lang="ko-KR" emma:confidence="0">
                  <emma:literal>K</emma:literal>
                </emma:interpretation>
              </emma:one-of>
            </emma:emma>
          </inkml:annotationXML>
          <inkml:trace contextRef="#ctx0" brushRef="#br2" timeOffset="118825.4087">174 2400 8,'-13'-27'67,"9"10"-1,-7 3-3,10 4-1,31 6-29,-37 2-1,7 2-10,15 0-6,3 0-4,4 2 4,7-2-1,2 0-1,2 0-1,-3-4-2,4-3-3,-3-5-2,-1-6-2,-4-2-1,-4-7-1,2-6-2,-9-4-2,-1 0-3,-6-7 0,-3 4-1,-2-1 0,-3 2 0,-1 7 2,-7 4 3,1 8 1,0 4-2,7 16 4,-9-7 0,8 18 3,1 14 1,0 10 1,0 14-7,0 7 9,1 9 1,1 6 4,1 4-2,-1-9-4,2 0-8,1-9 0,2-9 0,-3-7 0,1-9 0,-1-10 0,3-2-13,0-2-65,-7-18-4,15 10-4,-15-10-5,21-12-3</inkml:trace>
          <inkml:trace contextRef="#ctx0" brushRef="#br2" timeOffset="118451.0081">207 2016 42,'-4'-14'64,"-5"-4"2,5 0 2,-4 9-30,4-2-3,4 11-4,-6-11-9,6 11-4,0 0-6,-4 8-2,3 10 0,1 6-3,0 13-1,0 11-6,0 10 9,0 4 1,1 6 3,3-2-1,0-1-2,-1-6-2,1-8-2,2-10-1,-2-9-2,3-7 0,-4-8 0,1-6-3,-4-11 0,1 8 0,-1-8-4,3-14-19,-3 1-26,5-3-31,-5-8-3,0 1-5,-1-7-6,-39 0 40</inkml:trace>
        </inkml:traceGroup>
        <inkml:traceGroup>
          <inkml:annotationXML>
            <emma:emma xmlns:emma="http://www.w3.org/2003/04/emma" version="1.0">
              <emma:interpretation id="{8879D7D4-DE8C-427C-8900-EEE157DD9577}" emma:medium="tactile" emma:mode="ink">
                <msink:context xmlns:msink="http://schemas.microsoft.com/ink/2010/main" type="inkWord" rotatedBoundingBox="2193,5122 2406,5114 2418,5445 2205,5453"/>
              </emma:interpretation>
              <emma:one-of disjunction-type="recognition" id="oneOf33">
                <emma:interpretation id="interp165" emma:lang="ko-KR" emma:confidence="0">
                  <emma:literal>O</emma:literal>
                </emma:interpretation>
                <emma:interpretation id="interp166" emma:lang="ko-KR" emma:confidence="0">
                  <emma:literal>0</emma:literal>
                </emma:interpretation>
                <emma:interpretation id="interp167" emma:lang="ko-KR" emma:confidence="0">
                  <emma:literal>o</emma:literal>
                </emma:interpretation>
                <emma:interpretation id="interp168" emma:lang="ko-KR" emma:confidence="0">
                  <emma:literal>〇</emma:literal>
                </emma:interpretation>
                <emma:interpretation id="interp169" emma:lang="ko-KR" emma:confidence="0">
                  <emma:literal>』</emma:literal>
                </emma:interpretation>
              </emma:one-of>
            </emma:emma>
          </inkml:annotationXML>
          <inkml:trace contextRef="#ctx0" brushRef="#br2" timeOffset="119215.4094">791 2335 18,'6'-16'77,"0"7"-1,-6 0-4,0 9-1,0 0 2,-6 2-50,3 12-4,-3 11-5,1 2-4,-1 0 3,5 4 0,1-1-2,0-4-2,7-4-2,7-8-2,6-8-5,8-4 0,-2-2 0,0-9 0,0-5 0,-2-8 0,-6 0 0,-5 1 0,-6-3 0,-7 2 0,0-1 0,-8 1 0,-2-2 0,-3 4 0,-1 0 0,0 0 0,-1 4 0,3 0 0,3 0 0,-2 6 0,11 10-8,-11-10-41,11 10-34,7 0-2,-7 0-5,18 3-4,-10-1 2</inkml:trace>
        </inkml:traceGroup>
        <inkml:traceGroup>
          <inkml:annotationXML>
            <emma:emma xmlns:emma="http://www.w3.org/2003/04/emma" version="1.0">
              <emma:interpretation id="{FD90AE55-9AAF-4F60-BAC7-70FDCBEA1113}" emma:medium="tactile" emma:mode="ink">
                <msink:context xmlns:msink="http://schemas.microsoft.com/ink/2010/main" type="inkWord" rotatedBoundingBox="2589,5065 3018,5049 3031,5381 2602,5397"/>
              </emma:interpretation>
              <emma:one-of disjunction-type="recognition" id="oneOf34">
                <emma:interpretation id="interp170" emma:lang="ko-KR" emma:confidence="0">
                  <emma:literal>U</emma:literal>
                </emma:interpretation>
                <emma:interpretation id="interp171" emma:lang="ko-KR" emma:confidence="0">
                  <emma:literal>w</emma:literal>
                </emma:interpretation>
                <emma:interpretation id="interp172" emma:lang="ko-KR" emma:confidence="0">
                  <emma:literal>u</emma:literal>
                </emma:interpretation>
                <emma:interpretation id="interp173" emma:lang="ko-KR" emma:confidence="0">
                  <emma:literal>W</emma:literal>
                </emma:interpretation>
                <emma:interpretation id="interp174" emma:lang="ko-KR" emma:confidence="0">
                  <emma:literal>V</emma:literal>
                </emma:interpretation>
              </emma:one-of>
            </emma:emma>
          </inkml:annotationXML>
          <inkml:trace contextRef="#ctx0" brushRef="#br2" timeOffset="119699.0103">1165 2224 45,'12'-6'64,"-12"6"1,0 0 5,0 0 3,3 6-34,-3 10-11,-2 10-6,0 2-2,-1 4 4,1-2-4,2 4-5,3-6-5,3-3-2,2-9-2,4-8-4,2-3-2,4-5 0,1-3 0,-1-7 0,-3 2 0,1 1 0,-4-1 0,-4 6 0,1 0 0,-9 2 0,9 3 0,-9-3 0,13 11 0,-2-8 0,7-3 0,4 0 0,1-10 0,7-3 0,-4-8 0,5-2 0,-4-7 0,-5 2 0,-5-3 0,-7 0 0,-5 2 0,-5 5 0,0 1 0,-7 4 0,-2 7 0,-1-1 0,-4 2 0,14 11-38,-14-1-45,5 0 83,9 1 0,0 0-88,0 0-1,0 0-4,12 0-2</inkml:trace>
        </inkml:traceGroup>
        <inkml:traceGroup>
          <inkml:annotationXML>
            <emma:emma xmlns:emma="http://www.w3.org/2003/04/emma" version="1.0">
              <emma:interpretation id="{5F291638-7882-4D0C-A07D-4DF3967DEDF0}" emma:medium="tactile" emma:mode="ink">
                <msink:context xmlns:msink="http://schemas.microsoft.com/ink/2010/main" type="inkWord" rotatedBoundingBox="3734,4966 4251,4947 4268,5409 3751,5428"/>
              </emma:interpretation>
              <emma:one-of disjunction-type="recognition" id="oneOf35">
                <emma:interpretation id="interp175" emma:lang="ko-KR" emma:confidence="0">
                  <emma:literal>C</emma:literal>
                </emma:interpretation>
                <emma:interpretation id="interp176" emma:lang="ko-KR" emma:confidence="0">
                  <emma:literal>오</emma:literal>
                </emma:interpretation>
                <emma:interpretation id="interp177" emma:lang="ko-KR" emma:confidence="0">
                  <emma:literal>c</emma:literal>
                </emma:interpretation>
                <emma:interpretation id="interp178" emma:lang="ko-KR" emma:confidence="0">
                  <emma:literal>으</emma:literal>
                </emma:interpretation>
                <emma:interpretation id="interp179" emma:lang="ko-KR" emma:confidence="0">
                  <emma:literal>e</emma:literal>
                </emma:interpretation>
              </emma:one-of>
            </emma:emma>
          </inkml:annotationXML>
          <inkml:trace contextRef="#ctx0" brushRef="#br2" timeOffset="120276.2113">2439 2170 38,'9'-10'49,"-1"-2"-49,-1-7 57,-5 3 6,3-1-29,-3 2-2,-2 1-1,-2 2-2,-3-1-1,-4 9 2,-2 6-7,-4 10-4,-2 9-19,-2 4 19,-3 12-3,5 5-1,-1 3 0,6 7-2,5-3-13,7-6 0,7-5 0,14-3 0,6-8 0,10-10 0,7-7 0,3-6 0,4-4 0,3-5 0,4 0-65,-11-9-22,1-3-1,-8-4-5,-1 2-7</inkml:trace>
        </inkml:traceGroup>
        <inkml:traceGroup>
          <inkml:annotationXML>
            <emma:emma xmlns:emma="http://www.w3.org/2003/04/emma" version="1.0">
              <emma:interpretation id="{84255073-CE94-48B1-8989-9B8915DE921C}" emma:medium="tactile" emma:mode="ink">
                <msink:context xmlns:msink="http://schemas.microsoft.com/ink/2010/main" type="inkWord" rotatedBoundingBox="4261,5005 4627,4991 4639,5320 4273,5334"/>
              </emma:interpretation>
              <emma:one-of disjunction-type="recognition" id="oneOf36">
                <emma:interpretation id="interp180" emma:lang="ko-KR" emma:confidence="0">
                  <emma:literal>a</emma:literal>
                </emma:interpretation>
                <emma:interpretation id="interp181" emma:lang="ko-KR" emma:confidence="0">
                  <emma:literal>d</emma:literal>
                </emma:interpretation>
                <emma:interpretation id="interp182" emma:lang="ko-KR" emma:confidence="0">
                  <emma:literal>u</emma:literal>
                </emma:interpretation>
                <emma:interpretation id="interp183" emma:lang="ko-KR" emma:confidence="0">
                  <emma:literal>4</emma:literal>
                </emma:interpretation>
                <emma:interpretation id="interp184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120713.0119">3007 2153 24,'-11'-21'61,"-4"15"11,-4-2 2,34 8 1,-15 0-75,-21 18 43,-2 6-3,-1 0-9,-1 7-4,10 0-1,0 3-6,8-4-7,3-5-8,7-4-5,12-6 0,7-7 0,4-8 0,4-3 0,2-12 0,1-7 0,-1-6 0,-7-8-9,-7-2 9,-6 2-12,-4-1 2,-8 6 3,0 2 2,-5 10 2,-3 7 5,-2 12 5,3 5 2,3 8-2,1 9-7,3 5 9,0 3-2,0 8-2,4-4-5,3-2 0,3-1 0,1-2 0,-2-7 0,7-1-11,0-7-69,-1-10-2,7 0-3,-5-9-7,5-6-4</inkml:trace>
        </inkml:traceGroup>
        <inkml:traceGroup>
          <inkml:annotationXML>
            <emma:emma xmlns:emma="http://www.w3.org/2003/04/emma" version="1.0">
              <emma:interpretation id="{E4BE2578-ACC1-4CEB-9145-7A01157BF740}" emma:medium="tactile" emma:mode="ink">
                <msink:context xmlns:msink="http://schemas.microsoft.com/ink/2010/main" type="inkWord" rotatedBoundingBox="4718,4902 5069,4889 5085,5327 4734,5341"/>
              </emma:interpretation>
              <emma:one-of disjunction-type="recognition" id="oneOf37">
                <emma:interpretation id="interp185" emma:lang="ko-KR" emma:confidence="0">
                  <emma:literal>“</emma:literal>
                </emma:interpretation>
                <emma:interpretation id="interp186" emma:lang="ko-KR" emma:confidence="0">
                  <emma:literal>"</emma:literal>
                </emma:interpretation>
                <emma:interpretation id="interp187" emma:lang="ko-KR" emma:confidence="0">
                  <emma:literal>만</emma:literal>
                </emma:interpretation>
                <emma:interpretation id="interp188" emma:lang="ko-KR" emma:confidence="0">
                  <emma:literal>'</emma:literal>
                </emma:interpretation>
                <emma:interpretation id="interp189" emma:lang="ko-KR" emma:confidence="0">
                  <emma:literal>겨</emma:literal>
                </emma:interpretation>
              </emma:one-of>
            </emma:emma>
          </inkml:annotationXML>
          <inkml:trace contextRef="#ctx0" brushRef="#br2" timeOffset="121165.4124">3317 2109 44,'0'0'0,"12"16"82,-12 1 2,0 11-5,-2-1-3,2 4 1,0 11-65,-3-8 3,-4-1-2,4-3-7,-2-6-1,3-7 0,2-7 0,0-10-2,0 0-2,2-6-4,-2-9-6,0-9-4,4 3-2,-3-5-1,-1 1 0,2-4 3,0 6 2,1 1 3,7 5 7,-5 8 8,4 1 3,0 6 3,6 2 1,1 10-1,-1 4 1,0 3 2,0 4-1,2 2-8,-5-5-7,2-1 0,1-5 0,-3-7 0,1-1 0,-1-4 0,1 0 0,-2-7 0,-2-3 0,1 5 0,-10 5 0,10-11 0,-10 2 0,-31 9-43,31 0-44,-11 2-2,3 3-5,-6-5-7,0 4 4</inkml:trace>
          <inkml:trace contextRef="#ctx0" brushRef="#br2" timeOffset="122085.8145">3608 2140 11,'3'-18'44,"-2"4"5,2-7-23,-3 6 5,3-5 2,-1 2 3,2 3 1,-1-1-4,1 7-3,0-5-3,-4 14-5,6-14-4,-6 14-3,0 7-1,-4 11-2,-6 6-1,1 9-11,-3 5 12,-3 8 0,3 1 1,-6 0 2,8-3-5,3-7-10,2-8 0,1-4 0,4-7 0,0-7 0,7-2 0,1-8 0,2-1-70,3 0-13,0-6 0,2-6-7,-4-5-7</inkml:trace>
        </inkml:traceGroup>
        <inkml:traceGroup>
          <inkml:annotationXML>
            <emma:emma xmlns:emma="http://www.w3.org/2003/04/emma" version="1.0">
              <emma:interpretation id="{1345C4E2-1BA6-4535-86EE-2D02F0D2E617}" emma:medium="tactile" emma:mode="ink">
                <msink:context xmlns:msink="http://schemas.microsoft.com/ink/2010/main" type="inkWord" rotatedBoundingBox="6041,4883 6418,4869 6449,5699 6072,5713"/>
              </emma:interpretation>
              <emma:one-of disjunction-type="recognition" id="oneOf38">
                <emma:interpretation id="interp190" emma:lang="ko-KR" emma:confidence="0">
                  <emma:literal>y</emma:literal>
                </emma:interpretation>
                <emma:interpretation id="interp191" emma:lang="ko-KR" emma:confidence="0">
                  <emma:literal>니</emma:literal>
                </emma:interpretation>
                <emma:interpretation id="interp192" emma:lang="ko-KR" emma:confidence="0">
                  <emma:literal>닉</emma:literal>
                </emma:interpretation>
                <emma:interpretation id="interp193" emma:lang="ko-KR" emma:confidence="0">
                  <emma:literal>너</emma:literal>
                </emma:interpretation>
                <emma:interpretation id="interp194" emma:lang="ko-KR" emma:confidence="0">
                  <emma:literal>우</emma:literal>
                </emma:interpretation>
              </emma:one-of>
            </emma:emma>
          </inkml:annotationXML>
          <inkml:trace contextRef="#ctx0" brushRef="#br2" timeOffset="122928.2159">4652 2072 19,'-9'-2'61,"-1"-8"-1,10 10-3,-12-4 2,9 9-33,3 15-26,1 1 30,5 8-7,4-3-3,1 10 3,2-5 2,5 4 0,3-13-1,0-6-3,5-5-10,1-8-2,4-3-1,-1-10-1,-1-10-4,-6-7-3,-2-2 0,-6-6 0,-4-2 0,-4 0 0,-3-1 0,-4 2-5,-3 4 0,2 8-1,0 1-1,-3 9 3,4 14 1,0 0 3,-11 14 0,11 17 2,0 10-2,0 11 7,0 10 0,4 8 3,3 5-6,-2 1-4,6-1 0,-5-3 0,1-10 0,-1-7 0,3-12 0,-4-5 0,-1-10 0,0-6 0,-4-9 0,0-13 0,0 0 0,0 0 0,7-8-83,2-4-2,-8-11-2,6 1-7,-4-11-4</inkml:trace>
        </inkml:traceGroup>
        <inkml:traceGroup>
          <inkml:annotationXML>
            <emma:emma xmlns:emma="http://www.w3.org/2003/04/emma" version="1.0">
              <emma:interpretation id="{BA0B5561-CD57-480D-B998-839EF17182FA}" emma:medium="tactile" emma:mode="ink">
                <msink:context xmlns:msink="http://schemas.microsoft.com/ink/2010/main" type="inkWord" rotatedBoundingBox="6615,4992 6790,4986 6799,5209 6623,5216"/>
              </emma:interpretation>
              <emma:one-of disjunction-type="recognition" id="oneOf39">
                <emma:interpretation id="interp195" emma:lang="ko-KR" emma:confidence="0">
                  <emma:literal>o</emma:literal>
                </emma:interpretation>
                <emma:interpretation id="interp196" emma:lang="ko-KR" emma:confidence="0">
                  <emma:literal>0</emma:literal>
                </emma:interpretation>
                <emma:interpretation id="interp197" emma:lang="ko-KR" emma:confidence="0">
                  <emma:literal>O</emma:literal>
                </emma:interpretation>
                <emma:interpretation id="interp198" emma:lang="ko-KR" emma:confidence="0">
                  <emma:literal>〇</emma:literal>
                </emma:interpretation>
                <emma:interpretation id="interp199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123255.8164">5208 2110 18,'0'21'77,"-6"7"2,2 1-2,0-3-3,4 6 1,7-12-48,4-6-4,7-5-8,3-8-1,5-1-2,-3-9 1,2 0-6,-7-9-7,-3 2 0,-8-3 0,-4 1 0,-10 1 0,-10 2 0,-2 1 0,-3 2 0,0 3 0,1 2 0,1-7-5,4 12-76,16 2-3,0 0 84,2-12 0,7 0-85,8 5-7,-1-6-3</inkml:trace>
        </inkml:traceGroup>
        <inkml:traceGroup>
          <inkml:annotationXML>
            <emma:emma xmlns:emma="http://www.w3.org/2003/04/emma" version="1.0">
              <emma:interpretation id="{9A9FF750-C62B-4314-B212-287E589A81DF}" emma:medium="tactile" emma:mode="ink">
                <msink:context xmlns:msink="http://schemas.microsoft.com/ink/2010/main" type="inkWord" rotatedBoundingBox="6905,4953 7302,4938 7315,5289 6918,5304"/>
              </emma:interpretation>
              <emma:one-of disjunction-type="recognition" id="oneOf40">
                <emma:interpretation id="interp200" emma:lang="ko-KR" emma:confidence="0">
                  <emma:literal>u</emma:literal>
                </emma:interpretation>
                <emma:interpretation id="interp201" emma:lang="ko-KR" emma:confidence="0">
                  <emma:literal>니</emma:literal>
                </emma:interpretation>
                <emma:interpretation id="interp202" emma:lang="ko-KR" emma:confidence="0">
                  <emma:literal>U</emma:literal>
                </emma:interpretation>
                <emma:interpretation id="interp203" emma:lang="ko-KR" emma:confidence="0">
                  <emma:literal>a</emma:literal>
                </emma:interpretation>
                <emma:interpretation id="interp204" emma:lang="ko-KR" emma:confidence="0">
                  <emma:literal>나</emma:literal>
                </emma:interpretation>
              </emma:one-of>
            </emma:emma>
          </inkml:annotationXML>
          <inkml:trace contextRef="#ctx0" brushRef="#br2" timeOffset="123614.6171">5477 2030 33,'11'15'77,"-2"9"-77,-3 1 85,1 7-3,-6 5-4,6-1-30,0 5-10,1-9-10,-2-2-7,3-10-3,5-8-15,4-7-3,1-5 0,0-11 0,2-9 0,0-1 0,-3-9 0,-6-3 0,-2 2 0,-3-3 0,-3 9 0,-4 2 0,0 6 0,0 9 0,0 8 0,3 11 0,1 7 0,1 6 0,2 4 0,3 4 0,1-1 0,0 2 0,1-7 0,5 0 0,-5-9 0,6-3 0,0-1-84,-4-9-2,0 0-4,-5-6-7,2-4-5</inkml:trace>
        </inkml:traceGroup>
        <inkml:traceGroup>
          <inkml:annotationXML>
            <emma:emma xmlns:emma="http://www.w3.org/2003/04/emma" version="1.0">
              <emma:interpretation id="{6CF8EA15-0F46-4EF0-8EA7-47C256042604}" emma:medium="tactile" emma:mode="ink">
                <msink:context xmlns:msink="http://schemas.microsoft.com/ink/2010/main" type="inkWord" rotatedBoundingBox="8065,4496 9435,4445 9459,5103 8090,5153"/>
              </emma:interpretation>
              <emma:one-of disjunction-type="recognition" id="oneOf41">
                <emma:interpretation id="interp205" emma:lang="ko-KR" emma:confidence="0">
                  <emma:literal>₩</emma:literal>
                </emma:interpretation>
                <emma:interpretation id="interp206" emma:lang="ko-KR" emma:confidence="0">
                  <emma:literal>행</emma:literal>
                </emma:interpretation>
                <emma:interpretation id="interp207" emma:lang="ko-KR" emma:confidence="0">
                  <emma:literal>한</emma:literal>
                </emma:interpretation>
                <emma:interpretation id="interp208" emma:lang="ko-KR" emma:confidence="0">
                  <emma:literal>생</emma:literal>
                </emma:interpretation>
                <emma:interpretation id="interp209" emma:lang="ko-KR" emma:confidence="0">
                  <emma:literal>상</emma:literal>
                </emma:interpretation>
              </emma:one-of>
            </emma:emma>
          </inkml:annotationXML>
          <inkml:trace contextRef="#ctx0" brushRef="#br2" timeOffset="125252.62">6652 1908 59,'-1'11'77,"1"2"-1,7-33-1,12 30-1,8 4-20,5-1-39,8-3-1,8-6 0,1-4-3,3-2-1,2-10-2,-6-5-4,1-3-4,-4-3-5,-10-2-6,-7-5-6,-7-3-3,-9-2-5,-11-2 1,-1 2 4,-9-1 7,1 3 8,-10 4 9,4 8 4,-3 6 6,5 10 5,-1 5 2,2 14 0,3 9-4,0 14-1,5 6-2,0 7 1,3 7-4,0 2-11,5 2 0,4-1 0,6-4 0,1-8 0,-1-7 0,0-5 0,4-10 0,-1-8 0,-1-5 0,-4-10 0,4-3 0,-5-11 0,1-3 0,2-4 0,-3 0 0,-2-3 0,1-3 0,1 3 0,-3 3 0,3 2 0,-2 2 0,1 5 0,0 8 0,4 1 0,-1 1 0,1 11 0,1 0 0,5 4 0,7 1 0,2-6 0,6-3 0,4-4 0,4-4 0,-3-4 0,5-8 0,-8-5 0,-8-9 0,-6 1 0,-9-2 0,-12 1 0,-3 2 0,-14 2 0,-4 5 0,-4 7 0,-5 10 0,2 5 0,-3 12 0,9 3 0,5 6 0,7 4 0,6 0 0,4-1 0,13-2 0,5-8 0,9 0 0,-2-8 0,7 0 0,-6-11 0,5 1 0,1-1 0,-13-12 0,5 2-14,-10-8-71,3 0-2,-13-6-4,12 7-7,-9-16-6</inkml:trace>
          <inkml:trace contextRef="#ctx0" brushRef="#br2" timeOffset="124472.6186">6811 1811 20,'2'-19'75,"0"0"1,-1 7-6,-1 4-2,0 8-27,1 5-3,1 14-8,1 9-7,-1 9-5,1 5-1,0 6 3,5 5-5,-1-3-15,-2-5 0,4-3 0,-2-8 0,2-10 0,0-3 0,0-7 0,-9-14 0,11 7 0,-11-7 0,8-13-63,-6-1-22,-2-10 85,0 0-86,-10-7-9,-1 0-4</inkml:trace>
        </inkml:traceGroup>
        <inkml:traceGroup>
          <inkml:annotationXML>
            <emma:emma xmlns:emma="http://www.w3.org/2003/04/emma" version="1.0">
              <emma:interpretation id="{2D0CE7C0-226F-47B8-85A3-8E7912977A63}" emma:medium="tactile" emma:mode="ink">
                <msink:context xmlns:msink="http://schemas.microsoft.com/ink/2010/main" type="inkWord" rotatedBoundingBox="10280,4632 10982,4606 10998,5024 10296,5050"/>
              </emma:interpretation>
              <emma:one-of disjunction-type="recognition" id="oneOf42">
                <emma:interpretation id="interp210" emma:lang="ko-KR" emma:confidence="0">
                  <emma:literal>m</emma:literal>
                </emma:interpretation>
                <emma:interpretation id="interp211" emma:lang="ko-KR" emma:confidence="0">
                  <emma:literal>머</emma:literal>
                </emma:interpretation>
                <emma:interpretation id="interp212" emma:lang="ko-KR" emma:confidence="0">
                  <emma:literal>서</emma:literal>
                </emma:interpretation>
                <emma:interpretation id="interp213" emma:lang="ko-KR" emma:confidence="0">
                  <emma:literal>바</emma:literal>
                </emma:interpretation>
                <emma:interpretation id="interp214" emma:lang="ko-KR" emma:confidence="0">
                  <emma:literal>M</emma:literal>
                </emma:interpretation>
              </emma:one-of>
            </emma:emma>
          </inkml:annotationXML>
          <inkml:trace contextRef="#ctx0" brushRef="#br2" timeOffset="126219.8217">8875 1709 23,'0'0'64,"0"0"8,0 0 5,-3 19 1,-11 2-33,14 7-9,0 9-8,2 5 3,-1-1-5,2 2-6,-3-3-9,0-5-11,1-5 0,1-5 0,0-6 0,0-7 0,-2-12 0,3 8 0,-3-8 0,6-9 0,-1-8 0,1-3 0,1-9 0,2 1 0,2-6 0,2 1 0,3-2 0,1 6 0,6 2 0,-1 8 0,2 6 0,1 7 0,0 6 0,-3 8 0,-1 9 0,-6 6 0,-1 6 0,-6 2 0,-3 0 0,0-1 0,-3-4 0,-2-3 0,0-5 0,0-5 0,0-13 0,-4 8 0,4-8 0,-1-13 0,1-6 0,1-2 0,5-7 0,3-5 0,2-2 0,6-1 0,1 3 0,2 4 0,3 4 0,1 3 0,1 9 0,-4 9 0,4 4 0,-5 7 0,0 10 0,-4 6 0,-1 5 0,-4 9 0,-1-1 0,-3-1 0,-3 3 0,1-3 0,0-8 0,-3-2 0,0-8 0,3-2 0,-5-15 0,9 8 0,0-8-31,-3-10-54,3 1-4,0-10-3,9-5-7,-3-7-5</inkml:trace>
        </inkml:traceGroup>
        <inkml:traceGroup>
          <inkml:annotationXML>
            <emma:emma xmlns:emma="http://www.w3.org/2003/04/emma" version="1.0">
              <emma:interpretation id="{DC6B865A-CB09-4429-9251-7E8A4335374C}" emma:medium="tactile" emma:mode="ink">
                <msink:context xmlns:msink="http://schemas.microsoft.com/ink/2010/main" type="inkWord" rotatedBoundingBox="11145,4524 11312,4518 11332,5047 11165,5053"/>
              </emma:interpretation>
              <emma:one-of disjunction-type="recognition" id="oneOf43">
                <emma:interpretation id="interp215" emma:lang="ko-KR" emma:confidence="0">
                  <emma:literal>i</emma:literal>
                </emma:interpretation>
                <emma:interpretation id="interp216" emma:lang="ko-KR" emma:confidence="0">
                  <emma:literal>ⅰ</emma:literal>
                </emma:interpretation>
                <emma:interpretation id="interp217" emma:lang="ko-KR" emma:confidence="0">
                  <emma:literal>「</emma:literal>
                </emma:interpretation>
                <emma:interpretation id="interp218" emma:lang="ko-KR" emma:confidence="0">
                  <emma:literal>j</emma:literal>
                </emma:interpretation>
                <emma:interpretation id="interp219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126438.2221">9727 1846 14,'16'-6'81,"1"5"4,-4 1 0,-2 6-2,-4 9 1,-1 1-42,-1 10-21,-2 0-5,0 7-16,0-1 0,-2-5 0,2 4 0,1-9 0,1-8 0,-2-1 0,5-2 0,-5 5 0,-3-16-37,19-17 37,-13-8-84,4-5-3,-8-10-5,9-9-8,-11-10-1</inkml:trace>
          <inkml:trace contextRef="#ctx0" brushRef="#br2" timeOffset="126578.6223">9885 1597 67,'-10'-1'85,"10"1"-4,-15 0-4,15 0-3,-14 13-6,12 7-74,-2-7-26,2 4-43,4 3 0,0-1-5,8 0-7,0-4 3</inkml:trace>
        </inkml:traceGroup>
        <inkml:traceGroup>
          <inkml:annotationXML>
            <emma:emma xmlns:emma="http://www.w3.org/2003/04/emma" version="1.0">
              <emma:interpretation id="{C80B6A41-17E7-461E-8E14-D8A899A88014}" emma:medium="tactile" emma:mode="ink">
                <msink:context xmlns:msink="http://schemas.microsoft.com/ink/2010/main" type="inkWord" rotatedBoundingBox="11515,4709 11908,4694 11919,4999 11526,5013"/>
              </emma:interpretation>
              <emma:one-of disjunction-type="recognition" id="oneOf44">
                <emma:interpretation id="interp220" emma:lang="ko-KR" emma:confidence="0">
                  <emma:literal>n</emma:literal>
                </emma:interpretation>
                <emma:interpretation id="interp221" emma:lang="ko-KR" emma:confidence="0">
                  <emma:literal>머</emma:literal>
                </emma:interpretation>
                <emma:interpretation id="interp222" emma:lang="ko-KR" emma:confidence="0">
                  <emma:literal>꺼</emma:literal>
                </emma:interpretation>
                <emma:interpretation id="interp223" emma:lang="ko-KR" emma:confidence="0">
                  <emma:literal>거</emma:literal>
                </emma:interpretation>
                <emma:interpretation id="interp224" emma:lang="ko-KR" emma:confidence="0">
                  <emma:literal>커</emma:literal>
                </emma:interpretation>
              </emma:one-of>
            </emma:emma>
          </inkml:annotationXML>
          <inkml:trace contextRef="#ctx0" brushRef="#br2" timeOffset="127187.0234">10089 1839 5,'7'-9'57,"-2"1"1,-5 8 0,10-14 2,-10 14-32,0 0 3,0 0-1,11 14-1,-8 3 1,-2 6-2,2 6 0,-3 2-4,1 2-6,-1-1-6,0-3-5,0-5-1,0-4-4,0-6-2,0-5 0,0-9 0,0 0 0,-1-6 0,1-8 0,0-6 0,0-4 0,3-4 0,4-6 0,1 0 0,6 0 0,2 2 0,8 4 0,5 4 0,-2 6 0,6 10 0,-1 8 0,0 5 0,-6 11 0,1 6 0,-6 5 0,-4 7 0,-6-2 0,-3 1 0,-3-1 0,-2-7 0,-2-1 0,-1-3 0,0-5 0,0-16 0,0 11-60,0-11-26,0 0 0,14-5-8,-10-13-6</inkml:trace>
        </inkml:traceGroup>
        <inkml:traceGroup>
          <inkml:annotationXML>
            <emma:emma xmlns:emma="http://www.w3.org/2003/04/emma" version="1.0">
              <emma:interpretation id="{91294362-63A7-4527-8370-AF7784F127FF}" emma:medium="tactile" emma:mode="ink">
                <msink:context xmlns:msink="http://schemas.microsoft.com/ink/2010/main" type="inkWord" rotatedBoundingBox="12054,4538 12137,4535 12155,5011 12072,5014"/>
              </emma:interpretation>
              <emma:one-of disjunction-type="recognition" id="oneOf45">
                <emma:interpretation id="interp225" emma:lang="ko-KR" emma:confidence="0">
                  <emma:literal>i</emma:literal>
                </emma:interpretation>
                <emma:interpretation id="interp226" emma:lang="ko-KR" emma:confidence="0">
                  <emma:literal>ⅰ</emma:literal>
                </emma:interpretation>
                <emma:interpretation id="interp227" emma:lang="ko-KR" emma:confidence="0">
                  <emma:literal>「</emma:literal>
                </emma:interpretation>
                <emma:interpretation id="interp228" emma:lang="ko-KR" emma:confidence="0">
                  <emma:literal>』</emma:literal>
                </emma:interpretation>
                <emma:interpretation id="interp229" emma:lang="ko-KR" emma:confidence="0">
                  <emma:literal>.</emma:literal>
                </emma:interpretation>
              </emma:one-of>
            </emma:emma>
          </inkml:annotationXML>
          <inkml:trace contextRef="#ctx0" brushRef="#br2" timeOffset="127405.4238">10635 1835 29,'12'7'85,"-2"4"-1,1 2 1,-3 4-5,-1 4 1,3 0-56,-6 7-6,-2-1-1,3 1-13,-5-6-5,1 0 0,-1-7 0,4-1 0,-1-6-70,-3-8-12,8 0-2,-6-15-5,2 0-8</inkml:trace>
          <inkml:trace contextRef="#ctx0" brushRef="#br2" timeOffset="127561.4241">10698 1622 71,'-8'-9'83,"8"9"-4,0 0-7,-8 5-23,6 4-22,2 1-98,0 6-6,0 1-5,6 2-1</inkml:trace>
        </inkml:traceGroup>
        <inkml:traceGroup>
          <inkml:annotationXML>
            <emma:emma xmlns:emma="http://www.w3.org/2003/04/emma" version="1.0">
              <emma:interpretation id="{D97D206A-9C49-48E9-84E4-CB0066544DB8}" emma:medium="tactile" emma:mode="ink">
                <msink:context xmlns:msink="http://schemas.microsoft.com/ink/2010/main" type="inkWord" rotatedBoundingBox="12361,4668 12944,4646 12955,4950 12373,4972"/>
              </emma:interpretation>
              <emma:one-of disjunction-type="recognition" id="oneOf46">
                <emma:interpretation id="interp230" emma:lang="ko-KR" emma:confidence="0">
                  <emma:literal>m</emma:literal>
                </emma:interpretation>
                <emma:interpretation id="interp231" emma:lang="ko-KR" emma:confidence="0">
                  <emma:literal>머</emma:literal>
                </emma:interpretation>
                <emma:interpretation id="interp232" emma:lang="ko-KR" emma:confidence="0">
                  <emma:literal>버</emma:literal>
                </emma:interpretation>
                <emma:interpretation id="interp233" emma:lang="ko-KR" emma:confidence="0">
                  <emma:literal>배</emma:literal>
                </emma:interpretation>
                <emma:interpretation id="interp234" emma:lang="ko-KR" emma:confidence="0">
                  <emma:literal>미</emma:literal>
                </emma:interpretation>
              </emma:one-of>
            </emma:emma>
          </inkml:annotationXML>
          <inkml:trace contextRef="#ctx0" brushRef="#br2" timeOffset="128279.0253">10934 1745 49,'0'0'80,"11"3"0,-7 8-3,-1 1-1,-2 2 0,-2 6-60,1 2-8,0 4 3,0 1 0,2 1-1,-2-5-2,3 0-2,-1-7-3,-2-1-3,1-6 0,-1-9 0,0 0 0,0 0 0,8-17 0,-2-1 0,5-2 0,0-6 0,3-3 0,2 1 0,2-1 0,0 6 0,-2 4 0,4 4 0,-4 8 0,1 7 0,-2 4 0,-4 10 0,0 5 0,-4 3 0,-2 5 0,-3 3 0,1-4 0,-3-1 0,-3-4 0,0-5 0,2 1 0,-1-8 0,2-9 0,0 0 0,0 0 0,0-6 0,6-9 0,5-4 0,1-6 0,3-1 0,5-4 0,0 0 0,2 4 0,-1 2 0,1 7 0,-1 5 0,1 9 0,-4 4 0,0 13 0,-5 2 0,0 6 0,-2 4 0,-3 5 0,0-4 0,-5 1 0,3 0 0,-4-6 0,0-3 0,2-5 0,1-1 0,-5-13-45,9 8-42,2-8-2,-6-11-5,8-2-7,-4-5 6</inkml:trace>
        </inkml:traceGroup>
        <inkml:traceGroup>
          <inkml:annotationXML>
            <emma:emma xmlns:emma="http://www.w3.org/2003/04/emma" version="1.0">
              <emma:interpretation id="{C35474AB-8BA1-4C28-A77D-692E81F8DE6C}" emma:medium="tactile" emma:mode="ink">
                <msink:context xmlns:msink="http://schemas.microsoft.com/ink/2010/main" type="inkWord" rotatedBoundingBox="13140,4589 13500,4575 13513,4908 13153,4922"/>
              </emma:interpretation>
              <emma:one-of disjunction-type="recognition" id="oneOf47">
                <emma:interpretation id="interp235" emma:lang="ko-KR" emma:confidence="0">
                  <emma:literal>U</emma:literal>
                </emma:interpretation>
                <emma:interpretation id="interp236" emma:lang="ko-KR" emma:confidence="0">
                  <emma:literal>u</emma:literal>
                </emma:interpretation>
                <emma:interpretation id="interp237" emma:lang="ko-KR" emma:confidence="0">
                  <emma:literal>v</emma:literal>
                </emma:interpretation>
                <emma:interpretation id="interp238" emma:lang="ko-KR" emma:confidence="0">
                  <emma:literal>w</emma:literal>
                </emma:interpretation>
                <emma:interpretation id="interp239" emma:lang="ko-KR" emma:confidence="0">
                  <emma:literal>°</emma:literal>
                </emma:interpretation>
              </emma:one-of>
            </emma:emma>
          </inkml:annotationXML>
          <inkml:trace contextRef="#ctx0" brushRef="#br2" timeOffset="128731.4261">11719 1804 48,'0'0'81,"0"0"0,0 0-1,6 4-1,-6 9-1,-4 8-59,4 0-9,0 4 5,9 0 1,4 1-12,6-2-4,4-7 0,10-9 0,2-3 0,3-5 0,4-7 0,-6-8 0,-3-5 0,-7-3 0,-3-5 0,-7-2 0,-10-5 0,-3 2 0,-3 0 0,0 3 0,-4 2 0,-3 2 0,3 11 0,-2 2 0,-35 11-85,41 2-4,0 0-3,0 8-5,0 1-3</inkml:trace>
        </inkml:traceGroup>
        <inkml:traceGroup>
          <inkml:annotationXML>
            <emma:emma xmlns:emma="http://www.w3.org/2003/04/emma" version="1.0">
              <emma:interpretation id="{9AFD7B32-7DDB-41AE-91C0-241A17B95256}" emma:medium="tactile" emma:mode="ink">
                <msink:context xmlns:msink="http://schemas.microsoft.com/ink/2010/main" type="inkWord" rotatedBoundingBox="13660,4445 14160,4426 14178,4922 13679,4940"/>
              </emma:interpretation>
              <emma:one-of disjunction-type="recognition" id="oneOf48">
                <emma:interpretation id="interp240" emma:lang="ko-KR" emma:confidence="0">
                  <emma:literal>N</emma:literal>
                </emma:interpretation>
                <emma:interpretation id="interp241" emma:lang="ko-KR" emma:confidence="0">
                  <emma:literal>w</emma:literal>
                </emma:interpretation>
                <emma:interpretation id="interp242" emma:lang="ko-KR" emma:confidence="0">
                  <emma:literal>』</emma:literal>
                </emma:interpretation>
                <emma:interpretation id="interp243" emma:lang="ko-KR" emma:confidence="0">
                  <emma:literal>W</emma:literal>
                </emma:interpretation>
                <emma:interpretation id="interp244" emma:lang="ko-KR" emma:confidence="0">
                  <emma:literal>~</emma:literal>
                </emma:interpretation>
              </emma:one-of>
            </emma:emma>
          </inkml:annotationXML>
          <inkml:trace contextRef="#ctx0" brushRef="#br2" timeOffset="129355.4272">12290 1701 56,'0'0'80,"4"11"4,-4 5-3,0 7-1,30 5-40,-35 4-13,-1 3 1,-5 2-6,-1-3-9,2-5-13,-1-4 0,3-3 0,2-8 0,6-14 0,-4 11 0,4-11 0,0-4 0,0-8 0,2-2 0,0-8 0,1-4 0,1 1 0,2-3 0,-1 2 0,-1 1 0,2 5 0,-2 5 0,0 5 0,-4 10 0,14 0 0,-6 5 0,2 9 0,5 2 0,4 4 0,5 0 0,3-2 0,6 0 0,6-5 0,0-3 0,3-5 0,-3-2 0,-2-4 0,-7-6 0,-2-7 0,-7-9 0,-6-2 0,-8-7 0,-5-2 0,-2-9 0,0 0 0,-4-2 0,0 3 0,0 7 0,1 7 0,-1 2 0,4 8 0,-3 5 0,3 13-48,0 0-41,-5 9-2,2 3-6,-2-2-4</inkml:trace>
        </inkml:traceGroup>
        <inkml:traceGroup>
          <inkml:annotationXML>
            <emma:emma xmlns:emma="http://www.w3.org/2003/04/emma" version="1.0">
              <emma:interpretation id="{6C1FDF93-372E-41A7-AA42-CF0C8B89F11C}" emma:medium="tactile" emma:mode="ink">
                <msink:context xmlns:msink="http://schemas.microsoft.com/ink/2010/main" type="inkWord" rotatedBoundingBox="14138,4506 14365,4497 14381,4917 14154,4925"/>
              </emma:interpretation>
              <emma:one-of disjunction-type="recognition" id="oneOf49">
                <emma:interpretation id="interp245" emma:lang="ko-KR" emma:confidence="0">
                  <emma:literal>`</emma:literal>
                </emma:interpretation>
                <emma:interpretation id="interp246" emma:lang="ko-KR" emma:confidence="0">
                  <emma:literal>'</emma:literal>
                </emma:interpretation>
                <emma:interpretation id="interp247" emma:lang="ko-KR" emma:confidence="0">
                  <emma:literal>1</emma:literal>
                </emma:interpretation>
                <emma:interpretation id="interp248" emma:lang="ko-KR" emma:confidence="0">
                  <emma:literal>‘</emma:literal>
                </emma:interpretation>
                <emma:interpretation id="interp249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130665.8295">12771 1689 24,'-10'-4'46,"10"4"6,-8-10-24,8 10 2,-4-11 2,4 11-2,-4-14 0,4 14-1,-2-15-4,2 15-3,-4-16-4,4 16-3,-1-13-2,1 13-5,-6-10-2,6 10-1,0 0-1,-10-10-1,10 10-1,0 0-3,-9-3-1,9 3-1,0 0 1,0 0 0,0 0 0,-2 8 2,2-8 1,2 11 2,-2 0 3,3 2 3,3 5 1,0 1 2,4 5 1,3 4 0,4 3-1,1 4 0,5-1-2,-1-1-10,0-3 0,-1-2 0,-2-3 0,-1-7 0,-7-1 0,2-6 0,-6-1 0,-7-10 0,11 7 0,-11-7 0,0 0 0,0 0 0,0 0 0,0 0-51,0 0-34,0 0-4,-3-8-4,3-6-7</inkml:trace>
        </inkml:traceGroup>
        <inkml:traceGroup>
          <inkml:annotationXML>
            <emma:emma xmlns:emma="http://www.w3.org/2003/04/emma" version="1.0">
              <emma:interpretation id="{EC1D2879-A5C2-477F-8406-EAB5B1A12E28}" emma:medium="tactile" emma:mode="ink">
                <msink:context xmlns:msink="http://schemas.microsoft.com/ink/2010/main" type="inkWord" rotatedBoundingBox="14988,4674 15243,4664 15249,4827 14994,4837"/>
              </emma:interpretation>
              <emma:one-of disjunction-type="recognition" id="oneOf50">
                <emma:interpretation id="interp250" emma:lang="ko-KR" emma:confidence="0">
                  <emma:literal>o</emma:literal>
                </emma:interpretation>
                <emma:interpretation id="interp251" emma:lang="ko-KR" emma:confidence="0">
                  <emma:literal>°</emma:literal>
                </emma:interpretation>
                <emma:interpretation id="interp252" emma:lang="ko-KR" emma:confidence="0">
                  <emma:literal>〇</emma:literal>
                </emma:interpretation>
                <emma:interpretation id="interp253" emma:lang="ko-KR" emma:confidence="0">
                  <emma:literal>。</emma:literal>
                </emma:interpretation>
                <emma:interpretation id="interp254" emma:lang="ko-KR" emma:confidence="0">
                  <emma:literal>0</emma:literal>
                </emma:interpretation>
              </emma:one-of>
            </emma:emma>
          </inkml:annotationXML>
          <inkml:trace contextRef="#ctx0" brushRef="#br2" timeOffset="131196.2305">13679 1778 57,'-3'-9'84,"-5"-1"-2,-6 3-3,-1 4-2,19 5-35,-20 8-14,-7 0-9,7 5-7,-1 3-3,10 3 1,7 0-1,7-1-6,14-6-3,8-1 0,5-4 0,2-4 0,0-5 0,-6 0 0,-3-11 0,-7-2 0,-7-2 0,-11-7 0,-4 3 0,-11 2 0,-5 1 0,-5 1 0,-5 3 0,-2 3 0,-2 0 0,8 9 0,-5 0-10,9 2-74,20-2-1,-8 8-4,16-6-5,12-2-1</inkml:trace>
        </inkml:traceGroup>
        <inkml:traceGroup>
          <inkml:annotationXML>
            <emma:emma xmlns:emma="http://www.w3.org/2003/04/emma" version="1.0">
              <emma:interpretation id="{B46772D7-FB2C-47C9-9587-8DBA2D677DD6}" emma:medium="tactile" emma:mode="ink">
                <msink:context xmlns:msink="http://schemas.microsoft.com/ink/2010/main" type="inkWord" rotatedBoundingBox="15405,4367 15861,4350 15888,5074 15432,5091"/>
              </emma:interpretation>
              <emma:one-of disjunction-type="recognition" id="oneOf51">
                <emma:interpretation id="interp255" emma:lang="ko-KR" emma:confidence="0">
                  <emma:literal>f</emma:literal>
                </emma:interpretation>
                <emma:interpretation id="interp256" emma:lang="ko-KR" emma:confidence="0">
                  <emma:literal>+</emma:literal>
                </emma:interpretation>
                <emma:interpretation id="interp257" emma:lang="ko-KR" emma:confidence="0">
                  <emma:literal>千</emma:literal>
                </emma:interpretation>
                <emma:interpretation id="interp258" emma:lang="ko-KR" emma:confidence="0">
                  <emma:literal>十</emma:literal>
                </emma:interpretation>
                <emma:interpretation id="interp259" emma:lang="ko-KR" emma:confidence="0">
                  <emma:literal>요</emma:literal>
                </emma:interpretation>
              </emma:one-of>
            </emma:emma>
          </inkml:annotationXML>
          <inkml:trace contextRef="#ctx0" brushRef="#br2" timeOffset="131555.0311">14340 1587 48,'39'-23'75,"-10"-1"0,-11 3-3,-9-3-4,-9 6-41,-5 0-8,-12 7-7,-3 0-5,-5 6-1,-3 5-2,1 0 1,-2 10 3,4 7 2,3 13 2,5 3 2,4 6-1,9 5 0,1 7 0,3 2-3,4 2-10,6-1 0,1-3 0,1-1 0,-1-5 0,-1-3 0,-2-6 0,-1-2 0,-4-12 0,1 1 0,-3-9 0,-1-3 0,0-11 0,-1 12 0,1-12-75,-15 0-10,15 0-1,-20-23 86,8 3-94,-6-10-8</inkml:trace>
          <inkml:trace contextRef="#ctx0" brushRef="#br2" timeOffset="131757.8313">14000 1844 38,'0'0'83,"-8"-2"-2,12 2-1,11 0-3,10 1 2,37-1-58,-54 0-8,33 0 1,4 0-4,-1 0 0,-3 0-5,-4-1-5,0 1-10,-10 0-37,-7 0-33,-2 0-1,-8-3-6,-10 3-5,3-12-2</inkml:trace>
        </inkml:traceGroup>
        <inkml:traceGroup>
          <inkml:annotationXML>
            <emma:emma xmlns:emma="http://www.w3.org/2003/04/emma" version="1.0">
              <emma:interpretation id="{C36E95E4-A5BB-4A53-B7DE-3C9556F34C14}" emma:medium="tactile" emma:mode="ink">
                <msink:context xmlns:msink="http://schemas.microsoft.com/ink/2010/main" type="inkWord" rotatedBoundingBox="16439,4098 18101,4036 18133,4902 16471,4964"/>
              </emma:interpretation>
              <emma:one-of disjunction-type="recognition" id="oneOf52">
                <emma:interpretation id="interp260" emma:lang="ko-KR" emma:confidence="0">
                  <emma:literal>憫</emma:literal>
                </emma:interpretation>
                <emma:interpretation id="interp261" emma:lang="ko-KR" emma:confidence="0">
                  <emma:literal>慨</emma:literal>
                </emma:interpretation>
                <emma:interpretation id="interp262" emma:lang="ko-KR" emma:confidence="0">
                  <emma:literal>獅</emma:literal>
                </emma:interpretation>
                <emma:interpretation id="interp263" emma:lang="ko-KR" emma:confidence="0">
                  <emma:literal>卿</emma:literal>
                </emma:interpretation>
                <emma:interpretation id="interp264" emma:lang="ko-KR" emma:confidence="0">
                  <emma:literal>滅</emma:literal>
                </emma:interpretation>
              </emma:one-of>
            </emma:emma>
          </inkml:annotationXML>
          <inkml:trace contextRef="#ctx0" brushRef="#br2" timeOffset="133333.4342">16479 1211 11,'0'0'76,"14"0"1,-14 0 1,0 0 1,5 13-3,-22 1-44,12 3-14,-2 4-5,1 2 0,-3 3-1,1-2-6,5-1-8,-2-8-13,5-1-59,7-5-4,5-8-3,7-1-6,-1-10-5</inkml:trace>
          <inkml:trace contextRef="#ctx0" brushRef="#br2" timeOffset="133473.8341">16661 1304 51,'8'0'80,"-1"5"-1,-3 5-4,-2 7-3,-2 0 0,1 0-70,-1 0-13,-4 7-56,1 4-2,-2-8-4,2 1-5,-4-6-5</inkml:trace>
          <inkml:trace contextRef="#ctx0" brushRef="#br2" timeOffset="135720.2384">16530 1380 27,'0'0'34,"-19"0"-26,8 0 4,1 0 5,-1 1 7,1-1 1,-1 2 2,2-2 3,9 0 0,-13 1-2,13-1-5,0 0-1,-8 3-3,8-3-1,0 0-1,0 0 1,0 0-2,-4-4-1,4 4-2,-7-14-2,4 2-2,-1 1-2,0-3-1,-1 1-2,0 0-2,1 1 0,0 1 0,-1 1-1,5 10-3,-9-10-1,9 10 1,-4 9 2,2 7 3,-1 13 4,0 11 2,0 9 1,0 11 3,1 7-4,-1 2-9,-1 1 0,1-5 0,2-6 0,1-11 0,0-9 0,0-10 0,0-8 0,0-8 0,1-5 0,-1-8 0,0 0 0,0 0 0,0 0 0,7-13 0,-7-1 0,3 2 0,-1-7 0,7 2 0,-2-4-29,2-3-58,6-6-2,-1-2-4,6-3-4,-4-8 1</inkml:trace>
          <inkml:trace contextRef="#ctx0" brushRef="#br2" timeOffset="136001.0389">16613 1322 54,'-10'-14'59,"10"14"0,-9-4 4,9 4-19,-7 9-6,7 13-2,4 12-4,-3 5-1,6 12 3,-3 6 0,2 5-7,1 0-27,-3-4 0,3-1 0,-2-11 0,3-5 0,-2-9 0,-1-5 0,2-10 0,0-3 0,-1-4 0,-1-1 0,-5-9 0,10 2-76,-2-2-12,-7-8-2,4-5-5,-5-8-4</inkml:trace>
          <inkml:trace contextRef="#ctx0" brushRef="#br2" timeOffset="136827.8403">15116 1322 31,'-3'-12'64,"1"-1"6,0 0-1,1 4-28,-2-2-3,3 11-6,-3-13-9,3 13-2,0 0-3,-6 21 1,3 6 1,-1 13-1,0 12-2,-2 12 0,0 6-5,-2 9-12,4-3 0,-3-5 0,4-6 0,-2-9 0,2-13 0,2-5 0,1-11 0,0-10 0,0-6 0,1-3 0,-1-8 0,0 0 0,0 9 0,0-9 0,0 0 0,8-7 0,-8 7 0,16-19 0,-3 5-17,1-8-37,1-6-32,7-3 0,-2-9-4,4-2-3,-4-8 8</inkml:trace>
          <inkml:trace contextRef="#ctx0" brushRef="#br2" timeOffset="132896.6334">15209 1185 38,'-7'-10'88,"7"10"-3,0 0-6,-13-6-3,13 6 2,-8 6-52,5 9-12,-2 2-5,1 2-4,-2 6 2,2 2-1,-2-3-6,6-2 0,0-1 0,0-6 0,3-5 0,7-3 0,-1-7-6,9-7-38,4-2-38,-1-9-1,4-7-4,0-2-6,1 1 0</inkml:trace>
          <inkml:trace contextRef="#ctx0" brushRef="#br2" timeOffset="137061.8408">15301 1355 65,'0'-13'71,"0"13"0,0 0 2,0 0 0,-2 21-38,2 7-8,2 10-6,1 5 2,-1 10 2,1 4-2,-3 3-19,3 1-4,-3-4 0,0-2 0,0-6 0,0-9 0,1-7 0,2-7 0,-3-9 0,6-3 0,-6-3-44,0-11-42,8 0-2,-5-6-4,3-6-9,-3-11 2</inkml:trace>
          <inkml:trace contextRef="#ctx0" brushRef="#br2" timeOffset="133021.4337">15375 1198 1,'9'-2'74,"-9"2"3,6 6 2,-7 7-5,-4-1-1,-4 3-36,4 8-28,1 1 3,-2 2-6,-2-6-15,5-26-39,6 26-24,2-2-2,12-1-7,2-10-3</inkml:trace>
          <inkml:trace contextRef="#ctx0" brushRef="#br2" timeOffset="132553.4328">15860 1627 42,'-18'0'86,"5"0"-3,-1 0-5,4 0-6,-1 0 1,2 0-58,9 0-7,0 0-2,2 8 0,8-4 1,8-1 0,3-2 2,9-1 0,8-1-1,2-8-6,5-2-2,-1-1 0,-3-6 0,-4-1 0,-7-6 0,-6 1 0,-12-3 0,-9-1 0,-8 7 0,-16 1 0,-12 7 0,-10 6 0,-8 7 0,-8 13 0,-5 9 0,0 13 0,2 5 0,7 8 0,10 4 0,11 6 0,15-1 0,12-3 0,12-2 0,19-7 0,13-6 0,13-9 0,10-3 0,6-13 0,6-6 0,-3-7 0,-3-1 0,-4-6 0,-8-4 0,-13-11 0,-13 3-52,-8-2-15,-15-7 0,-5 1-2,-17-7 0,-4-2-2,-14-3 6,-4 4 30,-8-5 62,-8-3-53</inkml:trace>
        </inkml:traceGroup>
        <inkml:traceGroup>
          <inkml:annotationXML>
            <emma:emma xmlns:emma="http://www.w3.org/2003/04/emma" version="1.0">
              <emma:interpretation id="{F511322F-BE1F-4837-AA55-C4994338D260}" emma:medium="tactile" emma:mode="ink">
                <msink:context xmlns:msink="http://schemas.microsoft.com/ink/2010/main" type="inkWord" rotatedBoundingBox="18909,4328 19224,4316 19239,4715 18924,4727"/>
              </emma:interpretation>
              <emma:one-of disjunction-type="recognition" id="oneOf53">
                <emma:interpretation id="interp265" emma:lang="ko-KR" emma:confidence="0">
                  <emma:literal>U</emma:literal>
                </emma:interpretation>
                <emma:interpretation id="interp266" emma:lang="ko-KR" emma:confidence="0">
                  <emma:literal>u</emma:literal>
                </emma:interpretation>
                <emma:interpretation id="interp267" emma:lang="ko-KR" emma:confidence="0">
                  <emma:literal>v</emma:literal>
                </emma:interpretation>
                <emma:interpretation id="interp268" emma:lang="ko-KR" emma:confidence="0">
                  <emma:literal>V</emma:literal>
                </emma:interpretation>
                <emma:interpretation id="interp26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137810.6421">17517 1467 0,'-7'-9'65,"3"-3"0,4 12-1,-8-11 1,8 11-25,-5 23-4,3 2-5,0 9-4,2 2-6,0 8 3,6-2-1,-2 4-2,4-9-5,3-6-5,7-7-9,0-7-2,7-11 0,2-6 0,2-6 0,3-11 0,0-7 0,-3-4 0,-5-6 0,-1-4 0,-10-2 0,-3 3 0,-7 1 0,-3 0 0,-2 4 0,-6 2 0,3 10 0,-6 2 0,4 10-39,26 6-46,-19 2-3,0 0-5,0 5-2,5 1 0</inkml:trace>
        </inkml:traceGroup>
        <inkml:traceGroup>
          <inkml:annotationXML>
            <emma:emma xmlns:emma="http://www.w3.org/2003/04/emma" version="1.0">
              <emma:interpretation id="{D4E7AAE6-468A-4511-979E-0F58EC1CDF93}" emma:medium="tactile" emma:mode="ink">
                <msink:context xmlns:msink="http://schemas.microsoft.com/ink/2010/main" type="inkWord" rotatedBoundingBox="19414,4285 19643,4276 19660,4751 19431,4760"/>
              </emma:interpretation>
              <emma:one-of disjunction-type="recognition" id="oneOf54">
                <emma:interpretation id="interp270" emma:lang="ko-KR" emma:confidence="0">
                  <emma:literal>S</emma:literal>
                </emma:interpretation>
                <emma:interpretation id="interp271" emma:lang="ko-KR" emma:confidence="0">
                  <emma:literal>s</emma:literal>
                </emma:interpretation>
                <emma:interpretation id="interp272" emma:lang="ko-KR" emma:confidence="0">
                  <emma:literal>8</emma:literal>
                </emma:interpretation>
                <emma:interpretation id="interp273" emma:lang="ko-KR" emma:confidence="0">
                  <emma:literal>5</emma:literal>
                </emma:interpretation>
                <emma:interpretation id="interp274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138169.4427">18207 1367 31,'4'-9'56,"-11"6"7,-13 3 6,-8 14-25,-3-2-10,2 1-4,-3 5-3,3 0-1,6 2-2,6 3-4,13-2-6,5-2-6,17 1-2,7 2-1,8-2 1,3 6 1,1-3-2,-4-1 1,-5 4 1,-9-1 2,-11 1 0,-8-2-4,-12-2-5,-9-2 0,-4-5 0,-1-1 0,-1-3 0,-1-8 0,7 0 0,4-4 0,17 1-19,-3-19-65,6 1-2,16-7-5,3-8-6,5-3-2</inkml:trace>
        </inkml:traceGroup>
        <inkml:traceGroup>
          <inkml:annotationXML>
            <emma:emma xmlns:emma="http://www.w3.org/2003/04/emma" version="1.0">
              <emma:interpretation id="{6AE05ED1-B94E-4CC2-8077-2C87F5BEFD09}" emma:medium="tactile" emma:mode="ink">
                <msink:context xmlns:msink="http://schemas.microsoft.com/ink/2010/main" type="inkWord" rotatedBoundingBox="19770,4170 19902,4165 19922,4702 19790,4707"/>
              </emma:interpretation>
              <emma:one-of disjunction-type="recognition" id="oneOf55">
                <emma:interpretation id="interp275" emma:lang="ko-KR" emma:confidence="0">
                  <emma:literal>i</emma:literal>
                </emma:interpretation>
                <emma:interpretation id="interp276" emma:lang="ko-KR" emma:confidence="0">
                  <emma:literal>ⅰ</emma:literal>
                </emma:interpretation>
                <emma:interpretation id="interp277" emma:lang="ko-KR" emma:confidence="0">
                  <emma:literal>「</emma:literal>
                </emma:interpretation>
                <emma:interpretation id="interp278" emma:lang="ko-KR" emma:confidence="0">
                  <emma:literal>Ⅴ</emma:literal>
                </emma:interpretation>
                <emma:interpretation id="interp279" emma:lang="ko-KR" emma:confidence="0">
                  <emma:literal>ⅴ</emma:literal>
                </emma:interpretation>
              </emma:one-of>
            </emma:emma>
          </inkml:annotationXML>
          <inkml:trace contextRef="#ctx0" brushRef="#br2" timeOffset="138356.643">18352 1494 13,'23'-14'76,"1"14"4,-8 2-3,-2 15 0,-6 5-1,-8-22-32,9 32-35,-8-1 3,-1 7 1,1-4-1,-1-1-2,0-6-1,0-6-6,0-2-3,0-6 0,3-1-11,-3-12-67,0 0-2,11-14-3,-11-10-6,6-6-5</inkml:trace>
          <inkml:trace contextRef="#ctx0" brushRef="#br2" timeOffset="138512.6433">18462 1283 81,'-1'-17'93,"-3"7"-5,4 10-8,-4-13-2,4 13-4,0 0-73,-3 8-17,3 6-30,0 4-34,8 3-1,-4-2-3,4 7-6,1-8 3</inkml:trace>
        </inkml:traceGroup>
        <inkml:traceGroup>
          <inkml:annotationXML>
            <emma:emma xmlns:emma="http://www.w3.org/2003/04/emma" version="1.0">
              <emma:interpretation id="{A2B90247-4982-457B-B19B-1BDF8450B052}" emma:medium="tactile" emma:mode="ink">
                <msink:context xmlns:msink="http://schemas.microsoft.com/ink/2010/main" type="inkWord" rotatedBoundingBox="20180,4238 20651,4221 20667,4638 20196,4656"/>
              </emma:interpretation>
              <emma:one-of disjunction-type="recognition" id="oneOf56">
                <emma:interpretation id="interp280" emma:lang="ko-KR" emma:confidence="0">
                  <emma:literal>N</emma:literal>
                </emma:interpretation>
                <emma:interpretation id="interp281" emma:lang="ko-KR" emma:confidence="0">
                  <emma:literal>w</emma:literal>
                </emma:interpretation>
                <emma:interpretation id="interp282" emma:lang="ko-KR" emma:confidence="0">
                  <emma:literal>그</emma:literal>
                </emma:interpretation>
                <emma:interpretation id="interp283" emma:lang="ko-KR" emma:confidence="0">
                  <emma:literal>n</emma:literal>
                </emma:interpretation>
                <emma:interpretation id="interp284" emma:lang="ko-KR" emma:confidence="0">
                  <emma:literal>ㅅ</emma:literal>
                </emma:interpretation>
              </emma:one-of>
            </emma:emma>
          </inkml:annotationXML>
          <inkml:trace contextRef="#ctx0" brushRef="#br2" timeOffset="139089.8443">18889 1428 41,'-9'0'55,"-5"1"8,4 8 8,-1-9-18,3 17-25,3 13 1,-4 1 1,4 6 1,-5-4-4,3 6-5,0-8-8,-1-2-4,1-6-3,2-8 0,0-5-1,5-10-2,0 0-2,-1-7-4,1-8-4,4-8-4,3-3-4,-1-5-3,1-3-1,-1 2 3,1 2 4,0 4 1,-3 7 5,3 3 6,-7 16 3,18-9 5,-4 14 1,2 15 1,4-4 0,3 7 2,6-4 0,6 4-1,2-3-2,1-4-1,0-6-1,-3-5 0,-2-3-8,-1-2 0,-10-10 0,-8-7 0,-8-5 0,-6-2 0,-5-6 0,-7-3 0,0 0 0,-8-2 0,2 5 0,0 3 0,5 7 0,-2 0-20,-12 9-63,27 11-3,-18-8-4,18 8-5,0 0-1</inkml:trace>
        </inkml:traceGroup>
        <inkml:traceGroup>
          <inkml:annotationXML>
            <emma:emma xmlns:emma="http://www.w3.org/2003/04/emma" version="1.0">
              <emma:interpretation id="{665610A4-6A05-4A47-B7EA-6983118B4785}" emma:medium="tactile" emma:mode="ink">
                <msink:context xmlns:msink="http://schemas.microsoft.com/ink/2010/main" type="inkWord" rotatedBoundingBox="20390,4222 21256,4190 21290,5092 20423,5124"/>
              </emma:interpretation>
              <emma:one-of disjunction-type="recognition" id="oneOf57">
                <emma:interpretation id="interp285" emma:lang="ko-KR" emma:confidence="0">
                  <emma:literal>S</emma:literal>
                </emma:interpretation>
                <emma:interpretation id="interp286" emma:lang="ko-KR" emma:confidence="0">
                  <emma:literal>s</emma:literal>
                </emma:interpretation>
                <emma:interpretation id="interp287" emma:lang="ko-KR" emma:confidence="0">
                  <emma:literal>j</emma:literal>
                </emma:interpretation>
                <emma:interpretation id="interp288" emma:lang="ko-KR" emma:confidence="0">
                  <emma:literal>g</emma:literal>
                </emma:interpretation>
                <emma:interpretation id="interp289" emma:lang="ko-KR" emma:confidence="0">
                  <emma:literal>}</emma:literal>
                </emma:interpretation>
              </emma:one-of>
            </emma:emma>
          </inkml:annotationXML>
          <inkml:trace contextRef="#ctx0" brushRef="#br2" timeOffset="139604.6452">19551 1455 22,'4'-16'59,"4"1"8,-8-3 4,0-35-26,3 35-5,-3 2-3,0 6-6,-3-4-3,-4 6-5,-4 2-4,-2 4-6,-7 2-2,-2 5-3,-1 9-1,2 1-2,2 5 0,5 2-1,4 0 1,8 2-1,3-3 0,13-4-1,6-2-3,8-3 0,5-5 0,6 0 0,-2 0 0,0-3 0,6 6 0,-5 2 0,-3 6 0,-5 4 0,-4 8 0,-2 6 0,-4 7 0,-4 6 0,-11 1 0,-5 7 0,-7-1 0,-11 2 0,-13-2 0,-15-7 0,-13-6 0,-11-5 0,-9-7 0,-8-11 0,0-3 0,-1-12 0,14-3 0,-2-2-34,20-2-53,16-9-3,9-4-3,27 1 93,6-6-99,24 2-2</inkml:trace>
        </inkml:traceGroup>
        <inkml:traceGroup>
          <inkml:annotationXML>
            <emma:emma xmlns:emma="http://www.w3.org/2003/04/emma" version="1.0">
              <emma:interpretation id="{B033534C-12C9-4F62-B64B-CE2AFF28CF70}" emma:medium="tactile" emma:mode="ink">
                <msink:context xmlns:msink="http://schemas.microsoft.com/ink/2010/main" type="inkWord" rotatedBoundingBox="22131,4031 22791,4007 22820,4795 22161,4820"/>
              </emma:interpretation>
              <emma:one-of disjunction-type="recognition" id="oneOf58">
                <emma:interpretation id="interp290" emma:lang="ko-KR" emma:confidence="0">
                  <emma:literal>C</emma:literal>
                </emma:interpretation>
                <emma:interpretation id="interp291" emma:lang="ko-KR" emma:confidence="0">
                  <emma:literal>오</emma:literal>
                </emma:interpretation>
                <emma:interpretation id="interp292" emma:lang="ko-KR" emma:confidence="0">
                  <emma:literal>c</emma:literal>
                </emma:interpretation>
                <emma:interpretation id="interp293" emma:lang="ko-KR" emma:confidence="0">
                  <emma:literal>〇</emma:literal>
                </emma:interpretation>
                <emma:interpretation id="interp294" emma:lang="ko-KR" emma:confidence="0">
                  <emma:literal>°</emma:literal>
                </emma:interpretation>
              </emma:one-of>
            </emma:emma>
          </inkml:annotationXML>
          <inkml:trace contextRef="#ctx0" brushRef="#br3" timeOffset="142116.2496">21118 1249 30,'9'-7'71,"0"0"4,-2-2-1,-2-1-2,28 3-37,-30-1-4,-2-2-8,1 0-3,-2-2-4,-3-1-2,-3-2-4,-1 2-2,-6-3-3,0 7-2,-5 0-1,-6 9-1,-4 4 1,-6 13 1,-8 14 2,-3 9 1,-1 17-1,-2 8-5,4 10 0,5 0 0,12 4 0,9-5 0,11-5 0,11-8 0,17-12 0,12-10 0,8-12 0,16-7 0,3-12 0,7-5 0,-4-6 0,4-5 0,-11-8-22,-3-2-64,-3-2-3,-13-3-1,-4 1-4,-12-4 1</inkml:trace>
        </inkml:traceGroup>
        <inkml:traceGroup>
          <inkml:annotationXML>
            <emma:emma xmlns:emma="http://www.w3.org/2003/04/emma" version="1.0">
              <emma:interpretation id="{BE78BB57-C35D-4E95-8DE2-0F4B0203EE09}" emma:medium="tactile" emma:mode="ink">
                <msink:context xmlns:msink="http://schemas.microsoft.com/ink/2010/main" type="inkWord" rotatedBoundingBox="22583,3871 23283,3845 23317,4769 22618,4795"/>
              </emma:interpretation>
              <emma:one-of disjunction-type="recognition" id="oneOf59">
                <emma:interpretation id="interp295" emma:lang="ko-KR" emma:confidence="0">
                  <emma:literal>d</emma:literal>
                </emma:interpretation>
                <emma:interpretation id="interp296" emma:lang="ko-KR" emma:confidence="0">
                  <emma:literal>에</emma:literal>
                </emma:interpretation>
                <emma:interpretation id="interp297" emma:lang="ko-KR" emma:confidence="0">
                  <emma:literal>!</emma:literal>
                </emma:interpretation>
                <emma:interpretation id="interp298" emma:lang="ko-KR" emma:confidence="0">
                  <emma:literal>세</emma:literal>
                </emma:interpretation>
                <emma:interpretation id="interp299" emma:lang="ko-KR" emma:confidence="0">
                  <emma:literal>山</emma:literal>
                </emma:interpretation>
              </emma:one-of>
            </emma:emma>
          </inkml:annotationXML>
          <inkml:trace contextRef="#ctx0" brushRef="#br3" timeOffset="142584.2505">21534 1534 36,'10'-17'65,"-4"2"6,-1 0 0,-5 0-27,0 2-6,-3 5-4,-7 5-5,1-3-8,-8 4-6,-1 1-1,-5 1-5,-2 6 1,-5 8 0,-2 7 0,-5 8 2,1 7-1,0 3 0,3 4-11,5 2 0,9-2 0,7-3 0,12-8 0,11-10 0,13-6 0,12-11 0,7-5 0,1-3 0,0-11 0,-1-7 0,-4-2 0,-8-3 0,-6 1 0,-11 1 0,-6 2 0,-5 3 0,-3 5 0,0 14 0,0 0 0,-7 0 0,4 10 0,3 9 0,3 6 0,5 4 0,2-2 0,4 1 0,6-2 0,7-7 0,3-3 0,3-8 0,1-2 0,-2-6-24,2-10-59,4-7-4,-12-9-2,-4-4-4,-10-14-3</inkml:trace>
          <inkml:trace contextRef="#ctx0" brushRef="#br3" timeOffset="142865.0509">21793 925 27,'-1'30'79,"-1"10"5,-1 15 0,3-4-24,0 23-5,2 9-5,1 5-10,-2 1-13,0-11-22,5-2-5,-3-15 0,5-7 0,-1-13 0,2-11 0,-3-11-19,2-6-63,5-6-2,-13-7-3,19-5-8,-11-9-1</inkml:trace>
        </inkml:traceGroup>
        <inkml:traceGroup>
          <inkml:annotationXML>
            <emma:emma xmlns:emma="http://www.w3.org/2003/04/emma" version="1.0">
              <emma:interpretation id="{B12248D3-4287-480E-A03C-EE9A8A618C0A}" emma:medium="tactile" emma:mode="ink">
                <msink:context xmlns:msink="http://schemas.microsoft.com/ink/2010/main" type="inkWord" rotatedBoundingBox="23477,4397 23827,4384 23841,4750 23490,4763"/>
              </emma:interpretation>
              <emma:one-of disjunction-type="recognition" id="oneOf60">
                <emma:interpretation id="interp300" emma:lang="ko-KR" emma:confidence="0">
                  <emma:literal>c</emma:literal>
                </emma:interpretation>
                <emma:interpretation id="interp301" emma:lang="ko-KR" emma:confidence="0">
                  <emma:literal>C</emma:literal>
                </emma:interpretation>
                <emma:interpretation id="interp302" emma:lang="ko-KR" emma:confidence="0">
                  <emma:literal>으</emma:literal>
                </emma:interpretation>
                <emma:interpretation id="interp303" emma:lang="ko-KR" emma:confidence="0">
                  <emma:literal>오</emma:literal>
                </emma:interpretation>
                <emma:interpretation id="interp304" emma:lang="ko-KR" emma:confidence="0">
                  <emma:literal>e</emma:literal>
                </emma:interpretation>
              </emma:one-of>
            </emma:emma>
          </inkml:annotationXML>
          <inkml:trace contextRef="#ctx0" brushRef="#br3" timeOffset="143270.6513">22296 1584 27,'12'-18'63,"-2"-5"6,-7 4 3,-3-11-11,-10 14-27,-2 6 2,-10 8-2,-3 9-5,-5 7-1,-5 10-5,2 4-2,0 3-7,7 5-14,4 2 0,9-1 0,11-2 0,4-3 0,14-5 0,8-8 0,7-2 0,11-6 0,0-4 0,-6-3-64,9-5-23,-2-10-1,-2-5-7,-9-3-5</inkml:trace>
        </inkml:traceGroup>
        <inkml:traceGroup>
          <inkml:annotationXML>
            <emma:emma xmlns:emma="http://www.w3.org/2003/04/emma" version="1.0">
              <emma:interpretation id="{1F75971C-2570-4AEC-B628-91FF0AD7F0F1}" emma:medium="tactile" emma:mode="ink">
                <msink:context xmlns:msink="http://schemas.microsoft.com/ink/2010/main" type="inkWord" rotatedBoundingBox="23878,3880 24599,3853 24631,4725 23910,4752"/>
              </emma:interpretation>
              <emma:one-of disjunction-type="recognition" id="oneOf61">
                <emma:interpretation id="interp305" emma:lang="ko-KR" emma:confidence="0">
                  <emma:literal>d</emma:literal>
                </emma:interpretation>
                <emma:interpretation id="interp306" emma:lang="ko-KR" emma:confidence="0">
                  <emma:literal>뇌</emma:literal>
                </emma:interpretation>
                <emma:interpretation id="interp307" emma:lang="ko-KR" emma:confidence="0">
                  <emma:literal>U</emma:literal>
                </emma:interpretation>
                <emma:interpretation id="interp308" emma:lang="ko-KR" emma:confidence="0">
                  <emma:literal>시</emma:literal>
                </emma:interpretation>
                <emma:interpretation id="interp309" emma:lang="ko-KR" emma:confidence="0">
                  <emma:literal>니</emma:literal>
                </emma:interpretation>
              </emma:one-of>
            </emma:emma>
          </inkml:annotationXML>
          <inkml:trace contextRef="#ctx0" brushRef="#br3" timeOffset="143691.8523">22574 1513 75,'-15'21'88,"-3"5"-1,-2 1-4,4 4 0,0 12-43,9-7-7,4 1-13,6-12-18,8-6-2,8-5 0,8-1 0,6-11 0,-2-5 0,5-12 0,-1-9 0,-2 1 0,-7-4 0,-5-5 0,-4-6 0,-8 6 0,-5 3 0,-4 7 0,0 7 0,0 15 0,-13-5 0,5 11 0,4 10 0,1 6 0,2 3 0,1 3 0,5-1 0,11 0 0,0-4 0,5 0 0,6-6 0,4-3 0,2-7 0,3-4 0,-3-5 0,2-22-73,-1 5-13,-6-12-1,0-9-7,-11-12-2</inkml:trace>
          <inkml:trace contextRef="#ctx0" brushRef="#br3" timeOffset="143925.8528">23128 946 8,'-2'-14'73,"2"14"3,-10 2 5,6 20-2,0 14 3,4 17-36,0 4-27,0 10 2,0 6 2,0 3-20,2 2-3,1-5 0,4-3 0,-3-9 0,3-7 0,0-10 0,0-6 0,0-11 0,5-3 0,-1-9-78,-11-15-9,15 1-3,-9-10-7,1-7-3</inkml:trace>
        </inkml:traceGroup>
        <inkml:traceGroup>
          <inkml:annotationXML>
            <emma:emma xmlns:emma="http://www.w3.org/2003/04/emma" version="1.0">
              <emma:interpretation id="{554C33DB-DB57-4F62-8740-84F1D64EA490}" emma:medium="tactile" emma:mode="ink">
                <msink:context xmlns:msink="http://schemas.microsoft.com/ink/2010/main" type="inkWord" rotatedBoundingBox="24697,4380 25014,4368 25028,4753 24711,4764"/>
              </emma:interpretation>
              <emma:one-of disjunction-type="recognition" id="oneOf62">
                <emma:interpretation id="interp310" emma:lang="ko-KR" emma:confidence="0">
                  <emma:literal>v</emma:literal>
                </emma:interpretation>
                <emma:interpretation id="interp311" emma:lang="ko-KR" emma:confidence="0">
                  <emma:literal>V</emma:literal>
                </emma:interpretation>
                <emma:interpretation id="interp312" emma:lang="ko-KR" emma:confidence="0">
                  <emma:literal>ⅴ</emma:literal>
                </emma:interpretation>
                <emma:interpretation id="interp313" emma:lang="ko-KR" emma:confidence="0">
                  <emma:literal>Ⅴ</emma:literal>
                </emma:interpretation>
                <emma:interpretation id="interp314" emma:lang="ko-KR" emma:confidence="0">
                  <emma:literal>0</emma:literal>
                </emma:interpretation>
              </emma:one-of>
            </emma:emma>
          </inkml:annotationXML>
          <inkml:trace contextRef="#ctx0" brushRef="#br3" timeOffset="144331.4533">23276 1539 29,'12'-2'86,"-10"7"1,-2 4-1,0 5-2,-6 4-1,9 6-53,-3 8-12,-3 1-10,-1 2-8,4-3 0,4-2 0,4-3 0,6-7 0,0-3 0,5-12 0,1-4 0,0-5 0,-1-13 0,2-7 0,-4-5 0,-2-2 0,0-6 0,-5 1 0,-2-3 0,-1 1 0,0 7 0,-2 3 0,-1 6 0,2 2 0,-2 5 0,0 3 0,-4 12 0,8-8 0,-8 8 0,0 0 0,11 0 0,-11 0 0,9 1 0,-2 8 0,-7-9-40,8 5-42,0-2-2,-8-3-6,15 0-4,-15 0-2</inkml:trace>
        </inkml:traceGroup>
        <inkml:traceGroup>
          <inkml:annotationXML>
            <emma:emma xmlns:emma="http://www.w3.org/2003/04/emma" version="1.0">
              <emma:interpretation id="{FE78C0D9-5FFE-459F-823A-95600D984B48}" emma:medium="tactile" emma:mode="ink">
                <msink:context xmlns:msink="http://schemas.microsoft.com/ink/2010/main" type="inkWord" rotatedBoundingBox="25075,4378 25304,4369 25319,4765 25090,4774"/>
              </emma:interpretation>
              <emma:one-of disjunction-type="recognition" id="oneOf63">
                <emma:interpretation id="interp315" emma:lang="ko-KR" emma:confidence="0">
                  <emma:literal>s</emma:literal>
                </emma:interpretation>
                <emma:interpretation id="interp316" emma:lang="ko-KR" emma:confidence="0">
                  <emma:literal>S</emma:literal>
                </emma:interpretation>
                <emma:interpretation id="interp317" emma:lang="ko-KR" emma:confidence="0">
                  <emma:literal>g</emma:literal>
                </emma:interpretation>
                <emma:interpretation id="interp318" emma:lang="ko-KR" emma:confidence="0">
                  <emma:literal>j</emma:literal>
                </emma:interpretation>
                <emma:interpretation id="interp319" emma:lang="ko-KR" emma:confidence="0">
                  <emma:literal>b</emma:literal>
                </emma:interpretation>
              </emma:one-of>
            </emma:emma>
          </inkml:annotationXML>
          <inkml:trace contextRef="#ctx0" brushRef="#br3" timeOffset="144690.2542">23877 1455 16,'0'0'77,"-17"-7"6,2 7-4,-8 6-1,-1 20-4,2-9-53,6-1-1,0 10-5,14-4-3,3 3-3,11 0 0,6-1-2,6 0 1,1 4-5,-2-2-3,-4 0 0,-5-2 0,-10-4 0,-5-2 0,-12-3 0,-7-2 0,-6-7 0,-5 3 0,-3-7 0,3 1 0,0-3 0,11 0-58,11-5-30,5-6-2,6-4-5,9-9-7</inkml:trace>
        </inkml:traceGroup>
        <inkml:traceGroup>
          <inkml:annotationXML>
            <emma:emma xmlns:emma="http://www.w3.org/2003/04/emma" version="1.0">
              <emma:interpretation id="{8CF8E447-AAFE-4FAC-8B13-F57342CC9902}" emma:medium="tactile" emma:mode="ink">
                <msink:context xmlns:msink="http://schemas.microsoft.com/ink/2010/main" type="inkWord" rotatedBoundingBox="25717,3927 26042,3914 26075,4822 25751,4834"/>
              </emma:interpretation>
              <emma:one-of disjunction-type="recognition" id="oneOf64">
                <emma:interpretation id="interp320" emma:lang="ko-KR" emma:confidence="0">
                  <emma:literal>?</emma:literal>
                </emma:interpretation>
                <emma:interpretation id="interp321" emma:lang="ko-KR" emma:confidence="0">
                  <emma:literal>7</emma:literal>
                </emma:interpretation>
                <emma:interpretation id="interp322" emma:lang="ko-KR" emma:confidence="0">
                  <emma:literal>9</emma:literal>
                </emma:interpretation>
                <emma:interpretation id="interp323" emma:lang="ko-KR" emma:confidence="0">
                  <emma:literal>;</emma:literal>
                </emma:interpretation>
                <emma:interpretation id="interp324" emma:lang="ko-KR" emma:confidence="0">
                  <emma:literal>ⅰ</emma:literal>
                </emma:interpretation>
              </emma:one-of>
            </emma:emma>
          </inkml:annotationXML>
          <inkml:trace contextRef="#ctx0" brushRef="#br3" timeOffset="145127.0549">24358 1080 54,'2'-15'89,"7"-1"-2,3-1-6,6 4 0,3 3-2,6 2-61,4 4-5,2 4-4,-2 11-9,-2 8 0,-5 7 0,-6 8 0,-12 1 0,-6 7 0,-9 5 0,-13 6 0,-9 1 0,0 3 0,-13-3-34,2 3-33,5-14-19,0-7-4,8-6-8,4-15-3</inkml:trace>
          <inkml:trace contextRef="#ctx0" brushRef="#br3" timeOffset="145283.0552">24369 1812 16,'7'32'98,"-2"-6"-2,-2-7-6,-3-11-4,0-8-3,-4 12-41,-10-13-42,14 1-79,-10 0-6,2-4-2,8 4-4,-17-21-7</inkml:trace>
        </inkml:traceGroup>
      </inkml:traceGroup>
    </inkml:traceGroup>
    <inkml:traceGroup>
      <inkml:annotationXML>
        <emma:emma xmlns:emma="http://www.w3.org/2003/04/emma" version="1.0">
          <emma:interpretation id="{82936E66-93FA-4EE5-8EAA-2DCD65CC0857}" emma:medium="tactile" emma:mode="ink">
            <msink:context xmlns:msink="http://schemas.microsoft.com/ink/2010/main" type="paragraph" rotatedBoundingBox="4285,5618 13026,7453 12765,8694 4024,68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53D4EA1-B3BE-4158-809F-F1A63C35D689}" emma:medium="tactile" emma:mode="ink">
              <msink:context xmlns:msink="http://schemas.microsoft.com/ink/2010/main" type="line" rotatedBoundingBox="4285,5618 13026,7453 12765,8694 4024,6859">
                <msink:destinationLink direction="with" ref="{51E8F346-EA72-4FBF-8DDD-0CD8D0A2C19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2DD0DF7-6148-4FB8-AAF2-33BC8659B701}" emma:medium="tactile" emma:mode="ink">
                <msink:context xmlns:msink="http://schemas.microsoft.com/ink/2010/main" type="inkWord" rotatedBoundingBox="4147,6275 4753,6402 4630,6986 4024,6859">
                  <msink:destinationLink direction="with" ref="{B78987DE-DC4A-40AB-A48F-861E29D1EE29}"/>
                </msink:context>
              </emma:interpretation>
              <emma:one-of disjunction-type="recognition" id="oneOf65">
                <emma:interpretation id="interp325" emma:lang="ko-KR" emma:confidence="0">
                  <emma:literal>0</emma:literal>
                </emma:interpretation>
                <emma:interpretation id="interp326" emma:lang="ko-KR" emma:confidence="0">
                  <emma:literal>8</emma:literal>
                </emma:interpretation>
                <emma:interpretation id="interp327" emma:lang="ko-KR" emma:confidence="0">
                  <emma:literal>g</emma:literal>
                </emma:interpretation>
                <emma:interpretation id="interp328" emma:lang="ko-KR" emma:confidence="0">
                  <emma:literal>5</emma:literal>
                </emma:interpretation>
                <emma:interpretation id="interp32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153660.2699">2876 3688 27,'-15'-8'41,"0"-3"-22,1-1 9,-3-2 5,2 0 4,0 2 2,1-6 1,-5 0-1,5 0-4,-1-2-3,5 1-7,-1-1-5,9-1-6,0 1-3,4 2-2,14-1-2,5 3-2,9 3 0,5 3 1,10 7-1,3 8 2,8 10 0,-1 10 0,0 10 0,-6 8-1,-9 7-6,-7 7 0,-9 4 0,-15-1 0,-6-1 0,-10-4 0,-13-6 0,-9-6 0,-7-9 0,0-12 0,-4-5 0,3-11 0,-6-11 0,10-8 0,10-6 0,6-8 0,12-4 0,5-3 0,15-1 0,5 0 0,12 4 0,7 1 0,2 3 0,0 8 0,-2 2 0,0 10-7,-8 31-47,-5-24-28,2 2-3,-14 2-4,1 4-5,-15-8 2</inkml:trace>
        </inkml:traceGroup>
        <inkml:traceGroup>
          <inkml:annotationXML>
            <emma:emma xmlns:emma="http://www.w3.org/2003/04/emma" version="1.0">
              <emma:interpretation id="{169CDD11-8135-44E3-9EEA-3E62AFE56366}" emma:medium="tactile" emma:mode="ink">
                <msink:context xmlns:msink="http://schemas.microsoft.com/ink/2010/main" type="inkWord" rotatedBoundingBox="5650,6114 5673,6952 5348,6961 5324,6123">
                  <msink:destinationLink direction="with" ref="{B78987DE-DC4A-40AB-A48F-861E29D1EE29}"/>
                </msink:context>
              </emma:interpretation>
              <emma:one-of disjunction-type="recognition" id="oneOf66">
                <emma:interpretation id="interp330" emma:lang="ko-KR" emma:confidence="0">
                  <emma:literal>d</emma:literal>
                </emma:interpretation>
                <emma:interpretation id="interp331" emma:lang="ko-KR" emma:confidence="0">
                  <emma:literal>a</emma:literal>
                </emma:interpretation>
                <emma:interpretation id="interp332" emma:lang="ko-KR" emma:confidence="0">
                  <emma:literal>히</emma:literal>
                </emma:interpretation>
                <emma:interpretation id="interp333" emma:lang="ko-KR" emma:confidence="0">
                  <emma:literal>q</emma:literal>
                </emma:interpretation>
                <emma:interpretation id="interp334" emma:lang="ko-KR" emma:confidence="0">
                  <emma:literal>"</emma:literal>
                </emma:interpretation>
              </emma:one-of>
            </emma:emma>
          </inkml:annotationXML>
          <inkml:trace contextRef="#ctx0" brushRef="#br1" timeOffset="154362.2711">3955 3383 27,'-4'-17'64,"0"-2"8,0 8-5,-7 0-30,11 11-1,-11 1 0,7 12 1,-1 14-4,4 15-9,-2 13-4,3 7 2,0 10-1,3 1-6,4-3-15,0-2 0,0-7 0,-2-12 0,3-9 0,-1-9 0,2-9 0,-2-7 0,-7-15 0,5 11 0,-5-11 0,7-9 0,-7-8-46,3-6-36,1-6-3,-1-10-4,3-8-5,-3-11-1</inkml:trace>
          <inkml:trace contextRef="#ctx0" brushRef="#br1" timeOffset="154596.2716">4085 3243 41,'13'-28'75,"-3"8"2,3 19 0,-5 4 1,0 25-1,-7 11-53,4 15-8,-4 8 0,0 9 1,-1 4-4,0 3-13,0-5 0,0-8 0,4-10 0,3-5 0,0-7 0,4-11 0,-1-5-38,1-15-43,4-4-3,-4-8-4,2-6-6,-4-12-2</inkml:trace>
        </inkml:traceGroup>
        <inkml:traceGroup>
          <inkml:annotationXML>
            <emma:emma xmlns:emma="http://www.w3.org/2003/04/emma" version="1.0">
              <emma:interpretation id="{BE914762-CBFE-4EEF-898F-B6D502954406}" emma:medium="tactile" emma:mode="ink">
                <msink:context xmlns:msink="http://schemas.microsoft.com/ink/2010/main" type="inkWord" rotatedBoundingBox="5772,6806 5912,6263 6359,6379 6219,6922"/>
              </emma:interpretation>
              <emma:one-of disjunction-type="recognition" id="oneOf67">
                <emma:interpretation id="interp335" emma:lang="ko-KR" emma:confidence="0">
                  <emma:literal>e</emma:literal>
                </emma:interpretation>
                <emma:interpretation id="interp336" emma:lang="ko-KR" emma:confidence="0">
                  <emma:literal>오</emma:literal>
                </emma:interpretation>
                <emma:interpretation id="interp337" emma:lang="ko-KR" emma:confidence="0">
                  <emma:literal>8</emma:literal>
                </emma:interpretation>
                <emma:interpretation id="interp338" emma:lang="ko-KR" emma:confidence="0">
                  <emma:literal>으</emma:literal>
                </emma:interpretation>
                <emma:interpretation id="interp33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155095.4724">4397 3679 45,'0'0'69,"0"0"2,0 0 1,10 3 0,-10-3-40,0 0-4,11 1-4,-3-1-4,5 0-1,1 0-3,4 0-4,4-1-2,2-5-2,5 0-2,4-6-1,-1-3-3,0-5-2,-1-2 0,-4-6 0,-5 0 0,-6-3 0,-6-1 0,-7 3 0,-5 5 0,-11 6 0,-7 8 0,-5 6-2,-6 8 1,-4 14 2,-2 12 1,1 7-2,5 11 0,6 3 0,4 3 0,6 1 0,8-4 0,7-2 0,12-4 0,9-6 0,4-10 0,4-7 0,8-7 0,-4-10 0,6-5 0,-6-13 0,0-6-48,1-6-39,-5-8-2,0-3-5,-4-11-5,3 2 5</inkml:trace>
        </inkml:traceGroup>
        <inkml:traceGroup>
          <inkml:annotationXML>
            <emma:emma xmlns:emma="http://www.w3.org/2003/04/emma" version="1.0">
              <emma:interpretation id="{F9B89519-C364-4B0E-9E1E-B2BD7A945594}" emma:medium="tactile" emma:mode="ink">
                <msink:context xmlns:msink="http://schemas.microsoft.com/ink/2010/main" type="inkWord" rotatedBoundingBox="6357,6797 6512,6085 6773,6141 6618,6854"/>
              </emma:interpretation>
              <emma:one-of disjunction-type="recognition" id="oneOf68">
                <emma:interpretation id="interp340" emma:lang="ko-KR" emma:confidence="0">
                  <emma:literal>"</emma:literal>
                </emma:interpretation>
                <emma:interpretation id="interp341" emma:lang="ko-KR" emma:confidence="0">
                  <emma:literal>“</emma:literal>
                </emma:interpretation>
                <emma:interpretation id="interp342" emma:lang="ko-KR" emma:confidence="0">
                  <emma:literal>Ⅱ</emma:literal>
                </emma:interpretation>
                <emma:interpretation id="interp343" emma:lang="ko-KR" emma:confidence="0">
                  <emma:literal>`</emma:literal>
                </emma:interpretation>
                <emma:interpretation id="interp34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155391.873">5062 3266 0,'0'24'82,"-3"-1"6,0 6-3,-6 6-2,0 7-1,4 9-37,-3 0-9,1 6-26,-3-4-10,2-4 0,1-2 0,4-7 0,-1-4 0,4-5 0,0-9 0,0-5 0,3-7 0,-3-10 0,11 7 0,-9-14 0,7-6-84,3-6-2,1-6-2,2-4-7,-4-9-2</inkml:trace>
          <inkml:trace contextRef="#ctx0" brushRef="#br1" timeOffset="155594.6733">5209 3215 1,'7'-22'87,"-7"22"5,11 0-3,-8 26-4,-3 11 0,0 10-13,0 3-72,-3 8 0,0 8 0,-1 0 0,0-1 0,0-11 0,-3-8 0,7-1 0,0-11-40,0-10-45,4-9-3,-4-15-6,0 0-6,7-11 0</inkml:trace>
        </inkml:traceGroup>
        <inkml:traceGroup>
          <inkml:annotationXML>
            <emma:emma xmlns:emma="http://www.w3.org/2003/04/emma" version="1.0">
              <emma:interpretation id="{9F32BD25-6451-400D-9A66-D68F7B149AEB}" emma:medium="tactile" emma:mode="ink">
                <msink:context xmlns:msink="http://schemas.microsoft.com/ink/2010/main" type="inkWord" rotatedBoundingBox="7944,6605 9159,6860 9035,7447 7820,7192"/>
              </emma:interpretation>
              <emma:one-of disjunction-type="recognition" id="oneOf69">
                <emma:interpretation id="interp345" emma:lang="ko-KR" emma:confidence="0">
                  <emma:literal>…</emma:literal>
                </emma:interpretation>
                <emma:interpretation id="interp346" emma:lang="ko-KR" emma:confidence="0">
                  <emma:literal>다</emma:literal>
                </emma:interpretation>
                <emma:interpretation id="interp347" emma:lang="ko-KR" emma:confidence="0">
                  <emma:literal>자</emma:literal>
                </emma:interpretation>
                <emma:interpretation id="interp348" emma:lang="ko-KR" emma:confidence="0">
                  <emma:literal>라</emma:literal>
                </emma:interpretation>
                <emma:interpretation id="interp349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157232.6762">6480 4018 70,'-8'3'85,"-2"3"-2,10-6-6,-15 4 0,12-9-31,3 5-21,0 0-8,0 0-7,19-6-1,-4 4-2,7 1-2,3-2-5,8 0 0,0 0 0,5 0 0,-3-1 0,0 0 0,1 0 0,-6-1 0,-1 2 0,-6 2 0,-5 0-25,-4 0-29,-3 1-28,-11 0-2,6 8-5,-6-8-4,-9 11 9</inkml:trace>
          <inkml:trace contextRef="#ctx0" brushRef="#br1" timeOffset="157482.2766">6507 4201 0,'-22'20'70,"4"-5"2,-1-2-1,9-4 1,1-1-1,40-1-40,-31-7-8,6 12-1,8-9-2,4-1-2,11-2-2,6-2-2,11-4-3,2-4-11,9 0 0,1-3 0,2 5 0,-3-3 0,-2 6-17,-6 1-35,-4 0-29,-4 0-1,-7-3-5,1 2-7,-9-8 4</inkml:trace>
          <inkml:trace contextRef="#ctx0" brushRef="#br1" timeOffset="157794.2772">7491 4000 51,'0'11'87,"-2"5"2,-11 6-7,-2 8 0,-3 2-3,7 2-61,6 3 0,5-6-13,6-6-5,16-14 0,7-7 0,10-14 0,4-12 0,-2-8 0,-1-9 0,-8 1 0,-10-7 0,-11 5 0,-11 1 0,-8 9 0,-15 7 0,-5 7 0,-10 9 0,4 9 0,4 11-56,-10 2-33,8 6 1,2-6-8,10 2-4</inkml:trace>
        </inkml:traceGroup>
        <inkml:traceGroup>
          <inkml:annotationXML>
            <emma:emma xmlns:emma="http://www.w3.org/2003/04/emma" version="1.0">
              <emma:interpretation id="{9810D1D0-FC55-40D1-9F09-1E0591A33E7A}" emma:medium="tactile" emma:mode="ink">
                <msink:context xmlns:msink="http://schemas.microsoft.com/ink/2010/main" type="inkWord" rotatedBoundingBox="11536,8046 12844,8320 12782,8615 11475,8341">
                  <msink:destinationLink direction="with" ref="{71432063-B295-4449-8D3A-F15EB417B765}"/>
                </msink:context>
              </emma:interpretation>
              <emma:one-of disjunction-type="recognition" id="oneOf70">
                <emma:interpretation id="interp350" emma:lang="ko-KR" emma:confidence="0">
                  <emma:literal>-</emma:literal>
                </emma:interpretation>
                <emma:interpretation id="interp351" emma:lang="ko-KR" emma:confidence="0">
                  <emma:literal>ㅡ</emma:literal>
                </emma:interpretation>
                <emma:interpretation id="interp352" emma:lang="ko-KR" emma:confidence="0">
                  <emma:literal>_</emma:literal>
                </emma:interpretation>
                <emma:interpretation id="interp353" emma:lang="ko-KR" emma:confidence="0">
                  <emma:literal>一</emma:literal>
                </emma:interpretation>
                <emma:interpretation id="interp354" emma:lang="ko-KR" emma:confidence="0">
                  <emma:literal>…</emma:literal>
                </emma:interpretation>
              </emma:one-of>
            </emma:emma>
          </inkml:annotationXML>
          <inkml:trace contextRef="#ctx0" brushRef="#br4" timeOffset="181319.1185">10050 5419 57,'0'0'79,"0"0"-3,0 0-4,-2-5-3,7 5-23,12 0-29,6 0-6,10 0-7,9 0-1,11 0-1,5 1 0,12-1-1,8-1 1,7-2 0,7-3 0,1-3-1,0 0 1,5 5-1,-4-2 1,-6 4-1,-9 1-2,-6 1-4,-14 0-10,-14 5-9,-10 3-14,-17-4-9,18 8-26,-46-3-5,-15 6-2,-17-4 6</inkml:trace>
        </inkml:traceGroup>
      </inkml:traceGroup>
    </inkml:traceGroup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5:12.5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78987DE-DC4A-40AB-A48F-861E29D1EE29}" emma:medium="tactile" emma:mode="ink">
          <msink:context xmlns:msink="http://schemas.microsoft.com/ink/2010/main" type="inkDrawing" rotatedBoundingBox="3693,7144 7300,6909 7306,6993 3699,7228" semanticType="underline" shapeName="Other">
            <msink:sourceLink direction="with" ref="{E2DD0DF7-6148-4FB8-AAF2-33BC8659B701}"/>
            <msink:sourceLink direction="with" ref="{169CDD11-8135-44E3-9EEA-3E62AFE56366}"/>
          </msink:context>
        </emma:interpretation>
      </emma:emma>
    </inkml:annotationXML>
    <inkml:trace contextRef="#ctx0" brushRef="#br0">86 265 4,'-14'-2'67,"0"-2"3,0 4-1,2-3-2,0-2-33,3 5-5,9 0-10,-11 0-4,11 0-2,0 0-2,13 0 1,5 0-1,12 0 1,4 0 0,20-1 0,4 0-2,21-2 0,10 2-1,19-2 0,7 1-1,18-4 0,10-3-8,9 2 0,9-4 0,4 2 0,6-1 0,1 2 0,1-4 0,2 6 0,-7-4 0,3 1 0,-7-2 0,-6 1 0,-8 1 0,-8-4 0,-11 0 0,-15 0 0,-14 2 0,-19 3 0,-17-1 0,-15 3 0,-14-2 0,-15 2 0,-22 6 0,3-15-48,-16 11-38,-18-1 1,-8 2-7,-16-2-2,-10 4-1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5:22.2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CE25EDB-F4FB-4B92-BADF-18334538B6F6}" emma:medium="tactile" emma:mode="ink">
          <msink:context xmlns:msink="http://schemas.microsoft.com/ink/2010/main" type="inkDrawing" rotatedBoundingBox="3855,10018 7546,9842 7553,9972 3861,10148" semanticType="underline" shapeName="Other">
            <msink:sourceLink direction="with" ref="{B7D15510-9857-4CFF-87FC-4932AD5FB53E}"/>
            <msink:sourceLink direction="with" ref="{5B01EEC5-3771-413A-B651-3EA7DE7F3F45}"/>
            <msink:sourceLink direction="with" ref="{598BEE06-166F-4840-B6B4-1AC8C0E83334}"/>
          </msink:context>
        </emma:interpretation>
      </emma:emma>
    </inkml:annotationXML>
    <inkml:trace contextRef="#ctx0" brushRef="#br0">85 128 54,'-28'5'77,"5"-2"-3,5-2-2,7 2-5,5 7-27,6-10-20,15 12-6,12-4-7,6 1 0,15 2 3,14 0 0,14-1 1,16-3 1,18-2-1,14-5-2,20 0 0,13-3-2,15-5-7,11-5 0,9 3 0,8-6 0,4 1 0,4-2 0,-2-2 0,1 0 0,-7 0 0,-10 0 0,-14 2 0,-13 3 0,-21 3 0,-25-1 0,-16 7 0,-28 1 0,-28 1-68,-19 3-19,-26 0 0,-17 1-6,-34-2-6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5:10.0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4F60318-84BB-4561-B52A-FE66F7BF0D94}" emma:medium="tactile" emma:mode="ink">
          <msink:context xmlns:msink="http://schemas.microsoft.com/ink/2010/main" type="writingRegion" rotatedBoundingBox="4420,7235 9466,8146 8773,11987 3727,11076"/>
        </emma:interpretation>
      </emma:emma>
    </inkml:annotationXML>
    <inkml:traceGroup>
      <inkml:annotationXML>
        <emma:emma xmlns:emma="http://www.w3.org/2003/04/emma" version="1.0">
          <emma:interpretation id="{FC09E182-27A1-4FD7-97A6-1134CE52A442}" emma:medium="tactile" emma:mode="ink">
            <msink:context xmlns:msink="http://schemas.microsoft.com/ink/2010/main" type="paragraph" rotatedBoundingBox="4700,7406 6271,7446 6250,8260 4679,82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6AC894-3185-41DD-8908-BC40CF1841C7}" emma:medium="tactile" emma:mode="ink">
              <msink:context xmlns:msink="http://schemas.microsoft.com/ink/2010/main" type="line" rotatedBoundingBox="4700,7406 6271,7446 6250,8260 4679,8220"/>
            </emma:interpretation>
          </emma:emma>
        </inkml:annotationXML>
        <inkml:traceGroup>
          <inkml:annotationXML>
            <emma:emma xmlns:emma="http://www.w3.org/2003/04/emma" version="1.0">
              <emma:interpretation id="{E72FD3D5-6F5B-47B7-9338-19F2088A6176}" emma:medium="tactile" emma:mode="ink">
                <msink:context xmlns:msink="http://schemas.microsoft.com/ink/2010/main" type="inkWord" rotatedBoundingBox="4700,7406 5328,7422 5307,8236 4679,8220"/>
              </emma:interpretation>
              <emma:one-of disjunction-type="recognition" id="oneOf0">
                <emma:interpretation id="interp0" emma:lang="ko-KR" emma:confidence="0">
                  <emma:literal>그</emma:literal>
                </emma:interpretation>
                <emma:interpretation id="interp1" emma:lang="ko-KR" emma:confidence="0">
                  <emma:literal>2</emma:literal>
                </emma:interpretation>
                <emma:interpretation id="interp2" emma:lang="ko-KR" emma:confidence="0">
                  <emma:literal>ㅋ</emma:literal>
                </emma:interpretation>
                <emma:interpretation id="interp3" emma:lang="ko-KR" emma:confidence="0">
                  <emma:literal>~</emma:literal>
                </emma:interpretation>
                <emma:interpretation id="interp4" emma:lang="ko-KR" emma:confidence="0">
                  <emma:literal>7</emma:literal>
                </emma:interpretation>
              </emma:one-of>
            </emma:emma>
          </inkml:annotationXML>
          <inkml:trace contextRef="#ctx0" brushRef="#br0">3309 4801 3,'-11'5'70,"-4"-5"3,15 0-5,-18-9-1,18-7-5,31-6-44,-26-3-3,11-2-4,-2-3-2,9 2 1,-1-6-1,10-1-9,-2 5 11,9 2 1,1 11-2,0 4-1,4 13-1,0 6-8,-3 17 10,-1 12 1,-2 13 1,-7 7-1,-3 10-9,-6 4-2,-7 5 0,-4-1 0,-8-4 0,-5-1 0,-11-7 0,-8-6 0,-7-11 0,-5-9 0,-4-14 0,-1-10 0,-1-7 0,0-5 0,9-12 0,5-9 0,6-8 0,9-1 0,8-5 0,2-3 0,11-3 0,8 0 0,4 1 0,5-2 0,6 9 0,2-3 0,3 6 0,-3 6 0,-1 9 0,-10 3-3,-8 5-81,9 5-1,-12 2-2,-2 5-7,-12-4-1</inkml:trace>
        </inkml:traceGroup>
        <inkml:traceGroup>
          <inkml:annotationXML>
            <emma:emma xmlns:emma="http://www.w3.org/2003/04/emma" version="1.0">
              <emma:interpretation id="{2C794C4B-ABEB-4C2C-AD6E-85FD64CAEDE3}" emma:medium="tactile" emma:mode="ink">
                <msink:context xmlns:msink="http://schemas.microsoft.com/ink/2010/main" type="inkWord" rotatedBoundingBox="5740,7505 6269,7519 6255,8075 5725,8062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오</emma:literal>
                </emma:interpretation>
                <emma:interpretation id="interp7" emma:lang="ko-KR" emma:confidence="0">
                  <emma:literal>으</emma:literal>
                </emma:interpretation>
                <emma:interpretation id="interp8" emma:lang="ko-KR" emma:confidence="0">
                  <emma:literal>c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544.4027">4422 4714 4,'0'0'37,"14"-10"4,-7 0-22,5 2 8,-5-1 4,7 3 4,0-7 1,-5 4 1,4-3-1,-13 12-3,16-18-3,-14 10-3,2-1-8,-4 0-5,-10 5-4,-1 3-1,-5 2 0,-5 10 1,-4 10 1,-1 11 2,-4 9 0,1 12-3,4 3-10,4 2 0,6 2 0,12-3 0,13-4 0,11-10 0,12-13 0,14-8 0,4-8 0,5-9 0,5-6 0,-6-8 0,-8-8 0,-5 8 0,16 1-55,-34-7-31,-5 4-2,-15-4-5,-4 6-5,-11-7 7</inkml:trace>
        </inkml:traceGroup>
      </inkml:traceGroup>
    </inkml:traceGroup>
    <inkml:traceGroup>
      <inkml:annotationXML>
        <emma:emma xmlns:emma="http://www.w3.org/2003/04/emma" version="1.0">
          <emma:interpretation id="{BCEFA486-ADDB-41E5-B87B-6D46264BAA83}" emma:medium="tactile" emma:mode="ink">
            <msink:context xmlns:msink="http://schemas.microsoft.com/ink/2010/main" type="paragraph" rotatedBoundingBox="4193,8494 9239,9405 9010,10675 3964,9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AFFA67-8895-4BC1-AC96-D02FAF2A074A}" emma:medium="tactile" emma:mode="ink">
              <msink:context xmlns:msink="http://schemas.microsoft.com/ink/2010/main" type="line" rotatedBoundingBox="4193,8494 9239,9405 9010,10675 3964,9765"/>
            </emma:interpretation>
          </emma:emma>
        </inkml:annotationXML>
        <inkml:traceGroup>
          <inkml:annotationXML>
            <emma:emma xmlns:emma="http://www.w3.org/2003/04/emma" version="1.0">
              <emma:interpretation id="{B7D15510-9857-4CFF-87FC-4932AD5FB53E}" emma:medium="tactile" emma:mode="ink">
                <msink:context xmlns:msink="http://schemas.microsoft.com/ink/2010/main" type="inkWord" rotatedBoundingBox="4066,9197 4785,9326 4682,9894 3964,9765">
                  <msink:destinationLink direction="with" ref="{BCE25EDB-F4FB-4B92-BADF-18334538B6F6}"/>
                </msink:context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2</emma:literal>
                </emma:interpretation>
                <emma:interpretation id="interp12" emma:lang="ko-KR" emma:confidence="0">
                  <emma:literal>5</emma:literal>
                </emma:interpretation>
                <emma:interpretation id="interp13" emma:lang="ko-KR" emma:confidence="0">
                  <emma:literal>그</emma:literal>
                </emma:interpretation>
                <emma:interpretation id="interp14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12854.4226">2679 6462 27,'-10'-12'70,"-3"0"3,6-2-1,-3-1-4,2-5-30,5 3-7,2 2-10,1-2-4,9 1-3,9 2-1,6 5 0,9 3 0,15 7 0,0 13 0,9 11-2,2 11-7,-3 10-4,0 5 0,-10 9 0,-10 2 0,-12 0 0,-11-3 0,-13-6 0,-8-6 0,-14-8 0,-8-11 0,-7-7 0,-5-9 0,1-8 0,1-5 0,6-12 0,7-5 0,8-12 0,8 2 0,11-4 0,12-6 0,15 0 0,8 5 0,10-2 0,3 5 0,7 5 0,-3 2 0,-1 14 0,-3 0-62,-9 4-26,-6 4 0,-12 1-6,1 3-4</inkml:trace>
        </inkml:traceGroup>
        <inkml:traceGroup>
          <inkml:annotationXML>
            <emma:emma xmlns:emma="http://www.w3.org/2003/04/emma" version="1.0">
              <emma:interpretation id="{5B01EEC5-3771-413A-B651-3EA7DE7F3F45}" emma:medium="tactile" emma:mode="ink">
                <msink:context xmlns:msink="http://schemas.microsoft.com/ink/2010/main" type="inkWord" rotatedBoundingBox="5341,8930 5777,9008 5620,9879 5184,9800">
                  <msink:destinationLink direction="with" ref="{BCE25EDB-F4FB-4B92-BADF-18334538B6F6}"/>
                </msink:context>
              </emma:interpretation>
              <emma:one-of disjunction-type="recognition" id="oneOf3">
                <emma:interpretation id="interp15" emma:lang="ko-KR" emma:confidence="0">
                  <emma:literal>d</emma:literal>
                </emma:interpretation>
                <emma:interpretation id="interp16" emma:lang="ko-KR" emma:confidence="0">
                  <emma:literal>Ⅵ</emma:literal>
                </emma:interpretation>
                <emma:interpretation id="interp17" emma:lang="ko-KR" emma:confidence="0">
                  <emma:literal>a</emma:literal>
                </emma:interpretation>
                <emma:interpretation id="interp18" emma:lang="ko-KR" emma:confidence="0">
                  <emma:literal>n</emma:literal>
                </emma:interpretation>
                <emma:interpretation id="interp1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13369.2235">3926 6206 17,'-8'-10'76,"-3"-1"1,11 11 0,-15-5 2,8-12-24,7 33-7,-2 20-12,2 14-10,-2 13-6,2 12-20,-4 6 0,2 1 0,-1-3 0,2-5 0,1-13 0,0-12 0,0-13 0,4-12 0,2-13 0,-6-11 0,20-11 0,-4-16 0,1-4 0,4-11-76,0-14-11,2-10-1,-5-12-5,0-3-3</inkml:trace>
          <inkml:trace contextRef="#ctx0" brushRef="#br0" timeOffset="13556.4238">4087 6092 38,'16'-32'83,"-5"17"3,-2 15-1,-5 18 0,-2 16 0,25 14-52,-27 13-17,0 14-16,-4 12 0,0 0 0,3 0 0,-2-7 0,3-7 0,0-13 0,1-8 0,3-21 0,3-8-50,8-10-37,-3-11-2,4-3-6,-5-17-4</inkml:trace>
        </inkml:traceGroup>
        <inkml:traceGroup>
          <inkml:annotationXML>
            <emma:emma xmlns:emma="http://www.w3.org/2003/04/emma" version="1.0">
              <emma:interpretation id="{598BEE06-166F-4840-B6B4-1AC8C0E83334}" emma:medium="tactile" emma:mode="ink">
                <msink:context xmlns:msink="http://schemas.microsoft.com/ink/2010/main" type="inkWord" rotatedBoundingBox="5952,8811 6826,8969 6648,9955 5774,9797">
                  <msink:destinationLink direction="with" ref="{BCE25EDB-F4FB-4B92-BADF-18334538B6F6}"/>
                </msink:context>
              </emma:interpretation>
              <emma:one-of disjunction-type="recognition" id="oneOf4">
                <emma:interpretation id="interp20" emma:lang="ko-KR" emma:confidence="0">
                  <emma:literal>대</emma:literal>
                </emma:interpretation>
                <emma:interpretation id="interp21" emma:lang="ko-KR" emma:confidence="0">
                  <emma:literal>왜</emma:literal>
                </emma:interpretation>
                <emma:interpretation id="interp22" emma:lang="ko-KR" emma:confidence="0">
                  <emma:literal>데</emma:literal>
                </emma:interpretation>
                <emma:interpretation id="interp23" emma:lang="ko-KR" emma:confidence="0">
                  <emma:literal>에</emma:literal>
                </emma:interpretation>
                <emma:interpretation id="interp24" emma:lang="ko-KR" emma:confidence="0">
                  <emma:literal>애</emma:literal>
                </emma:interpretation>
              </emma:one-of>
            </emma:emma>
          </inkml:annotationXML>
          <inkml:trace contextRef="#ctx0" brushRef="#br0" timeOffset="14055.6247">4495 6512 46,'0'0'87,"-13"2"-1,13-2-7,-11 7-1,11-7 0,-2 12-56,2-12-5,6 14-8,3-6 0,6-5-9,3-3 0,7-3 0,4-10 0,4-7 0,0 0 0,-2-11 0,-5-4 0,-3-3 0,-9 2 0,-8-1 0,-6 7 0,-9 4 0,-13 9 0,-4 14 0,-8 10 0,-6 18 0,-6 16 0,1 15 0,1 8 0,8 6 0,7 1 0,9 1 0,11-5 0,9-7 0,12-15 0,14-7 0,7-17 0,6-7 0,7-9 0,6-11 0,10-7 0,-4-11-54,-4-12-37,1-6 0,-7-10-6,3-4-5</inkml:trace>
          <inkml:trace contextRef="#ctx0" brushRef="#br0" timeOffset="14414.4253">5038 6118 14,'3'-9'75,"-3"1"3,0-2 1,0 10-4,0-15 1,0 15-41,6 6-5,-2 13-6,-4 16-1,0 11-21,-4 14-2,-1 5 0,-1 7 0,-4 4 0,4-2 0,-2-8 0,4-9 0,-2-12 0,5-12 0,1-8 0,0-7 0,0-18 0,17 7 0,-12-15 0,8-10-50,4-4-39,-1-11-1,2-7-4,-5-14-5</inkml:trace>
          <inkml:trace contextRef="#ctx0" brushRef="#br0" timeOffset="14601.6257">5252 6114 4,'14'-46'90,"-2"16"4,-1 19-2,-4 15-4,-3 24-1,-4 10-31,-38 15-56,36 6 0,-2 13 0,0 4 0,-2 2 0,2-5 0,0-5 0,0-8 0,4-3 0,6-10-44,-2-18-44,4-8-4,-8-21-5,12 0-6</inkml:trace>
        </inkml:traceGroup>
        <inkml:traceGroup>
          <inkml:annotationXML>
            <emma:emma xmlns:emma="http://www.w3.org/2003/04/emma" version="1.0">
              <emma:interpretation id="{6E6D3CE2-E682-4EE3-8E87-88DF8C79B475}" emma:medium="tactile" emma:mode="ink">
                <msink:context xmlns:msink="http://schemas.microsoft.com/ink/2010/main" type="inkWord" rotatedBoundingBox="7936,9937 8652,10067 8576,10488 7860,10358"/>
              </emma:interpretation>
              <emma:one-of disjunction-type="recognition" id="oneOf5">
                <emma:interpretation id="interp25" emma:lang="ko-KR" emma:confidence="0">
                  <emma:literal>=</emma:literal>
                </emma:interpretation>
                <emma:interpretation id="interp26" emma:lang="ko-KR" emma:confidence="0">
                  <emma:literal>느</emma:literal>
                </emma:interpretation>
                <emma:interpretation id="interp27" emma:lang="ko-KR" emma:confidence="0">
                  <emma:literal>二</emma:literal>
                </emma:interpretation>
                <emma:interpretation id="interp28" emma:lang="ko-KR" emma:confidence="0">
                  <emma:literal>그</emma:literal>
                </emma:interpretation>
                <emma:interpretation id="interp2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5412.8271">6554 7093 65,'-15'7'92,"0"-2"-3,4 1-4,-2-6-2,13 0-3,-9 0-63,9 0-17,0 0 0,16 2 0,5-2 0,7 0 0,6 0 0,7-2 0,3-1 0,6 0 0,1 0 0,-3 1 0,-8-2 0,3 4 0,-9 0-69,-12 2-17,-5 0-2,-17-2-6,4 14-4</inkml:trace>
          <inkml:trace contextRef="#ctx0" brushRef="#br0" timeOffset="15662.4275">6557 7386 73,'-18'21'88,"4"-3"-2,7-4-2,5-5-1,2-9-1,11 5-67,11-5-15,8 0 0,6-4 0,5-3 0,7-5 0,5-1 0,2-1 0,-3-3 0,3 5 0,-4 24-32,-1-30-51,1-1-3,-7-5-4,0 3-6,-2-7-1</inkml:trace>
        </inkml:traceGroup>
        <inkml:traceGroup>
          <inkml:annotationXML>
            <emma:emma xmlns:emma="http://www.w3.org/2003/04/emma" version="1.0">
              <emma:interpretation id="{DECCA86B-8271-40F3-A717-4E6C7B5B448B}" emma:medium="tactile" emma:mode="ink">
                <msink:context xmlns:msink="http://schemas.microsoft.com/ink/2010/main" type="inkWord" rotatedBoundingBox="8849,9998 9123,10047 9064,10372 8791,10323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o</emma:literal>
                </emma:interpretation>
                <emma:interpretation id="interp32" emma:lang="ko-KR" emma:confidence="0">
                  <emma:literal>O</emma:literal>
                </emma:interpretation>
                <emma:interpretation id="interp33" emma:lang="ko-KR" emma:confidence="0">
                  <emma:literal>ㅇ</emma:literal>
                </emma:interpretation>
                <emma:interpretation id="interp3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5927.628">7495 7145 41,'-4'24'96,"-11"9"-1,-8 4-5,1 7-4,0-44-1,8 45-67,11-7-18,6-8 0,20-16 0,10-13 0,7-9 0,4-14 0,2-9 0,-5-6 0,-8-4 0,-11-4 0,-16 10 0,-6 0 0,-18 13 0,-8 8 0,-10 4 0,1 1 0,0 9-65,-7 7-26,12 5 0,0-2-8,9 1-4</inkml:trace>
        </inkml:traceGroup>
      </inkml:traceGroup>
    </inkml:traceGroup>
    <inkml:traceGroup>
      <inkml:annotationXML>
        <emma:emma xmlns:emma="http://www.w3.org/2003/04/emma" version="1.0">
          <emma:interpretation id="{73AA0AAC-C7D8-4CB3-B18F-E25A1D073FCD}" emma:medium="tactile" emma:mode="ink">
            <msink:context xmlns:msink="http://schemas.microsoft.com/ink/2010/main" type="paragraph" rotatedBoundingBox="4583,10359 6071,10331 6088,11248 4600,112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C6152C-465E-4644-B6AD-B0B13786D60F}" emma:medium="tactile" emma:mode="ink">
              <msink:context xmlns:msink="http://schemas.microsoft.com/ink/2010/main" type="line" rotatedBoundingBox="4583,10359 6071,10331 6088,11248 4600,11276"/>
            </emma:interpretation>
          </emma:emma>
        </inkml:annotationXML>
        <inkml:traceGroup>
          <inkml:annotationXML>
            <emma:emma xmlns:emma="http://www.w3.org/2003/04/emma" version="1.0">
              <emma:interpretation id="{1CC011FA-0677-406A-914A-D37EE9AF15FC}" emma:medium="tactile" emma:mode="ink">
                <msink:context xmlns:msink="http://schemas.microsoft.com/ink/2010/main" type="inkWord" rotatedBoundingBox="4583,10359 5165,10348 5182,11265 4600,11276"/>
              </emma:interpretation>
              <emma:one-of disjunction-type="recognition" id="oneOf7">
                <emma:interpretation id="interp35" emma:lang="ko-KR" emma:confidence="0">
                  <emma:literal>ㅋ</emma:literal>
                </emma:interpretation>
                <emma:interpretation id="interp36" emma:lang="ko-KR" emma:confidence="0">
                  <emma:literal>8</emma:literal>
                </emma:interpretation>
                <emma:interpretation id="interp37" emma:lang="ko-KR" emma:confidence="0">
                  <emma:literal>3</emma:literal>
                </emma:interpretation>
                <emma:interpretation id="interp38" emma:lang="ko-KR" emma:confidence="0">
                  <emma:literal>2</emma:literal>
                </emma:interpretation>
                <emma:interpretation id="interp3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9718.8167">3165 7508 23,'-8'0'61,"8"0"3,3-17 0,9 4 2,1 4-28,10-7-11,12 8-5,-1-2 1,10 8 0,2 2-1,2 15-1,-4 11-21,-3 13 23,-2 10-3,-10 11-6,-7 10-14,-10 9 0,-6 7 0,-8 2 0,-10-2 0,-4-7 0,-9-10 0,-3-10 0,-4-10 0,1-11 0,-4-20 0,1-12 0,2-10 0,5-11 0,2-15 0,7-7 0,10-9 0,5-9 0,3 1 0,15-5 0,10 5 0,5 4 0,7 2 0,5 3 0,6 10 0,-3 1 0,5 13 0,-11 4 0,1 2-78,-5 6-9,-11 7-2,-2 4-5,-11 0-4</inkml:trace>
        </inkml:traceGroup>
        <inkml:traceGroup>
          <inkml:annotationXML>
            <emma:emma xmlns:emma="http://www.w3.org/2003/04/emma" version="1.0">
              <emma:interpretation id="{F459AE9D-8D25-45A2-B1A7-A2B60CF22547}" emma:medium="tactile" emma:mode="ink">
                <msink:context xmlns:msink="http://schemas.microsoft.com/ink/2010/main" type="inkWord" rotatedBoundingBox="5556,10376 6071,10366 6084,11066 5569,11075"/>
              </emma:interpretation>
              <emma:one-of disjunction-type="recognition" id="oneOf8">
                <emma:interpretation id="interp40" emma:lang="ko-KR" emma:confidence="0">
                  <emma:literal>d</emma:literal>
                </emma:interpretation>
                <emma:interpretation id="interp41" emma:lang="ko-KR" emma:confidence="0">
                  <emma:literal>a</emma:literal>
                </emma:interpretation>
                <emma:interpretation id="interp42" emma:lang="ko-KR" emma:confidence="0">
                  <emma:literal>인</emma:literal>
                </emma:interpretation>
                <emma:interpretation id="interp43" emma:lang="ko-KR" emma:confidence="0">
                  <emma:literal>q</emma:literal>
                </emma:interpretation>
                <emma:interpretation id="interp4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1528.4203">4420 7928 45,'-2'10'68,"2"-10"1,0 0 1,0 0-3,25-2-38,-22-10-4,4 2 1,-6-11-4,2 0-5,-3-1-4,0-1-1,-7 0-2,-1 2-2,-5 4-3,-3 3-1,-5 11 0,-2 3 0,-2 10 3,-3 9-1,-4 8-6,1 14 0,-1 3 0,2 7 0,8-2 0,5-3 0,6-3 0,11-8 0,3-9 0,15-14 0,9-12 0,11-14 0,3-11 0,6-9 0,-2-7 0,2-7 0,-4-6 0,-6-6 0,-9-6 0,-8 3 0,-6 0 0,-7 3 0,-7 4 0,0 7 0,-10 13 0,2 9 0,-4 17 0,1 11 0,-2 17 0,6 9 0,0 13 0,1 8 0,3 5 0,3 9 0,3 3 0,3-1 0,7-3 0,-2-5 0,7-10 0,-3-9 0,10-23 0,-2 9-72,-5-17-18,3-4-2,-10-12-4,1-5-6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5:41.298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432063-B295-4449-8D3A-F15EB417B765}" emma:medium="tactile" emma:mode="ink">
          <msink:context xmlns:msink="http://schemas.microsoft.com/ink/2010/main" type="inkDrawing" rotatedBoundingBox="11184,8795 13095,8669 13099,8737 11189,8863" semanticType="underline" shapeName="Other">
            <msink:sourceLink direction="with" ref="{9810D1D0-FC55-40D1-9F09-1E0591A33E7A}"/>
          </msink:context>
        </emma:interpretation>
      </emma:emma>
    </inkml:annotationXML>
    <inkml:trace contextRef="#ctx0" brushRef="#br0">199 64 6,'-68'26'71,"15"-5"4,13-2 0,13-10-1,15-5-1,27-4-41,7 0-12,20-3-3,17-1-4,18-2-2,15-3-2,14 1-3,17 0-2,2-2-1,13 0 0,-5 3 0,-3-4-2,-4 2 1,-5 1-2,-6-2-1,-13 0-4,-9 6-8,-16-3-20,-9 7-18,-7 0-27,-23-7-1,-6 2-7,-18-5-1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4:33.506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2E6FB8E-706D-487D-8430-D6B52E95A08A}" emma:medium="tactile" emma:mode="ink">
          <msink:context xmlns:msink="http://schemas.microsoft.com/ink/2010/main" type="writingRegion" rotatedBoundingBox="5008,5660 6001,9498 5230,9697 4237,5859">
            <msink:destinationLink direction="with" ref="{A6258C10-5361-40EE-94B1-3B61ED3C4CDE}"/>
          </msink:context>
        </emma:interpretation>
      </emma:emma>
    </inkml:annotationXML>
    <inkml:traceGroup>
      <inkml:annotationXML>
        <emma:emma xmlns:emma="http://www.w3.org/2003/04/emma" version="1.0">
          <emma:interpretation id="{EE7C9492-AEAA-4E52-A272-EFBC44406AAB}" emma:medium="tactile" emma:mode="ink">
            <msink:context xmlns:msink="http://schemas.microsoft.com/ink/2010/main" type="paragraph" rotatedBoundingBox="5008,5660 6001,9498 5230,9697 4237,58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1B62A5-F7E6-4ECD-BBCC-0149733EB54C}" emma:medium="tactile" emma:mode="ink">
              <msink:context xmlns:msink="http://schemas.microsoft.com/ink/2010/main" type="line" rotatedBoundingBox="5008,5660 6001,9498 5230,9697 4237,5859"/>
            </emma:interpretation>
          </emma:emma>
        </inkml:annotationXML>
        <inkml:traceGroup>
          <inkml:annotationXML>
            <emma:emma xmlns:emma="http://www.w3.org/2003/04/emma" version="1.0">
              <emma:interpretation id="{90BABB91-D4E8-498C-832E-AC44923C849A}" emma:medium="tactile" emma:mode="ink">
                <msink:context xmlns:msink="http://schemas.microsoft.com/ink/2010/main" type="inkWord" rotatedBoundingBox="5008,5660 5896,9091 5124,9291 4237,5859"/>
              </emma:interpretation>
              <emma:one-of disjunction-type="recognition" id="oneOf0">
                <emma:interpretation id="interp0" emma:lang="ko-KR" emma:confidence="0">
                  <emma:literal>명</emma:literal>
                </emma:interpretation>
                <emma:interpretation id="interp1" emma:lang="ko-KR" emma:confidence="0">
                  <emma:literal>병</emma:literal>
                </emma:interpretation>
                <emma:interpretation id="interp2" emma:lang="ko-KR" emma:confidence="0">
                  <emma:literal>경</emma:literal>
                </emma:interpretation>
                <emma:interpretation id="interp3" emma:lang="ko-KR" emma:confidence="0">
                  <emma:literal>벌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1401-956 0,'-11'0'31,"11"0"2,0 0-26,0 0 2,0 0-1,-2-5-1,2 5 2,0 0 1,-9-10 3,9 10 1,0 0 0,-4-10 0,4 10-2,0 0 2,0 0-2,0 0 0,0 0-3,0 0-1,-8-3 2,8 3 1,0 0 0,0 0 0,0 0 0,-4-8 0,4 8 1,0 0-1,-4-9 0,4 9-2,0 0 0,0 0-1,-9-10 0,9 10-1,0 0-2,0 0 0,0 0-1,0 0-1,0 0 0,0 0-1,0 0 0,0 0-1,0 0-1,0 0-1,0 0-1,0 0 1,3 6 1,-3-6 0,15 19 4,-2-1 0,3 3 3,3 3 0,4 5 1,3 1 1,4 2 1,-1 5-1,4-3-1,0 3 0,0 0 0,-1-1-1,6 0-1,0 4 0,-4-2-1,2-2-1,1 0 0,-5-3-4,2 1 0,-1-4 0,-8-1 0,0-3 0,-2-3 0,-3-1 0,-1 1 0,-2-2 0,-2-1 0,0-6 0,-3 4 0,1-3 0,-2-3 0,0 2 0,-2-4 0,2-2 0,-1 1 0,-2 1 0,-8-10 0,15 12 0,-15-12 0,12 11 0,-12-11 0,11 11 0,-11-11 0,0 0 0,8 8 0,-8-8 0,7 11 0,-7-11 0,5 9 0,-5-9 0,6 10 0,-6-10 0,0 0 0,0 0 0,9 7 0,-9-7 0,0 0 0,0 0 0,0 0 0,0 0 0,0 0 0,0 0 0,0 0 0,0 0 0,0 0 0,2-6 0,-4-5-27,-3-5-55,-2-1-2,-4-5-3,-1-5-7,-12-16-1</inkml:trace>
          <inkml:trace contextRef="#ctx0" brushRef="#br0" timeOffset="811.2014">1405-904 7,'-11'-10'48,"11"10"4,-11-8 0,11 8-25,-8-11 1,8 11 0,-3-10-1,3 10-4,-2-10 0,2 10-2,0 0-4,0-12-1,0 12-4,0 0-2,0 0-4,0 0 0,0 0 0,0 14 0,1-1 2,3 4 0,2 4 1,-2 5 1,3-1 1,0 6 0,-1-2-1,0-1-2,-1-3-2,0-3-1,-1-5-1,-1-2 0,-1-3-2,1-2-2,-3-10 0,3 9 0,-3-9 0,0 0 0,1 9 0,-1-9 0,0 0 0,0 0 0,0 0 0,0 0 0,0 0 0,0-10-25,-4 2-27,-40-8-30,56 2-2,-12-10-6,0 8-3,-4-8 8</inkml:trace>
          <inkml:trace contextRef="#ctx0" brushRef="#br0" timeOffset="1388.4025">1357-894 0,'0'0'30,"0"0"1,26-3-27,-26 3 1,0 0 1,0-8 1,0 8 3,0 0 6,0 0 3,0 0 2,0 0 3,0 0-1,0 0 1,0 0-3,0 0 0,0 0-3,0 0 0,0 0-5,0 0-1,-8-7-2,8 7-2,0 0-2,0 0 0,-3 9-2,3 0 1,0 7 2,2 4 1,2 6 4,1 0 2,2 4 3,2 4-1,-3-1 1,1-2-3,0-4-2,-3-4-2,1-2-3,-3-3-2,2-5-2,-1-1-1,-3-12 0,3 13-1,-3-13 1,0 0-2,3 9 0,-3-9 0,0 0 0,0 0 0,0 0-2,0 0-11,0 0-15,-2-12-23,-2-5-29,4 1-3,-5-8-5,5 3-2</inkml:trace>
          <inkml:trace contextRef="#ctx0" brushRef="#br0" timeOffset="1731.603">1388-894 3,'-6'-9'62,"6"9"8,-5-10 0,5 10 2,0 0-37,0 0-3,0 0-7,0 0-5,0 0-7,0 0-5,0 0-1,11-1-1,1 1 2,4 3 1,5 3 2,7-5 0,3 0 1,1 3 0,4-3-1,1 0-2,0-1-4,-1 0-5,-1-3 0,-6 3 0,-5 0 0,-2 0 0,-1 0 0,-4 0 0,-9 0 0,0 2 0,-8-2 0,0 0-72,0 0-10,0 0-3,0 0-6,-8-2-5</inkml:trace>
          <inkml:trace contextRef="#ctx0" brushRef="#br0" timeOffset="8127.6143">1448-1226 24,'0'0'43,"-7"-12"4,7 12-21,-7-14 1,6 5 3,0 1 1,-2-1 0,3 9 2,-3-12-3,3 12-3,-3-14-3,3 14-2,0-7-6,0 7-2,0 0-4,0 0-2,-1-10 0,1 10-2,0 0 0,0 0-2,0 0 0,0 0 0,0 0-1,0 0-1,0 0-2,0 0 1,0 0-1,0 0-1,0 0 1,0 0 0,1 4 2,-1-4 0,6 15 2,-1-4 2,2 1 0,2 7 1,0 3-3,2 3-4,2 2 0,-2-1 0,-2 0 0,4-3 0,-5-5 0,3-5 0,-4-2 0,-7-11 0,12 13 0,-12-13 0,9 4 0,-9-4 0,0 0 0,0 0 0,5 10 0,-5-10 0,0 0 0,0 0 0,0 0 0,1 10 0,-1-10 0,0 0 0,0 0 0,-5 0 0,5 0 0,-10 0 0,10 0 0,-12-10 0,12 10 0,-14-12 0,14 12 0,-12-18 0,8 10 0,4 8 0,-9-14 0,9 14 0,-8-11 0,8 11 0,-7-11 0,7 11 0,-8-9 0,8 9 0,-8-10 0,8 10 0,-7-10 0,7 10 0,-9-15 0,4 6 0,5 9 0,-10-20 0,5 8 0,1-5 0,-2 0 0,-2 0 0,2-4 0,2-1 0,-1-2 0,1-6 0,1 4 0,3-5 0,0 2 0,5-3 0,4 2 0,2 0 0,2 4 0,0 9 0,6 4 0,2 8 0,-1 5 0,1 5 0,-2 12 0,-2 10 0,-3 0 0,-2 2 0,-9 2 0,-3 0 0,-6 3 0,-5-5 0,-2-6 0,0-3 0,-2-3 0,3-5 0,-1-4 0,5-3 0,8-5 0,-12 3 0,12-3 0,0 0 0,-10 0 0,10 0 0,0 0-31,0 0-56,0 0-1,0 0-3,0 0-2,-3 8-1</inkml:trace>
          <inkml:trace contextRef="#ctx0" brushRef="#br0" timeOffset="3790.8067">2247 37 25,'0'0'36,"0"0"-27,0 0-1,2-10 1,-2 10-3,0 0-1,0-10-1,0 10 1,0 0-2,0 0 1,0 0 3,3-9 1,-3 9 3,0 0 0,0 0 2,5-10 1,-5 10 2,0 0 1,6-9-1,-6 9 0,0 0-1,0 0 2,0 0 0,0 0 1,0 0 0,0 0-2,0 0 0,0 0-1,0 0 0,0 0-3,0 0-1,0 0-1,0 7-3,0-7-2,0 0 0,-3 10-1,0 1-1,-1 4-1,0 7-2,0 5 5,-2 5-1,2 5 2,0 5-1,0 6 1,1 4 0,-2 0 0,0 2 0,1-3-1,0 3-1,1 3 0,2 1 1,0 0-5,1 3 0,0-2 0,-2-3 0,1-1 0,1 2 0,-2-8 0,-2-3 0,0-2 0,-1-5 0,-1-1 0,-1-1 0,-1 0 0,-2-3 0,-2-1 0,1 2 0,-1-4 0,-1 2 0,4 0 0,-1-4 0,0 3 0,5-5 0,-2-1 0,3-2 0,-2-2 0,1 2 0,1-3 0,-1-2 0,3-5 0,-3 5 0,3 1 0,-2-3 0,-1-3 0,3 0 0,-4-1 0,2-1 0,0-3 0,4-9 0,-6 13 0,6-13 0,-4 8 0,4-8 0,0 0 0,0 0 0,0 0 0,0 0 0,0 0 0,0 0 0,0 0 0,0 0 0,0 0 0,0 0 0,0 0 0,0 0 0,0 0 0,0 0 0,0 0 0,0 0 0,0 0 0,0 0 0,0 0 0,0 0 0,0 0 0,0 0 0,0 0 0,0 0 0,0 0 0,0 0 0,0 0 0,0 0 0,0 0 0,0 0 0,-2-8 0,2 8 0,0 15-68,-3-20-18,3 5-1,-4-10-5,4 10-3</inkml:trace>
          <inkml:trace contextRef="#ctx0" brushRef="#br0" timeOffset="4477.2076">1874 1584 18,'-3'-9'56,"1"0"5,2 9-2,-6-11-29,6 11-1,0 0-1,0 0-3,0 0-1,0 11-5,3 3 0,1 2 2,3 4 1,0 8 0,1 0-3,-1 3-3,0 3-2,0-1-2,-1-3-2,0 0-3,0-2-7,-4-4 0,2-4 0,-2-6 0,1-1 0,-3-13 0,4 15 0,-4-15 0,0 0 0,0 0 0,2 9 0,-2-9 0,0 0 0,0 0 0,0 0 0,7-6 0,-7 6 0,13-17 0,-4 0 0,4-2 0,3-6 0,2-3 0,2 1 0,0-2 0,2-3 0,2 2 0,0 2 0,1 7 0,-4-1 0,1 5 0,-3 4 0,-1 2 0,-4 3 0,0-1 0,-3 7 0,-2-5 0,-9 7 0,16-4 0,-16 4 0,8-4 0,-8 4 0,0 0 0,0 0 0,0 0-5,0 0-80,0 0 0,0 8-5,-11-8-4,-2 5-4</inkml:trace>
        </inkml:traceGroup>
        <inkml:traceGroup>
          <inkml:annotationXML>
            <emma:emma xmlns:emma="http://www.w3.org/2003/04/emma" version="1.0">
              <emma:interpretation id="{3C7BF129-2651-4657-8DDC-FD2AFC14F5DF}" emma:medium="tactile" emma:mode="ink">
                <msink:context xmlns:msink="http://schemas.microsoft.com/ink/2010/main" type="inkWord" rotatedBoundingBox="5754,9090 5868,9532 5509,9625 5395,9183"/>
              </emma:interpretation>
              <emma:one-of disjunction-type="recognition" id="oneOf1">
                <emma:interpretation id="interp5" emma:lang="ko-KR" emma:confidence="0">
                  <emma:literal>으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N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608.0186">2332 1983 43,'0'0'66,"-10"8"4,10-8 2,0 0-25,-7 9-9,7-9-2,0 0-8,-1 14-4,1-14-5,0 10-4,0-10-2,11 10-4,-3-7-1,3-1-2,1-1 0,1-1-1,3-1-1,-1-6-2,3-2-2,-2-2 0,-1-2 0,-3-7 0,-4 2 0,2-3 0,-4 1 0,-4-4 0,-2 4 0,-1-3 0,-6 2 0,1 6 0,-3 4 0,-4 1 0,1 6 0,-2 4 0,-4 5 0,2 10 0,-1 5 0,-1 7 0,3 4 0,0 6 0,3 2 0,2 4 0,4 1 0,5 0 0,1-4 0,6-4 0,7-6 0,7-7 0,4-5 0,8-10 0,3-7 0,0-1 0,4-9 0,-2-2 0,-4-4 0,0 3 0,-9 0 0,-6 1 0,-3 3 0,-5-1 0,-10 9 0,12-6 0,-12 6 0,0 0 0,0 0-63,0 0-26,0 0 0,-6 0-7,-7 4-4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5:41.81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1E8F346-EA72-4FBF-8DDD-0CD8D0A2C192}" emma:medium="tactile" emma:mode="ink">
          <msink:context xmlns:msink="http://schemas.microsoft.com/ink/2010/main" type="inkDrawing" rotatedBoundingBox="12441,7455 13523,8593 12695,9381 11613,8243" semanticType="verticalRange" shapeName="Other">
            <msink:sourceLink direction="with" ref="{953D4EA1-B3BE-4158-809F-F1A63C35D689}"/>
          </msink:context>
        </emma:interpretation>
      </emma:emma>
    </inkml:annotationXML>
    <inkml:trace contextRef="#ctx0" brushRef="#br0">106 112 59,'-25'-21'70,"3"4"1,1-6-5,5 6-2,35 3-41,-27 4-6,-5 3-9,4 4-3,-1 3-4,10 0-2,-6 12-1,8 0 1,8 1 1,10 4 0,8 3 1,13 3 1,7-3 0,17 6 0,1 2-1,17 2 0,5 3 1,6 0-1,0 2-1,1-1 0,-4 4 0,2-1 0,-6 0 1,-11 0 1,-7 2 2,-14 3 4,-8 4 3,-21 6 2,-11 10 0,-19 1 2,-21 6 0,-18 7-1,-16 2-3,-12 6-3,-9-1-7,5 3-38,-6 0-39,1-6-4,15-13-3,3-17-6,18-9-4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5:47.99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F56CF3B-584E-4253-9047-949B436992A5}" emma:medium="tactile" emma:mode="ink">
          <msink:context xmlns:msink="http://schemas.microsoft.com/ink/2010/main" type="writingRegion" rotatedBoundingBox="16205,7088 22505,6781 22629,9326 16329,9633"/>
        </emma:interpretation>
      </emma:emma>
    </inkml:annotationXML>
    <inkml:traceGroup>
      <inkml:annotationXML>
        <emma:emma xmlns:emma="http://www.w3.org/2003/04/emma" version="1.0">
          <emma:interpretation id="{19E4103B-EE16-41E9-8A52-590213E005AF}" emma:medium="tactile" emma:mode="ink">
            <msink:context xmlns:msink="http://schemas.microsoft.com/ink/2010/main" type="paragraph" rotatedBoundingBox="16205,7088 22505,6781 22542,7526 16241,78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B38414-3CC6-4BFD-BBDE-A7DA54006CE4}" emma:medium="tactile" emma:mode="ink">
              <msink:context xmlns:msink="http://schemas.microsoft.com/ink/2010/main" type="line" rotatedBoundingBox="16205,7088 22505,6781 22542,7526 16241,7834"/>
            </emma:interpretation>
          </emma:emma>
        </inkml:annotationXML>
        <inkml:traceGroup>
          <inkml:annotationXML>
            <emma:emma xmlns:emma="http://www.w3.org/2003/04/emma" version="1.0">
              <emma:interpretation id="{A801543C-4D2B-4559-9A98-5ADDCF91AD29}" emma:medium="tactile" emma:mode="ink">
                <msink:context xmlns:msink="http://schemas.microsoft.com/ink/2010/main" type="inkWord" rotatedBoundingBox="16600,6917 17010,7644 16486,7939 16077,7212"/>
              </emma:interpretation>
              <emma:one-of disjunction-type="recognition" id="oneOf0">
                <emma:interpretation id="interp0" emma:lang="ko-KR" emma:confidence="0">
                  <emma:literal>3</emma:literal>
                </emma:interpretation>
                <emma:interpretation id="interp1" emma:lang="ko-KR" emma:confidence="0">
                  <emma:literal>了</emma:literal>
                </emma:interpretation>
                <emma:interpretation id="interp2" emma:lang="ko-KR" emma:confidence="0">
                  <emma:literal>}</emma:literal>
                </emma:interpretation>
                <emma:interpretation id="interp3" emma:lang="ko-KR" emma:confidence="0">
                  <emma:literal>]</emma:literal>
                </emma:interpretation>
                <emma:interpretation id="interp4" emma:lang="ko-KR" emma:confidence="0">
                  <emma:literal>j</emma:literal>
                </emma:interpretation>
              </emma:one-of>
            </emma:emma>
          </inkml:annotationXML>
          <inkml:trace contextRef="#ctx0" brushRef="#br0">62 100 33,'-11'0'61,"1"-2"4,-1 0 4,11 2-33,-15-11-1,15 11-4,-10-9-6,10 9-3,0 0-4,-5-9-7,5 9-2,8-8-4,3 4-2,2-2 0,9 1 1,1-3 0,10-2 2,3 0 0,10 2 0,-2 3 0,3 2 0,4 3-2,-7 3 0,3 10-2,-7 4 0,-6 2-1,-11 4 1,-6 4 1,-12-1 0,-5 3 2,-8-5-1,-11-1 1,-5 1 0,-2-5-1,-1-2-1,5-6-3,1 0 0,10-2 0,8-1 0,7-3 0,16 1 0,10 2 0,7 6 0,10 6 0,5 6 0,-6 2 0,1 5 0,-16 2 0,-7 6 0,-19-2 0,-5-3 0,-27-9 0,-13 2 0,-11-4 0,-4-4 0,-7-2 0,0-7 0,2-4 0,12-1 0,7-4 0,10 1 0,9-5 0,4-6-53,24-1-35,9-9-3,17 0-7,0-7-3</inkml:trace>
        </inkml:traceGroup>
        <inkml:traceGroup>
          <inkml:annotationXML>
            <emma:emma xmlns:emma="http://www.w3.org/2003/04/emma" version="1.0">
              <emma:interpretation id="{7CA9A247-C073-4155-A497-F347B16B116A}" emma:medium="tactile" emma:mode="ink">
                <msink:context xmlns:msink="http://schemas.microsoft.com/ink/2010/main" type="inkWord" rotatedBoundingBox="17201,7676 17484,7115 18072,7412 17788,7972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으</emma:literal>
                </emma:interpretation>
                <emma:interpretation id="interp7" emma:lang="ko-KR" emma:confidence="0">
                  <emma:literal>c</emma:literal>
                </emma:interpretation>
                <emma:interpretation id="interp8" emma:lang="ko-KR" emma:confidence="0">
                  <emma:literal>ㄷ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74.4006">1367 256 42,'27'-20'75,"-3"-2"3,-3 0-1,-6 3-2,-8-2-36,-7 8-13,-8 3-4,-13 10-1,-13 6-3,-12 18-3,-6 9 0,-9 12-7,-4 22-8,6 3 0,15 3 0,16-7 0,24-7 0,21-11 0,31-11 0,16-19 0,18-17 0,8-7 0,6-4 0,-6-7-38,-13-7-50,-12 6-5,-21-9-4,-4 14-5</inkml:trace>
        </inkml:traceGroup>
        <inkml:traceGroup>
          <inkml:annotationXML>
            <emma:emma xmlns:emma="http://www.w3.org/2003/04/emma" version="1.0">
              <emma:interpretation id="{7022D63D-39A1-4AE3-A612-C1C566EE4CEF}" emma:medium="tactile" emma:mode="ink">
                <msink:context xmlns:msink="http://schemas.microsoft.com/ink/2010/main" type="inkWord" rotatedBoundingBox="18526,7058 19075,7311 18883,7727 18335,7475"/>
              </emma:interpretation>
              <emma:one-of disjunction-type="recognition" id="oneOf2">
                <emma:interpretation id="interp10" emma:lang="ko-KR" emma:confidence="0">
                  <emma:literal>하</emma:literal>
                </emma:interpretation>
                <emma:interpretation id="interp11" emma:lang="ko-KR" emma:confidence="0">
                  <emma:literal>ㅗ</emma:literal>
                </emma:interpretation>
                <emma:interpretation id="interp12" emma:lang="ko-KR" emma:confidence="0">
                  <emma:literal>가</emma:literal>
                </emma:interpretation>
                <emma:interpretation id="interp13" emma:lang="ko-KR" emma:confidence="0">
                  <emma:literal>교</emma:literal>
                </emma:interpretation>
                <emma:interpretation id="interp14" emma:lang="ko-KR" emma:confidence="0">
                  <emma:literal>卜</emma:literal>
                </emma:interpretation>
              </emma:one-of>
            </emma:emma>
          </inkml:annotationXML>
          <inkml:trace contextRef="#ctx0" brushRef="#br0" timeOffset="1950.0034">2456 108 51,'0'-14'73,"0"0"3,0 0-1,-5 0-4,5 6-42,0 8-6,0 0-8,0 0 0,-6 23-1,6 4-1,0 8-4,2 9 3,2 3 1,1 8 0,-3 1-4,8-4-9,-6-5 0,4-4 0,-4-8 0,6-5 0,-9-10 0,3-7 0,-4-13 0,0 0-68,0 0-15,0-6-2,-3-9-6,-10-7-5,3 3 8</inkml:trace>
          <inkml:trace contextRef="#ctx0" brushRef="#br0" timeOffset="2199.6038">2208 349 17,'-23'-2'78,"8"-3"3,1 3-4,14 2-1,0 0 3,12 1-49,16 5-9,2 3-21,14-1 18,7 5-5,6-2-2,6 1-1,-12-4-10,6 2-6,-13-8-19,0-38-46,-1 67 71,-14-36 0,2-3 0,-7-10-81,1 0-4,-7-9-4,6 4-3</inkml:trace>
        </inkml:traceGroup>
        <inkml:traceGroup>
          <inkml:annotationXML>
            <emma:emma xmlns:emma="http://www.w3.org/2003/04/emma" version="1.0">
              <emma:interpretation id="{7A6D52A4-99FD-4D6E-8C1C-E3C8E88BA901}" emma:medium="tactile" emma:mode="ink">
                <msink:context xmlns:msink="http://schemas.microsoft.com/ink/2010/main" type="inkWord" rotatedBoundingBox="19473,6992 19705,7592 19351,7730 19118,7130"/>
              </emma:interpretation>
              <emma:one-of disjunction-type="recognition" id="oneOf3">
                <emma:interpretation id="interp15" emma:lang="ko-KR" emma:confidence="0">
                  <emma:literal>6</emma:literal>
                </emma:interpretation>
                <emma:interpretation id="interp16" emma:lang="ko-KR" emma:confidence="0">
                  <emma:literal>匕</emma:literal>
                </emma:interpretation>
                <emma:interpretation id="interp17" emma:lang="ko-KR" emma:confidence="0">
                  <emma:literal>8</emma:literal>
                </emma:interpretation>
                <emma:interpretation id="interp18" emma:lang="ko-KR" emma:confidence="0">
                  <emma:literal>C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558.4045">3172-40 44,'11'-10'66,"-11"10"3,0 0 4,0 7 2,-21 10-41,2 15 1,-3 11-5,-6 10-2,8 11-1,-1 1-27,13 10 26,8-6-22,16-6-4,21-9 0,8-16 0,11-10 0,2-19 0,7-2 0,-10-17 0,-8-7 0,-11-7 0,-18 0 0,-14 1 0,-10 3 0,-17 4 0,-10-4 0,-11 14 0,-6 6 0,-2 0 0,5 12 0,4-1 0,10 9 0,9 0-2,1 5-84,27-5-2,13-8-3,17 2-4,3-13-2</inkml:trace>
        </inkml:traceGroup>
        <inkml:traceGroup>
          <inkml:annotationXML>
            <emma:emma xmlns:emma="http://www.w3.org/2003/04/emma" version="1.0">
              <emma:interpretation id="{2925ED91-0489-4A3F-812C-14CF5812B6D2}" emma:medium="tactile" emma:mode="ink">
                <msink:context xmlns:msink="http://schemas.microsoft.com/ink/2010/main" type="inkWord" rotatedBoundingBox="20128,6916 22506,6800 22541,7504 20162,7620"/>
              </emma:interpretation>
              <emma:one-of disjunction-type="recognition" id="oneOf4">
                <emma:interpretation id="interp20" emma:lang="ko-KR" emma:confidence="0">
                  <emma:literal>D</emma:literal>
                </emma:interpretation>
                <emma:interpretation id="interp21" emma:lang="ko-KR" emma:confidence="0">
                  <emma:literal>B</emma:literal>
                </emma:interpretation>
                <emma:interpretation id="interp22" emma:lang="ko-KR" emma:confidence="0">
                  <emma:literal>J</emma:literal>
                </emma:interpretation>
                <emma:interpretation id="interp23" emma:lang="ko-KR" emma:confidence="0">
                  <emma:literal>》</emma:literal>
                </emma:interpretation>
                <emma:interpretation id="interp2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3322.8058">3934 29 54,'-4'-14'72,"11"6"3,11 1 1,12 4-1,12 3-40,6 7-7,8 11-1,4 6-2,3 10-2,-8 4-7,-2 7-11,-11 0-5,-22 11 0,-19-9 0,-9 2 0,-25-7 0,-13-3 0,-10-9 0,-8 0 0,-5-12 0,20-5 0,3-4-49,3-12-39,20-5-1,9-14-7,14 2 96,11-12-101</inkml:trace>
          <inkml:trace contextRef="#ctx0" brushRef="#br0" timeOffset="2995.2052">4025 62 12,'-1'-15'75,"1"-2"5,0-2 2,0 1-4,0 6-25,3 1-15,-3 11-8,11-6-8,-7 13-5,3 15-3,-2 7-4,1 8-10,1 9 0,-2 4 0,-1 4 0,3 6 0,-3-8 0,-1-4 0,0-7 0,0-8 0,-1-10 0,2-1 0,-4-22 0,-38 0-50,38 0-36,-4-22-3,0 1 89,-5-7-94,4-2-5</inkml:trace>
        </inkml:traceGroup>
        <inkml:traceGroup>
          <inkml:annotationXML>
            <emma:emma xmlns:emma="http://www.w3.org/2003/04/emma" version="1.0">
              <emma:interpretation id="{66BA444A-A71F-45B6-B3B7-5F454923E33C}" emma:medium="tactile" emma:mode="ink">
                <msink:context xmlns:msink="http://schemas.microsoft.com/ink/2010/main" type="inkWord" rotatedBoundingBox="20983,7163 21607,7117 21626,7376 21003,7422"/>
              </emma:interpretation>
              <emma:one-of disjunction-type="recognition" id="oneOf5">
                <emma:interpretation id="interp25" emma:lang="ko-KR" emma:confidence="0">
                  <emma:literal>二</emma:literal>
                </emma:interpretation>
                <emma:interpretation id="interp26" emma:lang="ko-KR" emma:confidence="0">
                  <emma:literal>=</emma:literal>
                </emma:interpretation>
                <emma:interpretation id="interp27" emma:lang="ko-KR" emma:confidence="0">
                  <emma:literal>ㄷ</emma:literal>
                </emma:interpretation>
                <emma:interpretation id="interp28" emma:lang="ko-KR" emma:confidence="0">
                  <emma:literal>으</emma:literal>
                </emma:interpretation>
                <emma:interpretation id="interp2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3744.0065">4963 79 12,'-18'0'84,"3"0"5,4 0-5,-1 0-2,12 0-2,0 0-43,6 0-12,8 0-9,9-1-14,6-1-2,4 0 0,6-1 0,4 1 0,-2-2 0,2 1 0,-6 0 0,-5 0 0,-8 0 0,-2 3 0,-11 0 0,-11 0-37,0 0-45,-15 8-4,-8 2-1,-13 3-8,-7 5 1</inkml:trace>
          <inkml:trace contextRef="#ctx0" brushRef="#br0" timeOffset="3946.8069">4828 265 58,'-24'17'88,"13"-2"0,11-6-3,12-3 0,15 3-36,11-7-14,12 3-12,5-5-23,4-1 0,5-1 0,-4-3 0,-2-1 0,-7-1 0,-5 4 0,-12-3 0,-5 5 0,-14-6-12,-15 7-72,16-3-2,-16 3-3,12-5-5,-12 5-3</inkml:trace>
        </inkml:traceGroup>
        <inkml:traceGroup>
          <inkml:annotationXML>
            <emma:emma xmlns:emma="http://www.w3.org/2003/04/emma" version="1.0">
              <emma:interpretation id="{47310509-62EE-4814-8A7B-93526BFE3F81}" emma:medium="tactile" emma:mode="ink">
                <msink:context xmlns:msink="http://schemas.microsoft.com/ink/2010/main" type="inkWord" rotatedBoundingBox="22395,6601 22723,7209 22036,7580 21708,6971"/>
              </emma:interpretation>
              <emma:one-of disjunction-type="recognition" id="oneOf6">
                <emma:interpretation id="interp30" emma:lang="ko-KR" emma:confidence="0">
                  <emma:literal>5</emma:literal>
                </emma:interpretation>
                <emma:interpretation id="interp31" emma:lang="ko-KR" emma:confidence="0">
                  <emma:literal>勺</emma:literal>
                </emma:interpretation>
                <emma:interpretation id="interp32" emma:lang="ko-KR" emma:confidence="0">
                  <emma:literal>b</emma:literal>
                </emma:interpretation>
                <emma:interpretation id="interp33" emma:lang="ko-KR" emma:confidence="0">
                  <emma:literal>B</emma:literal>
                </emma:interpretation>
                <emma:interpretation id="interp3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4461.6078">5777-249 38,'0'0'77,"0"0"3,-5 0 2,-9 15-5,-4 6 3,3 9-58,-6 3-5,-1 10 1,2-4-1,-3 2-14,10-5-3,2-2 0,7-8 0,4-2 0,6-6 0,10-7 0,6-5 0,4-4 0,7-2 0,6-4 0,3-4 0,6 0 0,-3 0 0,3 3 0,-3 3 0,1 2 0,-5 5 0,-4 5 0,-4 5 0,-5 6 0,-7 1 0,-9 5 0,-4 2 0,-8 2 0,-19 4 0,-8-6 0,-5-4 0,-8-3 0,0-1 0,-1-10 0,-1-1 0,-1-9 0,20-1 0,-5-7 0,4 0 0,7-2-48,-1-11-42,6 6-2,-5-12-7,10 4-5</inkml:trace>
          <inkml:trace contextRef="#ctx0" brushRef="#br0" timeOffset="4711.2082">5606-15 76,'-1'-17'93,"5"-2"-5,10-1-4,8-1-1,6 2-1,10-5-77,8 3-5,6 1 0,3 4 0,2 0 0,-1 2 0,-1 4 0,-1-2 0,-3 12 0,-10 13-59,-5-14-24,-3-5-2,-11-3-6,-1 2-7,-10-6 3</inkml:trace>
        </inkml:traceGroup>
      </inkml:traceGroup>
    </inkml:traceGroup>
    <inkml:traceGroup>
      <inkml:annotationXML>
        <emma:emma xmlns:emma="http://www.w3.org/2003/04/emma" version="1.0">
          <emma:interpretation id="{E667929D-77E1-41FF-A4B8-915F765C91A1}" emma:medium="tactile" emma:mode="ink">
            <msink:context xmlns:msink="http://schemas.microsoft.com/ink/2010/main" type="paragraph" rotatedBoundingBox="16458,8641 22457,8429 22490,9369 16492,95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6A05AF-4164-460E-AC9E-D99EEB311D62}" emma:medium="tactile" emma:mode="ink">
              <msink:context xmlns:msink="http://schemas.microsoft.com/ink/2010/main" type="line" rotatedBoundingBox="16458,8641 22457,8429 22490,9369 16492,9581"/>
            </emma:interpretation>
          </emma:emma>
        </inkml:annotationXML>
        <inkml:traceGroup>
          <inkml:annotationXML>
            <emma:emma xmlns:emma="http://www.w3.org/2003/04/emma" version="1.0">
              <emma:interpretation id="{032C434E-B1F3-44A9-9BF7-D6DA14BC01D8}" emma:medium="tactile" emma:mode="ink">
                <msink:context xmlns:msink="http://schemas.microsoft.com/ink/2010/main" type="inkWord" rotatedBoundingBox="16458,8641 16845,8627 16873,9407 16486,9420"/>
              </emma:interpretation>
              <emma:one-of disjunction-type="recognition" id="oneOf7">
                <emma:interpretation id="interp35" emma:lang="ko-KR" emma:confidence="0">
                  <emma:literal>6</emma:literal>
                </emma:interpretation>
                <emma:interpretation id="interp36" emma:lang="ko-KR" emma:confidence="0">
                  <emma:literal>匕</emma:literal>
                </emma:interpretation>
                <emma:interpretation id="interp37" emma:lang="ko-KR" emma:confidence="0">
                  <emma:literal>C</emma:literal>
                </emma:interpretation>
                <emma:interpretation id="interp38" emma:lang="ko-KR" emma:confidence="0">
                  <emma:literal>‘</emma:literal>
                </emma:interpretation>
                <emma:interpretation id="interp39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6645.6116">503 1655 43,'0'-17'57,"3"2"2,24-7-26,-27 10-2,0-4-1,0 16-4,-12-16-3,-2 17 0,0 14-1,-10 12 3,0 19 0,-9 8 1,1 15 0,-1 6 0,6 11-4,3-3-8,6-6-14,13-5 0,6-11 0,21-13 0,10-15 0,9-9 0,9-17 0,1-3 0,1-9 0,-3-12 0,-11-7 0,-9-1 0,-11-3 0,-12-2 0,-10 3 0,-13-2 0,-11 9 0,-9 3 0,-3 13 0,-8 4 0,0 4 0,5 11 0,4 0 0,10 4 0,9-1 0,14 3 0,8-4-12,17-5-73,17 0-1,2-6-3,16-1-4,-2-5-2</inkml:trace>
        </inkml:traceGroup>
        <inkml:traceGroup>
          <inkml:annotationXML>
            <emma:emma xmlns:emma="http://www.w3.org/2003/04/emma" version="1.0">
              <emma:interpretation id="{96C8DC45-65B1-4F88-8A05-42B9EB88A3E4}" emma:medium="tactile" emma:mode="ink">
                <msink:context xmlns:msink="http://schemas.microsoft.com/ink/2010/main" type="inkWord" rotatedBoundingBox="17523,8797 18032,9105 17784,9516 17275,9208"/>
              </emma:interpretation>
              <emma:one-of disjunction-type="recognition" id="oneOf8">
                <emma:interpretation id="interp40" emma:lang="ko-KR" emma:confidence="0">
                  <emma:literal>C</emma:literal>
                </emma:interpretation>
                <emma:interpretation id="interp41" emma:lang="ko-KR" emma:confidence="0">
                  <emma:literal>c</emma:literal>
                </emma:interpretation>
                <emma:interpretation id="interp42" emma:lang="ko-KR" emma:confidence="0">
                  <emma:literal>으</emma:literal>
                </emma:interpretation>
                <emma:interpretation id="interp43" emma:lang="ko-KR" emma:confidence="0">
                  <emma:literal>오</emma:literal>
                </emma:interpretation>
                <emma:interpretation id="interp4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6957.6122">1403 1886 56,'29'-17'75,"-9"0"0,-8 0-2,-11 3-3,-9 1-34,-8 8-7,-9 5-5,-11 8-3,-4 12-2,-8 6 0,1 10-5,1 8-14,6 1 0,11 5 0,11-1 0,18-5 0,16-9 0,17-5 0,15-9 0,11-8 0,7-3 0,5-9 0,2-1 0,-11-8 0,-4 4-48,-5-5-40,-15-4-3,-4 1-5,-13-11-5</inkml:trace>
        </inkml:traceGroup>
        <inkml:traceGroup>
          <inkml:annotationXML>
            <emma:emma xmlns:emma="http://www.w3.org/2003/04/emma" version="1.0">
              <emma:interpretation id="{C83F7D15-067D-4FE6-B756-8300208436AD}" emma:medium="tactile" emma:mode="ink">
                <msink:context xmlns:msink="http://schemas.microsoft.com/ink/2010/main" type="inkWord" rotatedBoundingBox="18192,8891 18953,8762 19042,9286 18281,9416"/>
              </emma:interpretation>
              <emma:one-of disjunction-type="recognition" id="oneOf9">
                <emma:interpretation id="interp45" emma:lang="ko-KR" emma:confidence="0">
                  <emma:literal>t</emma:literal>
                </emma:interpretation>
                <emma:interpretation id="interp46" emma:lang="ko-KR" emma:confidence="0">
                  <emma:literal>+</emma:literal>
                </emma:interpretation>
                <emma:interpretation id="interp47" emma:lang="ko-KR" emma:confidence="0">
                  <emma:literal>f</emma:literal>
                </emma:interpretation>
                <emma:interpretation id="interp48" emma:lang="ko-KR" emma:confidence="0">
                  <emma:literal>十</emma:literal>
                </emma:interpretation>
                <emma:interpretation id="interp49" emma:lang="ko-KR" emma:confidence="0">
                  <emma:literal>千</emma:literal>
                </emma:interpretation>
              </emma:one-of>
            </emma:emma>
          </inkml:annotationXML>
          <inkml:trace contextRef="#ctx0" brushRef="#br0" timeOffset="8455.2148">2375 1773 22,'0'-13'66,"-7"5"0,7 8-1,0 0-3,-11 8-21,11 9-5,0 7-1,0 10-6,3 7-6,4 6 2,-6 3-1,5 1-7,-1 2-17,1-7 0,1-3 0,-2-6 0,1-9 0,-1-4 0,1-7 0,-4-6 0,-2-11 0,0 0 0,0 0-75,0 0-9,-11-20-2,2 3-6,-8-9-4</inkml:trace>
          <inkml:trace contextRef="#ctx0" brushRef="#br0" timeOffset="8658.0152">2156 2083 1,'-33'-6'80,"4"3"6,0-1 0,8 2-4,3-6-1,18 8-42,0 0-9,6-10-12,17 6-10,15-1-8,6-3 0,12 1 0,8 1 0,5 0 0,1-1 0,2 3 0,-9-2-12,-4 2-40,-4 1-29,-8-3 0,-7 2-7,-9-5-3,-1 2-2</inkml:trace>
        </inkml:traceGroup>
        <inkml:traceGroup>
          <inkml:annotationXML>
            <emma:emma xmlns:emma="http://www.w3.org/2003/04/emma" version="1.0">
              <emma:interpretation id="{84EBF36F-4388-4F55-8830-6B42BF76441B}" emma:medium="tactile" emma:mode="ink">
                <msink:context xmlns:msink="http://schemas.microsoft.com/ink/2010/main" type="inkWord" rotatedBoundingBox="19249,8789 19291,9311 19243,9315 19201,8793"/>
              </emma:interpretation>
              <emma:one-of disjunction-type="recognition" id="oneOf10">
                <emma:interpretation id="interp50" emma:lang="ko-KR" emma:confidence="0">
                  <emma:literal>1</emma:literal>
                </emma:interpretation>
                <emma:interpretation id="interp51" emma:lang="ko-KR" emma:confidence="0">
                  <emma:literal>I</emma:literal>
                </emma:interpretation>
                <emma:interpretation id="interp52" emma:lang="ko-KR" emma:confidence="0">
                  <emma:literal>l</emma:literal>
                </emma:interpretation>
                <emma:interpretation id="interp53" emma:lang="ko-KR" emma:confidence="0">
                  <emma:literal>ㅣ</emma:literal>
                </emma:interpretation>
                <emma:interpretation id="interp54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8985.6158">3015 1717 65,'0'0'71,"0"0"5,0 0 1,0 0 0,-2 19-37,2 8-8,0 9-8,3 5 2,-3 6-3,3 3-23,0-1 0,-1 0 0,-2 1 0,5-12 0,-3-3 0,1-5 0,0-7 0,0-7 0,-2-3 0,-1-13 0,0 0 0,12-3-76,-7-14-10,0-6-1,-1-12-8,4-5-3</inkml:trace>
        </inkml:traceGroup>
        <inkml:traceGroup>
          <inkml:annotationXML>
            <emma:emma xmlns:emma="http://www.w3.org/2003/04/emma" version="1.0">
              <emma:interpretation id="{3FDA82A6-624B-4774-B2B0-149DDCC6EE6E}" emma:medium="tactile" emma:mode="ink">
                <msink:context xmlns:msink="http://schemas.microsoft.com/ink/2010/main" type="inkWord" rotatedBoundingBox="19627,8601 20154,9041 19784,9484 19257,9044"/>
              </emma:interpretation>
              <emma:one-of disjunction-type="recognition" id="oneOf11">
                <emma:interpretation id="interp55" emma:lang="ko-KR" emma:confidence="0">
                  <emma:literal>4</emma:literal>
                </emma:interpretation>
                <emma:interpretation id="interp56" emma:lang="ko-KR" emma:confidence="0">
                  <emma:literal>난</emma:literal>
                </emma:interpretation>
                <emma:interpretation id="interp57" emma:lang="ko-KR" emma:confidence="0">
                  <emma:literal>+</emma:literal>
                </emma:interpretation>
                <emma:interpretation id="interp58" emma:lang="ko-KR" emma:confidence="0">
                  <emma:literal>千</emma:literal>
                </emma:interpretation>
                <emma:interpretation id="interp5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9297.6163">3259 1720 14,'18'-12'71,"-7"11"11,-11 1 2,7 16-4,-7 4 0,-13 6-50,1 6-3,-1 5 1,2 4-13,0-1-15,10 0 0,1-5 0,10-5 0,10-6 0,9-3 0,8-7 0,6-10 0,8-4 0,4 0 0,6-2 0,0-6 0,1-1 0,-7 0 0,-3 0 0,-8 1 0,-9 3 0,-8 1 0,-11-2 0,-16 6 0,2-8 0,-10 1-76,-6-2-11,-11-8-3,5 1-5,-9-10-4</inkml:trace>
          <inkml:trace contextRef="#ctx0" brushRef="#br0" timeOffset="9500.4167">3620 1693 19,'-15'0'81,"7"0"7,-5 17-2,3 7-2,-2 8 0,4 10-50,2 7-4,-2 11-25,0 2-5,1 7 0,3-4 0,2-2 0,2-5 0,6-6 0,-5 11-36,12-35-48,7-15-4,0-13-3,3-11-8,2-18-3</inkml:trace>
        </inkml:traceGroup>
        <inkml:traceGroup>
          <inkml:annotationXML>
            <emma:emma xmlns:emma="http://www.w3.org/2003/04/emma" version="1.0">
              <emma:interpretation id="{A828CB3D-6909-48B4-A49D-B611EAFFF118}" emma:medium="tactile" emma:mode="ink">
                <msink:context xmlns:msink="http://schemas.microsoft.com/ink/2010/main" type="inkWord" rotatedBoundingBox="20449,8545 20909,9140 20545,9421 20085,8826"/>
              </emma:interpretation>
              <emma:one-of disjunction-type="recognition" id="oneOf12">
                <emma:interpretation id="interp60" emma:lang="ko-KR" emma:confidence="0">
                  <emma:literal>D</emma:literal>
                </emma:interpretation>
                <emma:interpretation id="interp61" emma:lang="ko-KR" emma:confidence="0">
                  <emma:literal>B</emma:literal>
                </emma:interpretation>
                <emma:interpretation id="interp62" emma:lang="ko-KR" emma:confidence="0">
                  <emma:literal>궁</emma:literal>
                </emma:interpretation>
                <emma:interpretation id="interp63" emma:lang="ko-KR" emma:confidence="0">
                  <emma:literal>5</emma:literal>
                </emma:interpretation>
                <emma:interpretation id="interp64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10077.6177">4171 1707 62,'-13'6'76,"8"5"7,1 6-1,0 6 0,12 3-46,-8 10-6,0 4 0,2 3-3,-1-1-24,3 1-3,0-5 0,1-2 0,1-7 0,0-5 0,-2-5 0,2-5 0,-6-14 0,0 0 0,12 2-71,-12-10-14,1-11-2,-1-9-7,-1-4-4</inkml:trace>
          <inkml:trace contextRef="#ctx0" brushRef="#br0" timeOffset="10374.0182">4047 1702 5,'-20'-13'71,"7"0"4,5 3 1,8-3-2,11 14-15,11-6-19,11 2-10,11 3-8,7 6-2,11 10 0,2 5-1,5 14-19,-3 6 0,-4 7 0,-7 1 0,-11 8 0,-14-4 0,-12-4 0,-14 0 0,-13-12 0,-17-3 0,-9-9 0,-9-7 0,-1-5 0,-5-7 0,2-2 0,5-4 0,11-4-27,9-3-60,3-11-5,15 0-2,2-7-7,10-1-2</inkml:trace>
        </inkml:traceGroup>
        <inkml:traceGroup>
          <inkml:annotationXML>
            <emma:emma xmlns:emma="http://www.w3.org/2003/04/emma" version="1.0">
              <emma:interpretation id="{5748B87A-532A-4365-B1B1-0F13CF652F65}" emma:medium="tactile" emma:mode="ink">
                <msink:context xmlns:msink="http://schemas.microsoft.com/ink/2010/main" type="inkWord" rotatedBoundingBox="21052,8812 21652,8776 21667,9037 21068,9073"/>
              </emma:interpretation>
              <emma:one-of disjunction-type="recognition" id="oneOf13">
                <emma:interpretation id="interp65" emma:lang="ko-KR" emma:confidence="0">
                  <emma:literal>=</emma:literal>
                </emma:interpretation>
                <emma:interpretation id="interp66" emma:lang="ko-KR" emma:confidence="0">
                  <emma:literal>二</emma:literal>
                </emma:interpretation>
                <emma:interpretation id="interp67" emma:lang="ko-KR" emma:confidence="0">
                  <emma:literal>그</emma:literal>
                </emma:interpretation>
                <emma:interpretation id="interp68" emma:lang="ko-KR" emma:confidence="0">
                  <emma:literal>z</emma:literal>
                </emma:interpretation>
                <emma:interpretation id="interp6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0857.619">4957 1757 81,'0'0'90,"-14"-3"-3,14 3-4,0 0-1,-5-15-25,5 15-31,15-4-21,0-1-5,10 5 0,4-2 0,5 2 0,8 0 0,-1 0 0,3 0 0,-4 0 0,-4 0 0,-6 2 0,-8 6-68,-11-3-17,-11-5-1,-2 11-6,-16 1-6</inkml:trace>
          <inkml:trace contextRef="#ctx0" brushRef="#br0" timeOffset="11029.2193">4913 1923 32,'-30'21'89,"9"-3"0,20-7-3,5-3-4,22-5-2,50-3-48,-31 0-14,15-1-15,2 0-3,-2-6 0,4 0-35,-5 5-44,-14-5-4,-2 3-2,-14-2-7,-3 3-3</inkml:trace>
        </inkml:traceGroup>
        <inkml:traceGroup>
          <inkml:annotationXML>
            <emma:emma xmlns:emma="http://www.w3.org/2003/04/emma" version="1.0">
              <emma:interpretation id="{15036194-980A-4BB8-B0F7-B4F0673C0756}" emma:medium="tactile" emma:mode="ink">
                <msink:context xmlns:msink="http://schemas.microsoft.com/ink/2010/main" type="inkWord" rotatedBoundingBox="22013,8635 22464,8619 22486,9250 22035,9266"/>
              </emma:interpretation>
              <emma:one-of disjunction-type="recognition" id="oneOf14">
                <emma:interpretation id="interp70" emma:lang="ko-KR" emma:confidence="0">
                  <emma:literal>1</emma:literal>
                </emma:interpretation>
                <emma:interpretation id="interp71" emma:lang="ko-KR" emma:confidence="0">
                  <emma:literal>I</emma:literal>
                </emma:interpretation>
                <emma:interpretation id="interp72" emma:lang="ko-KR" emma:confidence="0">
                  <emma:literal>!</emma:literal>
                </emma:interpretation>
                <emma:interpretation id="interp73" emma:lang="ko-KR" emma:confidence="0">
                  <emma:literal>l</emma:literal>
                </emma:interpretation>
                <emma:interpretation id="interp7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1746.8205">5812 1573 51,'-4'-13'72,"4"13"5,0 0 2,0 9-1,5 9-32,-1 12-8,-1 13-12,1 5 0,-1 7-8,1-1-18,-3-2 0,5-2 0,-3-5 0,2-6 0,2-5 0,0-11 0,1 0 0,2-13 0,-10-10 0,16 10 0,-9-16 0,0-5-62,6-5-25,-4-10-2,7-7-5,-8-12-5</inkml:trace>
        </inkml:traceGroup>
        <inkml:traceGroup>
          <inkml:annotationXML>
            <emma:emma xmlns:emma="http://www.w3.org/2003/04/emma" version="1.0">
              <emma:interpretation id="{57C0179B-27F8-4638-B4E9-01B211F595F8}" emma:medium="tactile" emma:mode="ink">
                <msink:context xmlns:msink="http://schemas.microsoft.com/ink/2010/main" type="inkWord" rotatedBoundingBox="22403,8619 22553,9230 22429,9261 22279,8649"/>
              </emma:interpretation>
              <emma:one-of disjunction-type="recognition" id="oneOf15">
                <emma:interpretation id="interp75" emma:lang="ko-KR" emma:confidence="0">
                  <emma:literal>)</emma:literal>
                </emma:interpretation>
                <emma:interpretation id="interp76" emma:lang="ko-KR" emma:confidence="0">
                  <emma:literal>1</emma:literal>
                </emma:interpretation>
                <emma:interpretation id="interp77" emma:lang="ko-KR" emma:confidence="0">
                  <emma:literal>구</emma:literal>
                </emma:interpretation>
                <emma:interpretation id="interp78" emma:lang="ko-KR" emma:confidence="0">
                  <emma:literal>’</emma:literal>
                </emma:interpretation>
                <emma:interpretation id="interp79" emma:lang="ko-KR" emma:confidence="0">
                  <emma:literal>7</emma:literal>
                </emma:interpretation>
              </emma:one-of>
            </emma:emma>
          </inkml:annotationXML>
          <inkml:trace contextRef="#ctx0" brushRef="#br0" timeOffset="11918.4208">6076 1590 68,'20'-21'90,"6"18"-2,-5 6-3,3 11-2,-3 9-1,3 12-67,-8 10-15,1 8 0,-5 8 0,-4 1 0,-5 0 0,3 0-2,-4-2-80,-3-14-3,0-3-2,-6-19-7,5-7-6</inkml:trace>
        </inkml:traceGroup>
      </inkml:traceGroup>
    </inkml:traceGroup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6:35.5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34B1D4D-503B-491E-9DAF-2C1F5D853A7A}" emma:medium="tactile" emma:mode="ink">
          <msink:context xmlns:msink="http://schemas.microsoft.com/ink/2010/main" type="writingRegion" rotatedBoundingBox="2716,2681 7936,2562 7978,4391 2758,4510"/>
        </emma:interpretation>
      </emma:emma>
    </inkml:annotationXML>
    <inkml:traceGroup>
      <inkml:annotationXML>
        <emma:emma xmlns:emma="http://www.w3.org/2003/04/emma" version="1.0">
          <emma:interpretation id="{81DF222D-4640-4344-B812-404E93C67873}" emma:medium="tactile" emma:mode="ink">
            <msink:context xmlns:msink="http://schemas.microsoft.com/ink/2010/main" type="paragraph" rotatedBoundingBox="2727,2682 7934,2536 7952,3181 2746,33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276F83-E502-4D05-93A8-5579985F7E03}" emma:medium="tactile" emma:mode="ink">
              <msink:context xmlns:msink="http://schemas.microsoft.com/ink/2010/main" type="line" rotatedBoundingBox="2727,2682 7934,2536 7952,3181 2746,3327"/>
            </emma:interpretation>
          </emma:emma>
        </inkml:annotationXML>
        <inkml:traceGroup>
          <inkml:annotationXML>
            <emma:emma xmlns:emma="http://www.w3.org/2003/04/emma" version="1.0">
              <emma:interpretation id="{DC0F5FAE-F705-4646-9AD5-E3501BBB6518}" emma:medium="tactile" emma:mode="ink">
                <msink:context xmlns:msink="http://schemas.microsoft.com/ink/2010/main" type="inkWord" rotatedBoundingBox="3161,2606 3315,3233 2867,3343 2712,2716"/>
              </emma:interpretation>
              <emma:one-of disjunction-type="recognition" id="oneOf0">
                <emma:interpretation id="interp0" emma:lang="ko-KR" emma:confidence="0">
                  <emma:literal>3</emma:literal>
                </emma:interpretation>
                <emma:interpretation id="interp1" emma:lang="ko-KR" emma:confidence="0">
                  <emma:literal>了</emma:literal>
                </emma:interpretation>
                <emma:interpretation id="interp2" emma:lang="ko-KR" emma:confidence="0">
                  <emma:literal>?</emma:literal>
                </emma:interpretation>
                <emma:interpretation id="interp3" emma:lang="ko-KR" emma:confidence="0">
                  <emma:literal>}</emma:literal>
                </emma:interpretation>
                <emma:interpretation id="interp4" emma:lang="ko-KR" emma:confidence="0">
                  <emma:literal>5</emma:literal>
                </emma:interpretation>
              </emma:one-of>
            </emma:emma>
          </inkml:annotationXML>
          <inkml:trace contextRef="#ctx0" brushRef="#br0">61 74 42,'-12'-3'55,"2"1"9,-1-2-24,11 4 1,-13-6-1,13 6-5,-8-7-3,8 7-2,0 0-5,0 0-6,-8-7-4,8 7-8,0 0 0,0 0-4,12-8-2,2 3-1,3-1-1,7 1-1,3-2 1,6 3 1,5 0 0,2 0 0,-1 2-1,1 2 1,0 4 0,-3 3-1,-3 3 0,-6 3 0,-3 8 1,-9 0 0,-6 2 2,-10 2 0,-6 3 0,-9 0 2,-8 1 0,-3-4 2,-5-4-1,1 2 0,3-10-1,3-2 1,3-4-1,8 1-2,13-8 0,0 0-2,0 0 0,11 0 0,11 0-2,5 0 0,4 4 0,3 3 0,2 3 1,-2 5 0,-2 1 1,-7 7 1,-10-1 3,-8 0 2,-7 4 2,-10-3-1,-10 6-7,-7-5 0,-7-2 0,-3 0 0,-3-2 0,-2-5 0,4-1 0,1-4 0,5-6 0,3-2 0,6-2 0,7 0 0,3-8 0,8 0-43,10-1-41,4-6-5,11 2-4,3-5-2,7 1 0</inkml:trace>
        </inkml:traceGroup>
        <inkml:traceGroup>
          <inkml:annotationXML>
            <emma:emma xmlns:emma="http://www.w3.org/2003/04/emma" version="1.0">
              <emma:interpretation id="{241FDA4F-C2D3-4C86-804C-45405A182F36}" emma:medium="tactile" emma:mode="ink">
                <msink:context xmlns:msink="http://schemas.microsoft.com/ink/2010/main" type="inkWord" rotatedBoundingBox="4006,2744 4083,3215 3647,3286 3570,2815"/>
              </emma:interpretation>
              <emma:one-of disjunction-type="recognition" id="oneOf1">
                <emma:interpretation id="interp5" emma:lang="ko-KR" emma:confidence="0">
                  <emma:literal>C</emma:literal>
                </emma:interpretation>
                <emma:interpretation id="interp6" emma:lang="ko-KR" emma:confidence="0">
                  <emma:literal>c</emma:literal>
                </emma:interpretation>
                <emma:interpretation id="interp7" emma:lang="ko-KR" emma:confidence="0">
                  <emma:literal>으</emma:literal>
                </emma:interpretation>
                <emma:interpretation id="interp8" emma:lang="ko-KR" emma:confidence="0">
                  <emma:literal>(</emma:literal>
                </emma:interpretation>
                <emma:interpretation id="interp9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421.2007">1151 199 43,'12'-20'70,"-1"0"1,-5 3-1,-3 1-2,-7 2-39,-2 3-7,-4 5-5,-7 2-4,-4 6 0,-8 9 1,-4 9 0,-2 10 1,0 9 0,0 3 1,5 7-1,9 2-9,6-3-6,12 0 0,9-8 0,14-4 0,13-11 0,10-6 0,7-10 0,4-5 0,-3-4 0,-3-1 0,-4-4 0,-7-3 0,-11-4 0,-1 4 0,-13 6-85,-12 2-3,13-5-4,-13 5-4,-4-12-3</inkml:trace>
        </inkml:traceGroup>
        <inkml:traceGroup>
          <inkml:annotationXML>
            <emma:emma xmlns:emma="http://www.w3.org/2003/04/emma" version="1.0">
              <emma:interpretation id="{F03A1278-1BDF-45A6-A1CB-F1B27DE558CA}" emma:medium="tactile" emma:mode="ink">
                <msink:context xmlns:msink="http://schemas.microsoft.com/ink/2010/main" type="inkWord" rotatedBoundingBox="4686,2695 5047,3054 4773,3329 4412,2969"/>
              </emma:interpretation>
              <emma:one-of disjunction-type="recognition" id="oneOf2">
                <emma:interpretation id="interp10" emma:lang="ko-KR" emma:confidence="0">
                  <emma:literal>+</emma:literal>
                </emma:interpretation>
                <emma:interpretation id="interp11" emma:lang="ko-KR" emma:confidence="0">
                  <emma:literal>÷</emma:literal>
                </emma:interpretation>
                <emma:interpretation id="interp12" emma:lang="ko-KR" emma:confidence="0">
                  <emma:literal>f</emma:literal>
                </emma:interpretation>
                <emma:interpretation id="interp13" emma:lang="ko-KR" emma:confidence="0">
                  <emma:literal>t</emma:literal>
                </emma:interpretation>
                <emma:interpretation id="interp1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2012.4035">1953 196 23,'-7'-11'45,"6"-3"4,-9-3-20,10-1 3,-1-1 3,1-1 1,0 4 0,0 0-2,0 1-5,1 6-5,-1 9-4,0 0-5,7 9-3,-4 17-3,-3 3-1,3 14-3,-2 2 3,2 3 3,1 4-1,-3-1-1,3-7-3,0-5-1,3-9-1,-1-5-1,1-5 1,-2-2-1,1-9 1,-6-9-1,0 0-3,12 9-6,-9-13-21,-3-6-48,7 0-4,-7-8-4,0-2-7,-2 0-4</inkml:trace>
          <inkml:trace contextRef="#ctx0" brushRef="#br0" timeOffset="2277.604">1814 355 73,'-28'-3'78,"10"3"-6,0 0-3,9 0-3,9 0-33,0 0-11,8 3-7,16 4-5,4-5 0,11 3 3,5 0 1,11-1-2,0-3-3,3 3-2,-1-3-2,-6-1-2,-8 0-3,-5 0 0,-6-1 0,-10 0 0,-11-2 0,0 3-17,-11 0-32,0 0-31,0 0 0,-4 0-8,4 0-2,-15-2-3</inkml:trace>
        </inkml:traceGroup>
        <inkml:traceGroup>
          <inkml:annotationXML>
            <emma:emma xmlns:emma="http://www.w3.org/2003/04/emma" version="1.0">
              <emma:interpretation id="{33E18404-12AF-4588-A401-8B06D886A911}" emma:medium="tactile" emma:mode="ink">
                <msink:context xmlns:msink="http://schemas.microsoft.com/ink/2010/main" type="inkWord" rotatedBoundingBox="5531,2634 7935,2566 7951,3137 5547,3205"/>
              </emma:interpretation>
              <emma:one-of disjunction-type="recognition" id="oneOf3">
                <emma:interpretation id="interp15" emma:lang="ko-KR" emma:confidence="0">
                  <emma:literal>6</emma:literal>
                </emma:interpretation>
                <emma:interpretation id="interp16" emma:lang="ko-KR" emma:confidence="0">
                  <emma:literal>k</emma:literal>
                </emma:interpretation>
                <emma:interpretation id="interp17" emma:lang="ko-KR" emma:confidence="0">
                  <emma:literal>《</emma:literal>
                </emma:interpretation>
                <emma:interpretation id="interp18" emma:lang="ko-KR" emma:confidence="0">
                  <emma:literal>K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3868.8068">2865 9 8,'0'-11'63,"0"0"1,0 11-3,0 0-4,-9-2-28,2 10-2,0 8-2,1 9-5,0 10-1,-3 5 1,2 5 1,3 3 0,4 0-3,2-5-4,10-2-2,3-12-4,9-7 0,6-7 0,6-9 0,1-6-8,3-6 0,-6-6 0,-5-7 0,-1 0 0,-7-2 0,-13 0 0,-7 4 0,-6 2 0,-13 4 0,-7 5 0,-3 6 0,-5 6 0,0 5 0,-1 4 0,2 6 0,6 6 0,5-1 0,9 2 0,6 0 0,6-10-4,7 1-39,13-1-36,4-10-4,12-4-4,1-7-4,7-6-2</inkml:trace>
        </inkml:traceGroup>
        <inkml:traceGroup>
          <inkml:annotationXML>
            <emma:emma xmlns:emma="http://www.w3.org/2003/04/emma" version="1.0">
              <emma:interpretation id="{3D308E63-3CCE-4802-91EB-DAEAAE852164}" emma:medium="tactile" emma:mode="ink">
                <msink:context xmlns:msink="http://schemas.microsoft.com/ink/2010/main" type="inkWord" rotatedBoundingBox="6420,2601 6584,3059 6254,3177 6090,2720"/>
              </emma:interpretation>
              <emma:one-of disjunction-type="recognition" id="oneOf4">
                <emma:interpretation id="interp20" emma:lang="ko-KR" emma:confidence="0">
                  <emma:literal>D</emma:literal>
                </emma:interpretation>
                <emma:interpretation id="interp21" emma:lang="ko-KR" emma:confidence="0">
                  <emma:literal>B</emma:literal>
                </emma:interpretation>
                <emma:interpretation id="interp22" emma:lang="ko-KR" emma:confidence="0">
                  <emma:literal>5</emma:literal>
                </emma:interpretation>
                <emma:interpretation id="interp23" emma:lang="ko-KR" emma:confidence="0">
                  <emma:literal>ㅁ</emma:literal>
                </emma:interpretation>
                <emma:interpretation id="interp2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4227.6074">3521 50 19,'-2'-9'69,"2"9"0,0 0 2,0 9 1,-2 6 0,1 7-47,-2 12-9,3 2-2,-1 5 2,-1 2 1,1-2-4,1-2-4,0-5-4,0-7 0,0-5-1,0-9 1,5 1 1,-5-14-2,6 10-4,-6-10 0,0 0 0,10-8-15,-10-2-28,0-3-35,5-1-5,-5-8-4,3 6-5,-2-4 1</inkml:trace>
          <inkml:trace contextRef="#ctx0" brushRef="#br0" timeOffset="4555.208">3463 81 41,'-11'-13'77,"0"-2"0,7 3-4,2 0-4,3 0-30,13 8-9,9 4-9,6 7-8,10 8-2,1 9-1,9 7 2,-2 1-1,-1 8-1,-5 0-1,-11 0-1,-6 0-8,-13-8 0,-10-4 0,-9-4 0,-13 2 0,-12-9 0,-4 2 0,-5-6 0,0-4 0,6 4 0,0-5-71,4-8-13,12-2-1,6-8-7,11-1-4</inkml:trace>
        </inkml:traceGroup>
        <inkml:traceGroup>
          <inkml:annotationXML>
            <emma:emma xmlns:emma="http://www.w3.org/2003/04/emma" version="1.0">
              <emma:interpretation id="{4DB0C71A-A0BA-4049-A13F-F0133F445B5E}" emma:medium="tactile" emma:mode="ink">
                <msink:context xmlns:msink="http://schemas.microsoft.com/ink/2010/main" type="inkWord" rotatedBoundingBox="6784,2724 7269,2771 7241,3066 6755,3019"/>
              </emma:interpretation>
              <emma:one-of disjunction-type="recognition" id="oneOf5">
                <emma:interpretation id="interp25" emma:lang="ko-KR" emma:confidence="0">
                  <emma:literal>=</emma:literal>
                </emma:interpretation>
                <emma:interpretation id="interp26" emma:lang="ko-KR" emma:confidence="0">
                  <emma:literal>느</emma:literal>
                </emma:interpretation>
                <emma:interpretation id="interp27" emma:lang="ko-KR" emma:confidence="0">
                  <emma:literal>ㄷ</emma:literal>
                </emma:interpretation>
                <emma:interpretation id="interp28" emma:lang="ko-KR" emma:confidence="0">
                  <emma:literal>z</emma:literal>
                </emma:interpretation>
                <emma:interpretation id="interp29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5007.6088">4066 112 50,'0'0'80,"-11"0"0,11 0-5,0 0-3,-6-7-27,6 7-15,11-3-11,3 1-6,8-1-4,3 1-1,6-1 1,5 1-2,4 2-2,0-3-1,-1 2-1,-6-1-1,1 2-8,-7 0-11,-5 0-28,-3 6-33,-19-6-2,11 6-4,-15-3-7,-6 1 0</inkml:trace>
          <inkml:trace contextRef="#ctx0" brushRef="#br0" timeOffset="5241.6092">4096 303 67,'-18'19'80,"8"-6"1,10-3-4,7-7-2,13-9-19,3 3-38,7-2-2,6 5-1,4-3-4,-1-2-2,-1 4-3,0 1-6,-4-3 0,-5 3 0,-4 2 0,-6-2 0,-4 2-4,-2-2-21,-13 0-28,16-5-27,-16 5-1,13-9-7,-7 0-2,5 4 3</inkml:trace>
        </inkml:traceGroup>
        <inkml:traceGroup>
          <inkml:annotationXML>
            <emma:emma xmlns:emma="http://www.w3.org/2003/04/emma" version="1.0">
              <emma:interpretation id="{95EDE1EA-541E-4496-BFDF-0ED678D671CC}" emma:medium="tactile" emma:mode="ink">
                <msink:context xmlns:msink="http://schemas.microsoft.com/ink/2010/main" type="inkWord" rotatedBoundingBox="7688,2362 8140,2780 7691,3264 7240,2846"/>
              </emma:interpretation>
              <emma:one-of disjunction-type="recognition" id="oneOf6">
                <emma:interpretation id="interp30" emma:lang="ko-KR" emma:confidence="0">
                  <emma:literal>5</emma:literal>
                </emma:interpretation>
                <emma:interpretation id="interp31" emma:lang="ko-KR" emma:confidence="0">
                  <emma:literal>B</emma:literal>
                </emma:interpretation>
                <emma:interpretation id="interp32" emma:lang="ko-KR" emma:confidence="0">
                  <emma:literal>3</emma:literal>
                </emma:interpretation>
                <emma:interpretation id="interp33" emma:lang="ko-KR" emma:confidence="0">
                  <emma:literal>J</emma:literal>
                </emma:interpretation>
                <emma:interpretation id="interp3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5678.4099">4748-28 31,'0'0'70,"0"0"1,-4 4-2,-7 10-1,-5 13-2,8-6-54,-1 9-5,0-8 4,2 2 2,7-2 2,0-5-1,13-2-1,7-4-1,9-2-1,5-4-1,8 0-3,5-4-2,3 1-2,2 0 0,-1 2-3,-4-1 0,-4 2 0,-9 4 0,-4 2 0,-8 2 0,-9 4 0,-8 0 0,-5 1 0,-8 3 0,-7-3 0,-8 1 0,-8 0 0,1 0 0,-5-1 0,1-2 0,-2-5 0,0 0 0,5-2 0,0-7 0,6 3 0,5-1-68,-4-10-19,9-2 0,-1-6-6,7-2-5</inkml:trace>
          <inkml:trace contextRef="#ctx0" brushRef="#br0" timeOffset="5928.0104">4649 68 3,'-6'-13'86,"6"-1"2,1 1-5,9 0-2,8 1-1,3 24-17,9-20-44,0-8-11,9 2-8,0 1 0,7 1 0,1-4 0,-3 4 0,0 3 0,-1 3 0,-6-6 0,-1 8-15,-10 4-66,-8 0-2,-5 3-4,-13-3-6,0 0-3</inkml:trace>
        </inkml:traceGroup>
      </inkml:traceGroup>
    </inkml:traceGroup>
    <inkml:traceGroup>
      <inkml:annotationXML>
        <emma:emma xmlns:emma="http://www.w3.org/2003/04/emma" version="1.0">
          <emma:interpretation id="{35A5D60E-5EC1-422D-9937-58069D2B2CB5}" emma:medium="tactile" emma:mode="ink">
            <msink:context xmlns:msink="http://schemas.microsoft.com/ink/2010/main" type="paragraph" rotatedBoundingBox="2741,3784 7955,3665 7972,4391 2758,45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226E9F-D75B-4D42-BD68-33DDE9FAD358}" emma:medium="tactile" emma:mode="ink">
              <msink:context xmlns:msink="http://schemas.microsoft.com/ink/2010/main" type="line" rotatedBoundingBox="2741,3784 7955,3665 7972,4391 2758,4510"/>
            </emma:interpretation>
          </emma:emma>
        </inkml:annotationXML>
        <inkml:traceGroup>
          <inkml:annotationXML>
            <emma:emma xmlns:emma="http://www.w3.org/2003/04/emma" version="1.0">
              <emma:interpretation id="{BD46B720-F74A-4700-8F0E-8012DFB8D844}" emma:medium="tactile" emma:mode="ink">
                <msink:context xmlns:msink="http://schemas.microsoft.com/ink/2010/main" type="inkWord" rotatedBoundingBox="2741,3784 3049,3777 3064,4430 2756,4437"/>
              </emma:interpretation>
              <emma:one-of disjunction-type="recognition" id="oneOf7">
                <emma:interpretation id="interp35" emma:lang="ko-KR" emma:confidence="0">
                  <emma:literal>6</emma:literal>
                </emma:interpretation>
                <emma:interpretation id="interp36" emma:lang="ko-KR" emma:confidence="0">
                  <emma:literal>‘</emma:literal>
                </emma:interpretation>
                <emma:interpretation id="interp37" emma:lang="ko-KR" emma:confidence="0">
                  <emma:literal>C</emma:literal>
                </emma:interpretation>
                <emma:interpretation id="interp38" emma:lang="ko-KR" emma:confidence="0">
                  <emma:literal>c</emma:literal>
                </emma:interpretation>
                <emma:interpretation id="interp3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7659.6134">170 1120 52,'-8'-14'54,"8"14"-3,-16-1-1,5 10-33,0 15 4,-5 7 2,5 16-1,-8 2 2,3 14 2,-2 2 0,6 7 3,4-7-5,8-7-7,0-5-6,12-9-3,13-10 0,3-11 0,6-10-2,5-10 2,-1-3-1,1-12 0,-5-5 0,-8-6-2,-9 0-5,-5-3 0,-9 5 0,-3 3 0,-11 5 0,-7 4 0,-5 5 0,-5 4 0,2 4 0,0 9 0,1 2 0,4 4 0,3 1 0,5-1-4,10 0-43,4-1-33,7-6-2,10-2-6,-1-9-5,8 2 0</inkml:trace>
        </inkml:traceGroup>
        <inkml:traceGroup>
          <inkml:annotationXML>
            <emma:emma xmlns:emma="http://www.w3.org/2003/04/emma" version="1.0">
              <emma:interpretation id="{920A0F47-18AE-4503-9CC7-7ACB82B389FA}" emma:medium="tactile" emma:mode="ink">
                <msink:context xmlns:msink="http://schemas.microsoft.com/ink/2010/main" type="inkWord" rotatedBoundingBox="3930,3879 4062,4351 3587,4484 3455,4011"/>
              </emma:interpretation>
              <emma:one-of disjunction-type="recognition" id="oneOf8">
                <emma:interpretation id="interp40" emma:lang="ko-KR" emma:confidence="0">
                  <emma:literal>C</emma:literal>
                </emma:interpretation>
                <emma:interpretation id="interp41" emma:lang="ko-KR" emma:confidence="0">
                  <emma:literal>c</emma:literal>
                </emma:interpretation>
                <emma:interpretation id="interp42" emma:lang="ko-KR" emma:confidence="0">
                  <emma:literal>으</emma:literal>
                </emma:interpretation>
                <emma:interpretation id="interp43" emma:lang="ko-KR" emma:confidence="0">
                  <emma:literal>오</emma:literal>
                </emma:interpretation>
                <emma:interpretation id="interp44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9406.8164">1033 1372 17,'0'0'64,"0"0"2,0 0-1,8 3-3,-16-3-34,8 0-7,2-11-7,-2 11-4,7-15 0,-3 4-1,-2-1 2,0-2 0,-2 2-2,0-1-1,-6 0-2,-4 4-1,-7 5-2,-1 4 0,-5 5 1,-2 13 0,-4 12 2,0 6 0,2 8 2,2 4 1,6 2 0,8-1 1,8 0 0,3-8 0,15-9-2,10-5-3,7-7-5,9-6 0,6-6 0,2-6 0,2-2 0,4-3 0,-8-11-6,-7 3-76,4 3-2,-13-6-3,-4 2-7,-12-5-1</inkml:trace>
        </inkml:traceGroup>
        <inkml:traceGroup>
          <inkml:annotationXML>
            <emma:emma xmlns:emma="http://www.w3.org/2003/04/emma" version="1.0">
              <emma:interpretation id="{C51C8BD1-466E-4754-8F8F-D5E43C17CDFE}" emma:medium="tactile" emma:mode="ink">
                <msink:context xmlns:msink="http://schemas.microsoft.com/ink/2010/main" type="inkWord" rotatedBoundingBox="4394,3930 4875,4040 4791,4411 4310,4301"/>
              </emma:interpretation>
              <emma:one-of disjunction-type="recognition" id="oneOf9">
                <emma:interpretation id="interp45" emma:lang="ko-KR" emma:confidence="0">
                  <emma:literal>t</emma:literal>
                </emma:interpretation>
                <emma:interpretation id="interp46" emma:lang="ko-KR" emma:confidence="0">
                  <emma:literal>+</emma:literal>
                </emma:interpretation>
                <emma:interpretation id="interp47" emma:lang="ko-KR" emma:confidence="0">
                  <emma:literal>ㅗ</emma:literal>
                </emma:interpretation>
                <emma:interpretation id="interp48" emma:lang="ko-KR" emma:confidence="0">
                  <emma:literal>ㅏ</emma:literal>
                </emma:interpretation>
                <emma:interpretation id="interp4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9812.4172">1792 1284 10,'0'0'73,"0"0"-1,-10-2-6,10 2 0,-5 11 0,32 2-44,-25 8-6,-1 6-5,0 6 1,1 5 3,2 2 2,-1 0-3,-1-3-3,3-2-2,-1-5-3,1-5-1,-1-5-2,0-5 1,1-3-2,-1-4-2,-4-8-11,2-34-43,-2 34-25,0-12 0,-4 2-8,-8-8-5,1 4 1</inkml:trace>
          <inkml:trace contextRef="#ctx0" brushRef="#br0" timeOffset="10015.2175">1636 1525 41,'-18'0'89,"3"0"0,15 0-8,0 0-1,0 0-1,23-6-50,9 4-19,7-2-3,8 3-3,4-3-2,1 1-2,-2 1 0,-2 2 0,-7-4 0,-2 4-19,6 0-60,-24-3-3,-6 2-3,-15 1-5,12-9-5</inkml:trace>
        </inkml:traceGroup>
        <inkml:traceGroup>
          <inkml:annotationXML>
            <emma:emma xmlns:emma="http://www.w3.org/2003/04/emma" version="1.0">
              <emma:interpretation id="{20367B64-55A2-48FC-9E06-F141C379097B}" emma:medium="tactile" emma:mode="ink">
                <msink:context xmlns:msink="http://schemas.microsoft.com/ink/2010/main" type="inkWord" rotatedBoundingBox="5225,3872 7959,3810 7972,4391 5238,4453"/>
              </emma:interpretation>
              <emma:one-of disjunction-type="recognition" id="oneOf10">
                <emma:interpretation id="interp50" emma:lang="ko-KR" emma:confidence="0">
                  <emma:literal>1</emma:literal>
                </emma:interpretation>
                <emma:interpretation id="interp51" emma:lang="ko-KR" emma:confidence="0">
                  <emma:literal>I</emma:literal>
                </emma:interpretation>
                <emma:interpretation id="interp52" emma:lang="ko-KR" emma:confidence="0">
                  <emma:literal>s</emma:literal>
                </emma:interpretation>
                <emma:interpretation id="interp53" emma:lang="ko-KR" emma:confidence="0">
                  <emma:literal>g</emma:literal>
                </emma:interpretation>
                <emma:interpretation id="interp5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1512.8202">2542 1349 52,'-13'-11'64,"6"3"1,-2 0-4,9 8-35,-9-3-4,9 3 0,-2 20 0,0 4-3,2 6 1,2 8-2,2 3 2,0 2 1,1 1-1,1-2-6,-3-8-5,1-3-2,-2-5-1,5-8 0,0-3 0,0-2-1,-7-13 1,13 13-6,-13-13 0,0 0-12,4-10-16,-4-6-50,5-3-4,-1-10-4,6-4-6,0-9-3</inkml:trace>
        </inkml:traceGroup>
        <inkml:traceGroup>
          <inkml:annotationXML>
            <emma:emma xmlns:emma="http://www.w3.org/2003/04/emma" version="1.0">
              <emma:interpretation id="{D20544D7-5749-4589-A35C-B1145F3AFAC8}" emma:medium="tactile" emma:mode="ink">
                <msink:context xmlns:msink="http://schemas.microsoft.com/ink/2010/main" type="inkWord" rotatedBoundingBox="5804,3793 6056,4310 5678,4495 5426,3978"/>
              </emma:interpretation>
              <emma:one-of disjunction-type="recognition" id="oneOf11">
                <emma:interpretation id="interp55" emma:lang="ko-KR" emma:confidence="0">
                  <emma:literal>4</emma:literal>
                </emma:interpretation>
                <emma:interpretation id="interp56" emma:lang="ko-KR" emma:confidence="0">
                  <emma:literal>¢</emma:literal>
                </emma:interpretation>
                <emma:interpretation id="interp57" emma:lang="ko-KR" emma:confidence="0">
                  <emma:literal>ㄴ</emma:literal>
                </emma:interpretation>
                <emma:interpretation id="interp58" emma:lang="ko-KR" emma:confidence="0">
                  <emma:literal>ㆍ</emma:literal>
                </emma:interpretation>
                <emma:interpretation id="interp5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1809.2207">2788 1265 27,'17'-14'68,"-3"5"0,-3 8-1,-11 1 1,8 54-20,-8-34-25,-6 6-6,1 7-2,-2 1 2,1 1 1,2 1-1,4-5-3,0-6 0,11-3-4,7-7-1,7-5-1,4-3-5,7-3-3,0-4 0,4-1 0,-2-5 0,-2-1 0,-4 3 0,-3 0 0,-5-1 0,-4 3 0,-7 0 0,0 0 0,-13 2-9,15-9-30,-15 9-43,11-18-1,-4 5-4,-6-9-3,3-3-1</inkml:trace>
          <inkml:trace contextRef="#ctx0" brushRef="#br0" timeOffset="12043.2211">3108 1192 33,'-19'0'58,"-3"4"7,1 13 2,3 9 3,29 8-39,-19 8-5,-5 7 1,6 6-1,1 2 0,3-3-6,1 2-4,2-11-5,6-4-2,1-7-4,2-8 0,2-8-3,5-6-10,-5-9-26,-35-5-43,38-10-1,3-9-6,5-6-5,-2-9-5</inkml:trace>
        </inkml:traceGroup>
        <inkml:traceGroup>
          <inkml:annotationXML>
            <emma:emma xmlns:emma="http://www.w3.org/2003/04/emma" version="1.0">
              <emma:interpretation id="{22ACA1F6-C8E0-454C-B096-B12DB157B21F}" emma:medium="tactile" emma:mode="ink">
                <msink:context xmlns:msink="http://schemas.microsoft.com/ink/2010/main" type="inkWord" rotatedBoundingBox="6434,3746 6633,4271 6267,4409 6068,3884"/>
              </emma:interpretation>
              <emma:one-of disjunction-type="recognition" id="oneOf12">
                <emma:interpretation id="interp60" emma:lang="ko-KR" emma:confidence="0">
                  <emma:literal>D</emma:literal>
                </emma:interpretation>
                <emma:interpretation id="interp61" emma:lang="ko-KR" emma:confidence="0">
                  <emma:literal>B</emma:literal>
                </emma:interpretation>
                <emma:interpretation id="interp62" emma:lang="ko-KR" emma:confidence="0">
                  <emma:literal>5</emma:literal>
                </emma:interpretation>
                <emma:interpretation id="interp63" emma:lang="ko-KR" emma:confidence="0">
                  <emma:literal>J</emma:literal>
                </emma:interpretation>
                <emma:interpretation id="interp6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2308.4216">3499 1174 18,'0'0'63,"0"0"12,10 18 2,-10 6 1,0 5-37,-1 10-7,1 5 0,-5 4-2,1 3-7,4-2-8,-4-6-7,4-5-3,0-6-7,2-8 0,0-5 0,4-3 0,-6-16 0,12 13 0,-12-13-24,11-7-55,-1-4-3,-6-8-3,2-1-7,-6-9-1</inkml:trace>
          <inkml:trace contextRef="#ctx0" brushRef="#br0" timeOffset="12620.4221">3435 1217 0,'-10'-13'73,"2"4"-2,8 9 0,0-16 1,8 32-2,13-16-40,5 0-9,11 7-4,4 8-1,9 9 2,2 4-1,3 9-2,-6 5-3,-5 0-4,-10 1-8,-9 2 0,-13-6 0,-12-1 0,-12-5 0,-13-8 0,-8-5 0,-6-4 0,-2-3 0,-3-6 0,0-2 0,7-5 0,2-2 0,16 1 0,4-1-84,4-4-5,11 6 0,1-13-8,14 4-1</inkml:trace>
        </inkml:traceGroup>
        <inkml:traceGroup>
          <inkml:annotationXML>
            <emma:emma xmlns:emma="http://www.w3.org/2003/04/emma" version="1.0">
              <emma:interpretation id="{90BE7A86-3FCB-43FA-8B9A-E77AC498BEEE}" emma:medium="tactile" emma:mode="ink">
                <msink:context xmlns:msink="http://schemas.microsoft.com/ink/2010/main" type="inkWord" rotatedBoundingBox="6931,3992 7337,3972 7349,4222 6943,4242"/>
              </emma:interpretation>
              <emma:one-of disjunction-type="recognition" id="oneOf13">
                <emma:interpretation id="interp65" emma:lang="ko-KR" emma:confidence="0">
                  <emma:literal>=</emma:literal>
                </emma:interpretation>
                <emma:interpretation id="interp66" emma:lang="ko-KR" emma:confidence="0">
                  <emma:literal>느</emma:literal>
                </emma:interpretation>
                <emma:interpretation id="interp67" emma:lang="ko-KR" emma:confidence="0">
                  <emma:literal>ㄷ</emma:literal>
                </emma:interpretation>
                <emma:interpretation id="interp68" emma:lang="ko-KR" emma:confidence="0">
                  <emma:literal>z</emma:literal>
                </emma:interpretation>
                <emma:interpretation id="interp69" emma:lang="ko-KR" emma:confidence="0">
                  <emma:literal>二</emma:literal>
                </emma:interpretation>
              </emma:one-of>
            </emma:emma>
          </inkml:annotationXML>
          <inkml:trace contextRef="#ctx0" brushRef="#br0" timeOffset="13837.2243">4231 1323 39,'0'0'74,"-12"4"-2,12-4 0,-10 3-1,18-2-34,-8-1-6,0 0-7,17 0-5,-6 1-2,7-1-1,2 0-1,7 0-2,2-1-2,2-3-11,0-2 0,0 4 0,-3-3 0,-3 0 0,-2 1 0,-6 1 0,-4 1 0,0 2 0,-13 0-36,8 0-43,-8 0-4,-5 9-2,-7 2-7,-8-1-1</inkml:trace>
          <inkml:trace contextRef="#ctx0" brushRef="#br0" timeOffset="14024.4246">4264 1486 13,'-25'17'72,"7"-1"9,9-5 2,9-2-3,7-2-1,4-2-49,16-1-11,6-2 4,3-2-3,7 0-9,-2 0-11,1-2 0,-4-4 0,-3 5 0,-8-5 0,-2 2-77,-6 2-6,-8-3 0,-1 3-7,-9-7-7</inkml:trace>
        </inkml:traceGroup>
        <inkml:traceGroup>
          <inkml:annotationXML>
            <emma:emma xmlns:emma="http://www.w3.org/2003/04/emma" version="1.0">
              <emma:interpretation id="{FF0AEA13-A1A3-4EF0-AE67-140F8A5CAA4C}" emma:medium="tactile" emma:mode="ink">
                <msink:context xmlns:msink="http://schemas.microsoft.com/ink/2010/main" type="inkWord" rotatedBoundingBox="7671,3926 7723,4284 7648,4295 7596,3936"/>
              </emma:interpretation>
              <emma:one-of disjunction-type="recognition" id="oneOf14">
                <emma:interpretation id="interp70" emma:lang="ko-KR" emma:confidence="0">
                  <emma:literal>1</emma:literal>
                </emma:interpretation>
                <emma:interpretation id="interp71" emma:lang="ko-KR" emma:confidence="0">
                  <emma:literal>l</emma:literal>
                </emma:interpretation>
                <emma:interpretation id="interp72" emma:lang="ko-KR" emma:confidence="0">
                  <emma:literal>(</emma:literal>
                </emma:interpretation>
                <emma:interpretation id="interp73" emma:lang="ko-KR" emma:confidence="0">
                  <emma:literal>Ⅰ</emma:literal>
                </emma:interpretation>
                <emma:interpretation id="interp7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15381.627">4899 1306 51,'-2'-10'65,"2"10"-3,0 0 0,-3-39-18,3 47-11,0 7-6,0 9-8,0 5-2,0 3 3,1 4 0,1 0-1,0 0-4,1-5-4,1-1-4,-1-8-2,1-4 0,0 0-1,-1-8 0,-3-10-1,7 14-3,-7-14-7,10 1-16,-10-1-27,11-7-28,2-4-2,-3-10-6,5-1-6</inkml:trace>
        </inkml:traceGroup>
        <inkml:traceGroup>
          <inkml:annotationXML>
            <emma:emma xmlns:emma="http://www.w3.org/2003/04/emma" version="1.0">
              <emma:interpretation id="{A46414DE-B057-4D0E-A3E4-8724F163C977}" emma:medium="tactile" emma:mode="ink">
                <msink:context xmlns:msink="http://schemas.microsoft.com/ink/2010/main" type="inkWord" rotatedBoundingBox="7913,3890 8007,4282 7936,4300 7842,3908"/>
              </emma:interpretation>
              <emma:one-of disjunction-type="recognition" id="oneOf15">
                <emma:interpretation id="interp75" emma:lang="ko-KR" emma:confidence="0">
                  <emma:literal>1</emma:literal>
                </emma:interpretation>
                <emma:interpretation id="interp76" emma:lang="ko-KR" emma:confidence="0">
                  <emma:literal>)</emma:literal>
                </emma:interpretation>
                <emma:interpretation id="interp77" emma:lang="ko-KR" emma:confidence="0">
                  <emma:literal>ⅰ</emma:literal>
                </emma:interpretation>
                <emma:interpretation id="interp78" emma:lang="ko-KR" emma:confidence="0">
                  <emma:literal>:</emma:literal>
                </emma:interpretation>
                <emma:interpretation id="interp79" emma:lang="ko-KR" emma:confidence="0">
                  <emma:literal>구</emma:literal>
                </emma:interpretation>
              </emma:one-of>
            </emma:emma>
          </inkml:annotationXML>
          <inkml:trace contextRef="#ctx0" brushRef="#br0" timeOffset="15600.0274">5113 1236 61,'12'-7'79,"-1"6"0,5 3-5,-3 10 2,0-12-24,-1 23-33,1 9-5,-5 4 0,0 7-3,-1-1-1,-3 1-3,-1-4 0,-2-4-3,-1-6-3,2-1-9,-2-13-32,0-5-37,0-10-4,0 0-2,0 0-9,4-8-2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6:53.1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2F4091B-994C-4CC5-8DC2-1293E6BAAE1C}" emma:medium="tactile" emma:mode="ink">
          <msink:context xmlns:msink="http://schemas.microsoft.com/ink/2010/main" type="inkDrawing" rotatedBoundingBox="2243,5385 9677,5186 9679,5269 2245,5469" shapeName="Other"/>
        </emma:interpretation>
      </emma:emma>
    </inkml:annotationXML>
    <inkml:trace contextRef="#ctx0" brushRef="#br0">7 222 25,'-18'0'46,"18"0"0,-13-1-2,13 1-34,0 0-3,0 0-5,0 0-2,0 0 1,0 0 4,0 0 3,0 0 2,10 0 5,9 1 1,-2 1 1,10 0-2,1 1 0,10 0-2,4-2-2,7-1-1,1 0 1,5-1-2,6-1 1,4-2 0,8-3 0,6-1 1,6-2 0,4 3-2,5 0-1,4-3 0,4 0-1,7 3 1,-2 0-2,2 1 1,3 5 0,1-2-1,5 1 0,3 2-1,2-3 0,-2-1 0,6-1 1,5 0-1,2-3-1,2 0-1,4 0 1,3 3-1,3 5 0,7 0-1,0 0 0,0 1 0,4-1 0,1-1-2,4-2 0,2-5 0,2-1 0,4-2 0,-5 4 0,8-2 0,-8 2 0,6 4 0,-9 0 0,0 1 0,-5-1 0,-1 3 0,-8-2 0,0 1 0,-5 0 0,-5 1 0,0 2 0,-10 0 0,-5 2 0,-12 0 0,-5 1 0,-8 2 0,-11-1 0,-10-5 0,-16 0 0,-13-1 0,-11 0-33,-13 0-47,-24 0-3,0-19-2,-25-2-8,-12 0-1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7:51.293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1384 220 287,'-49'28'6,"2"6"2,-1 5-3,-7 6-2,7 0 0,-6 9-1,0 1 0,1-2 0,-2 9 1,-5-3-3,0 10 1,4 3-1,-4 2 1,-4 7-1,5 6 0,-1 1 0,2 9 0,7 11 0,0-1 0,0-3 0,2 15 0,10 1 0,-3-3 0,4 9 0,2-6 0,7-8 0,4 8 0,8 6 1,8-11 1,3-3 1,6 6-1,4-1 1,7-1 1,6 6-1,8-9 1,1-7-2,10 12 0,5 1-1,10-6 0,0-5 1,11 2 0,6-10 0,5 0 1,1 7-1,2-17 1,4-2 2,0-10-2,12-2 0,-2-9 1,2-2 1,3-9-1,4-13 0,6-2-1,7-11 1,1-2 0,0-8-1,2-6 0,1-10-1,3-4 1,3-1-2,0-14 2,-7-3-1,0-3 2,1-3-1,-6-6 1,4-2 0,-9-9 0,-7-5 0,-2-3-1,-3-10 0,-4-9-2,-3-4 0,0-4-3,-3-3 0,-6 0-1,-4-2 0,-5-5 1,-2 2 0,-8-3 2,-6 1 0,-4-4 5,-6 0 1,-6 0 0,-1-1 1,-4-3 0,-1 1-1,-4 3-1,-4-3-3,0 0-2,-5-4-2,-1-1 2,0 1-4,-4-1 0,-2-2-1,-8 1 1,-2-4 0,-9 2 1,-5 2 1,-4 1 2,-4-2 2,-6 3 0,-5-1 0,-4 4 0,0 2 1,-2 3-1,2-1 0,-3 2 0,-1 2 0,-2-1-1,2 2 0,-5 2-1,2 0 0,-3 4-1,1 2 0,-5-1 0,-5 6 0,4 2 0,-4 7 0,-4 1 1,0 4-2,-5 3 1,-5 5 0,-6 7 2,0 2-1,-7 4 0,-5 8 0,-7 1 0,-1 8 1,-2 2 0,-7 5-1,0 6 0,-1 1 0,-5 6 1,2 3-2,4 13-2,-7 0-9,6 10-24,4 11-38,-3 5-2,8 4 76,-4 4-80,3 10-5,-7-6 1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0:34.531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7503847E-D735-40BD-80B3-B4DD664DFB87}" emma:medium="tactile" emma:mode="ink">
          <msink:context xmlns:msink="http://schemas.microsoft.com/ink/2010/main" type="writingRegion" rotatedBoundingBox="12384,13673 13806,13558 13892,14612 12469,14728"/>
        </emma:interpretation>
      </emma:emma>
    </inkml:annotationXML>
    <inkml:traceGroup>
      <inkml:annotationXML>
        <emma:emma xmlns:emma="http://www.w3.org/2003/04/emma" version="1.0">
          <emma:interpretation id="{7C12538D-822B-4DD2-B0E0-5145941BF3E1}" emma:medium="tactile" emma:mode="ink">
            <msink:context xmlns:msink="http://schemas.microsoft.com/ink/2010/main" type="paragraph" rotatedBoundingBox="12384,13673 13806,13558 13892,14612 12469,147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A2FD50-535A-4098-B404-6C48D0A61840}" emma:medium="tactile" emma:mode="ink">
              <msink:context xmlns:msink="http://schemas.microsoft.com/ink/2010/main" type="line" rotatedBoundingBox="12384,13673 13806,13558 13892,14612 12469,14728"/>
            </emma:interpretation>
          </emma:emma>
        </inkml:annotationXML>
        <inkml:traceGroup>
          <inkml:annotationXML>
            <emma:emma xmlns:emma="http://www.w3.org/2003/04/emma" version="1.0">
              <emma:interpretation id="{BC716FC2-3F7E-4FCF-BA67-4D2C58828B11}" emma:medium="tactile" emma:mode="ink">
                <msink:context xmlns:msink="http://schemas.microsoft.com/ink/2010/main" type="inkWord" rotatedBoundingBox="12384,13673 13806,13558 13892,14612 12469,14728"/>
              </emma:interpretation>
              <emma:one-of disjunction-type="recognition" id="oneOf0">
                <emma:interpretation id="interp0" emma:lang="ko-KR" emma:confidence="0">
                  <emma:literal>쑤</emma:literal>
                </emma:interpretation>
                <emma:interpretation id="interp1" emma:lang="ko-KR" emma:confidence="0">
                  <emma:literal>간</emma:literal>
                </emma:interpretation>
                <emma:interpretation id="interp2" emma:lang="ko-KR" emma:confidence="0">
                  <emma:literal>압</emma:literal>
                </emma:interpretation>
                <emma:interpretation id="interp3" emma:lang="ko-KR" emma:confidence="0">
                  <emma:literal>≠</emma:literal>
                </emma:interpretation>
                <emma:interpretation id="interp4" emma:lang="ko-KR" emma:confidence="0">
                  <emma:literal>「</emma:literal>
                </emma:interpretation>
              </emma:one-of>
            </emma:emma>
          </inkml:annotationXML>
          <inkml:trace contextRef="#ctx0" brushRef="#br0">515 0 31,'0'0'57,"-10"14"5,-11 5 2,-9 8-29,-4 9-1,-8 8 2,-6 5-1,-3 5-3,-7 0-8,2 4-3,2-4-4,11-3-4,9 0-3,10-8-1,15-3-2,10-2-1,21-6 0,18-3 0,12-3 0,17 1-6,10 4 0,5-4 0,-1 2 0,3 6-20,34 4-58,-55-4-2,-7 2-2,-17-9-7,-13 1-5</inkml:trace>
          <inkml:trace contextRef="#ctx0" brushRef="#br0" timeOffset="-374.4006">668 532 17,'-71'18'72,"7"0"5,8-1-3,15-2-1,12-19-14,18 8-25,11-4-9,26 5-6,16-5-6,18-5-1,16-1-1,12-5-2,12 0-3,4-1-1,0 2 0,-7-1-5,-4 4 0,-13-2 0,-14 5 0,-19 0-3,-16 4-16,-17 0-19,-14 0-41,-14 6-1,-15-6-6,-9 0-3,-14 0 2</inkml:trace>
          <inkml:trace contextRef="#ctx0" brushRef="#br0" timeOffset="-608.401">407 313 50,'-9'4'71,"9"-4"0,0 0-4,-9-5 1,9 5-39,0 0-1,15-1-5,2 1-6,8 0-3,5 0-2,14-3-1,7 2-1,13-3-5,6 3-1,4-3-2,6 1-1,1-1 0,-2 3 0,-3-2 0,-5 2 0,-8-1-1,-13-1-4,-8 3-4,-12 0-7,-13 3-19,-17-3-17,-7 18-24,-14-3-5,-16-1-4,-9 6 2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0:50.865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3A53AE-2A5A-44B9-BBDB-8FA87704F21F}" emma:medium="tactile" emma:mode="ink">
          <msink:context xmlns:msink="http://schemas.microsoft.com/ink/2010/main" type="writingRegion" rotatedBoundingBox="25773,14442 26661,17570 25684,17847 24797,14719"/>
        </emma:interpretation>
      </emma:emma>
    </inkml:annotationXML>
    <inkml:traceGroup>
      <inkml:annotationXML>
        <emma:emma xmlns:emma="http://www.w3.org/2003/04/emma" version="1.0">
          <emma:interpretation id="{D5CDEEA0-1F36-45BE-8D50-716B73C0AB86}" emma:medium="tactile" emma:mode="ink">
            <msink:context xmlns:msink="http://schemas.microsoft.com/ink/2010/main" type="paragraph" rotatedBoundingBox="25773,14442 26661,17570 25684,17847 24797,14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42D81E-153B-4ABF-8AC6-03C9B0753208}" emma:medium="tactile" emma:mode="ink">
              <msink:context xmlns:msink="http://schemas.microsoft.com/ink/2010/main" type="line" rotatedBoundingBox="25773,14442 26661,17570 25684,17847 24797,14719"/>
            </emma:interpretation>
          </emma:emma>
        </inkml:annotationXML>
        <inkml:traceGroup>
          <inkml:annotationXML>
            <emma:emma xmlns:emma="http://www.w3.org/2003/04/emma" version="1.0">
              <emma:interpretation id="{BF1C5D57-F8CC-4975-9B55-5DAA90ABEFA9}" emma:medium="tactile" emma:mode="ink">
                <msink:context xmlns:msink="http://schemas.microsoft.com/ink/2010/main" type="inkWord" rotatedBoundingBox="25773,14442 26128,15693 25152,15970 24797,14719"/>
              </emma:interpretation>
              <emma:one-of disjunction-type="recognition" id="oneOf0">
                <emma:interpretation id="interp0" emma:lang="ko-KR" emma:confidence="0">
                  <emma:literal>狄</emma:literal>
                </emma:interpretation>
                <emma:interpretation id="interp1" emma:lang="ko-KR" emma:confidence="0">
                  <emma:literal>泌</emma:literal>
                </emma:interpretation>
                <emma:interpretation id="interp2" emma:lang="ko-KR" emma:confidence="0">
                  <emma:literal>派</emma:literal>
                </emma:interpretation>
                <emma:interpretation id="interp3" emma:lang="ko-KR" emma:confidence="0">
                  <emma:literal>仙</emma:literal>
                </emma:interpretation>
                <emma:interpretation id="interp4" emma:lang="ko-KR" emma:confidence="0">
                  <emma:literal>爪</emma:literal>
                </emma:interpretation>
              </emma:one-of>
            </emma:emma>
          </inkml:annotationXML>
          <inkml:trace contextRef="#ctx0" brushRef="#br0">19541 8875 41,'0'0'60,"0"0"5,0-34 0,0 34-29,10-8-4,-10 8-1,14-7-5,-5 5-3,2-2-3,0 2-4,6-2-2,-1 2-3,6-1-1,-1-1-1,5 3-2,-1-2-1,1 3-1,-2-4-1,-2 3-1,-4 1-1,-2 0 0,-5-2 1,-11 2-2,11 0 1,-11 0-1,-9 0 1,-5 0-1,-7 0-1,-4 0 0,-2 0 0,-6 2 0,0-1 1,4 1-1,2 0 1,5 0 0,9-1 0,13-1 0,0 0 1,0 9-1,15-7 1,5 0-1,4 1 1,5-2-2,-2 0 0,1 0 0,-5-1-2,-1 1-10,-9 6-35,-5-6-32,-8-1 0,0 0-7,0 0-4,0-6-2</inkml:trace>
          <inkml:trace contextRef="#ctx0" brushRef="#br1" timeOffset="-50528.4887">20251 9382 12,'0'0'59,"0"0"8,0 0 1,0 0-24,0 0-6,0 0-2,-8-3-5,8 3-2,-17 4-7,5 4-4,1 2-3,-6 3 0,2 4-2,-3 4 0,3 2-1,-4 6 0,5 1-5,0 4-7,2 2 0,2 1 0,4 1 0,6-2 0,0-2 0,10-2 0,7 1 0,5-10 0,5-4 0,8-3 0,1-8 0,3-6 0,4-2 0,-4-10 0,-5-3 0,-3-2 0,-8-1 0,-8-2 0,-8-2 0,-7 4 0,-7 1 0,-12 5 0,-5 4 0,-7 4 0,-2 2 0,-2 4 0,-2 9 0,4 4 0,4 3 0,6 0 0,3-1 0,6 2 0,10 1 0,3-10 0,0 2 0,7-4 0,5-6-18,5-4 18,-7-2-86,8-6-4,-8-10-4,9 7-6,-1-11-1</inkml:trace>
          <inkml:trace contextRef="#ctx0" brushRef="#br2" timeOffset="-3.75402E6">20444 11789 87,'-13'33'92,"1"-9"-6,9-4-19,0-11-66,3-9 0,38-9-81,-38-8-9,1-4-3</inkml:trace>
          <inkml:trace contextRef="#ctx0" brushRef="#br1" timeOffset="17050.8298">19552 8910 11,'3'-10'41,"-3"10"4,26-7-22,-26 7 1,4-9 4,-4 9 1,3-9 0,-3 9-1,0 0-1,0-11-2,0 11-3,0 0-2,0-9-4,0 9-1,0 0-4,0 0-2,-7-10-3,7 10 0,-10-1-2,10 1-1,-11 0-1,11 0 1,-16 0-1,16 0 1,-15 0 1,15 0-1,-13 2 1,13-2 0,0 0 1,0 0 0,0 0 1,0 0-1,15 5 0,1-3 0,2-1 0,4 1-1,4-1-1,3-1 0,1 0 0,-1 0-1,0 0 1,-1 0-1,-5 0 1,-2 0-1,-3-1 1,-5 1-3,-3 0 0,-10 0 0,11 0 0,-11 0 0,0 0 0,0 0 0,-8 0 0,8 0 0,-15 0 0,2 0 0,-2 1 0,0 0 0,1-1 0,-2 0 0,2 0 0,0 0 0,4 0 0,2 0 0,8 0 0,0 0 0,0 0 0,7-4 0,8 2 0,3 0 0,4 0 0,3 2 0,0-2 0,1 0 0,-4 2 0,-3 0 0,-4 0 0,-4-3 0,-11 3 0,11 0 0,-11 0 0,0 0 0,0 0 0,-8 3 0,8-3 0,-10 7 0,10-7-21,-20 7-59,20-7-2,0 0-3,0 0-6,0 0-2</inkml:trace>
          <inkml:trace contextRef="#ctx0" brushRef="#br1" timeOffset="-35006.4612">16418 9490 1,'-16'0'70,"-3"0"8,6 0 1,1 0-2,2-11-19,2 9-20,8 2-8,-10-5-4,10 5-7,0 0-5,4 0-3,-4 0-1,18-1-10,-4-1 0,3 1 0,9-3 0,4-2 0,5-4 0,6 2 0,2-2 0,5-3 0,3 1 0,0 0 0,-3 5 0,-5 0 0,-3 2 0,-10 5 0,-5-2 0,-6 2 0,-9 5 0,-5 4 0,-5 1-22,-8 0-62,1 2-2,-8-3-2,-2 5-6,-5-3-1</inkml:trace>
        </inkml:traceGroup>
        <inkml:traceGroup>
          <inkml:annotationXML>
            <emma:emma xmlns:emma="http://www.w3.org/2003/04/emma" version="1.0">
              <emma:interpretation id="{B38B0D73-C24F-4E8B-A1E2-8549DAB5BDEE}" emma:medium="tactile" emma:mode="ink">
                <msink:context xmlns:msink="http://schemas.microsoft.com/ink/2010/main" type="inkWord" rotatedBoundingBox="25749,17750 25770,17823 25719,17837 25698,17764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°</emma:literal>
                </emma:interpretation>
                <emma:interpretation id="interp9" emma:lang="ko-KR" emma:confidence="0">
                  <emma:literal>`</emma:literal>
                </emma:interpretation>
              </emma:one-of>
            </emma:emma>
          </inkml:annotationXML>
          <inkml:trace contextRef="#ctx0" brushRef="#br1" timeOffset="-51526.8905">20183 8666 0,'-2'-19'62,"2"0"10,0 2 1,0-1 0,0 4-29,0 14-7,4-17-3,-4 17-7,9 0-4,-5 5-4,5 7-3,-6 7-3,3 5-1,0 2-6,-2 3-6,-1 0 0,0 2 0,-2-3 0,0-5 0,-1 1 0,0-9 0,0 2 0,2-3 0,-2-3 0,0-1-35,1-2-47,-1-8-3,0 12-4,0-12-5,-5 11-1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2:00.1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9615E51-58E5-4585-86A1-578991149FA8}" emma:medium="tactile" emma:mode="ink">
          <msink:context xmlns:msink="http://schemas.microsoft.com/ink/2010/main" type="writingRegion" rotatedBoundingBox="7012,14689 7484,17764 6321,17942 5850,14867">
            <msink:destinationLink direction="with" ref="{B909C047-D58F-4A16-A601-40026F0AC1C7}"/>
          </msink:context>
        </emma:interpretation>
      </emma:emma>
    </inkml:annotationXML>
    <inkml:traceGroup>
      <inkml:annotationXML>
        <emma:emma xmlns:emma="http://www.w3.org/2003/04/emma" version="1.0">
          <emma:interpretation id="{87DDBD14-DCA3-49C6-AB90-3C58F2E93CD9}" emma:medium="tactile" emma:mode="ink">
            <msink:context xmlns:msink="http://schemas.microsoft.com/ink/2010/main" type="paragraph" rotatedBoundingBox="7012,14689 7484,17764 6321,17942 5850,148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4D42A9-29A3-48D4-8E4B-F04E1D70AAE3}" emma:medium="tactile" emma:mode="ink">
              <msink:context xmlns:msink="http://schemas.microsoft.com/ink/2010/main" type="line" rotatedBoundingBox="7012,14689 7484,17764 6321,17942 5850,14867"/>
            </emma:interpretation>
          </emma:emma>
        </inkml:annotationXML>
        <inkml:traceGroup>
          <inkml:annotationXML>
            <emma:emma xmlns:emma="http://www.w3.org/2003/04/emma" version="1.0">
              <emma:interpretation id="{A7DA26B3-BED7-4299-8198-622B1B5094B0}" emma:medium="tactile" emma:mode="ink">
                <msink:context xmlns:msink="http://schemas.microsoft.com/ink/2010/main" type="inkWord" rotatedBoundingBox="6720,14733 6780,15123 6400,15181 6340,14792"/>
              </emma:interpretation>
              <emma:one-of disjunction-type="recognition" id="oneOf0">
                <emma:interpretation id="interp0" emma:lang="ko-KR" emma:confidence="0">
                  <emma:literal>'</emma:literal>
                </emma:interpretation>
                <emma:interpretation id="interp1" emma:lang="ko-KR" emma:confidence="0">
                  <emma:literal>「</emma:literal>
                </emma:interpretation>
                <emma:interpretation id="interp2" emma:lang="ko-KR" emma:confidence="0">
                  <emma:literal>2</emma:literal>
                </emma:interpretation>
                <emma:interpretation id="interp3" emma:lang="ko-KR" emma:confidence="0">
                  <emma:literal>^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1068 8866 26,'-12'-8'51,"12"8"7,2-8-22,-2 8 5,-2-9 0,2 9-2,0 0-1,-9-10-3,9 10-4,0 0-8,0 0-6,0 0-5,-11 0-3,11 0-5,0 8-1,0-8-2,4 13 1,6-6 0,4 2 2,8-6 0,4-2 0,4 1 0,6-2 1,0-3-1,1-3-1,-1-1-1,-1-1 0,-5 2-1,-7-1 1,-6 1 0,-3-1-1,-6 6 0,-8 1-1,8-2 0,-8 2 0,-1 3 0,-2 6 0,-3 6 1,1 3 1,-2 6-2,0 1 0,-2 5 0,0 0 0,1 0 0,-2 1 0,3-2 0,-1-4 0,1-5 0,-1-2 0,5-1 0,-1-6 0,4 1-11,0-12-40,0 13-30,0-13-2,0 0-6,11 3-5,-11-3 3</inkml:trace>
        </inkml:traceGroup>
        <inkml:traceGroup>
          <inkml:annotationXML>
            <emma:emma xmlns:emma="http://www.w3.org/2003/04/emma" version="1.0">
              <emma:interpretation id="{CC2FE6BB-3679-469F-8CAF-5D1CB2A5B7CA}" emma:medium="tactile" emma:mode="ink">
                <msink:context xmlns:msink="http://schemas.microsoft.com/ink/2010/main" type="inkWord" rotatedBoundingBox="6841,15240 6863,15381 6122,15494 6100,15353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8</emma:literal>
                </emma:interpretation>
                <emma:interpretation id="interp7" emma:lang="ko-KR" emma:confidence="0">
                  <emma:literal>g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405.6007">892 9378 25,'-18'10'68,"4"-6"3,1-1-4,13-3-2,-52 0-33,52 0-5,6 1-2,6 2-5,9-3-3,4 0-1,9 0 3,6 0-2,11 0-3,5-3-4,8 0-2,-1-2-1,-1 3-4,-3-5-3,-1 5 0,-9-3 0,-7 2 0,-7 2 0,-9-2 0,-8 0 0,-4 3 0,-3 0 0,-11 0-3,8 3-11,-8-3-16,0 31-47,-4-25-5,0 4-1,-12-4-6,4 3-1</inkml:trace>
        </inkml:traceGroup>
        <inkml:traceGroup>
          <inkml:annotationXML>
            <emma:emma xmlns:emma="http://www.w3.org/2003/04/emma" version="1.0">
              <emma:interpretation id="{2087B0A9-7827-4E3E-89B6-47B41BB5C01B}" emma:medium="tactile" emma:mode="ink">
                <msink:context xmlns:msink="http://schemas.microsoft.com/ink/2010/main" type="inkWord" rotatedBoundingBox="6612,15483 6681,15934 6376,15980 6307,15530"/>
              </emma:interpretation>
              <emma:one-of disjunction-type="recognition" id="oneOf2">
                <emma:interpretation id="interp10" emma:lang="ko-KR" emma:confidence="0">
                  <emma:literal>u</emma:literal>
                </emma:interpretation>
                <emma:interpretation id="interp11" emma:lang="ko-KR" emma:confidence="0">
                  <emma:literal>U</emma:literal>
                </emma:interpretation>
                <emma:interpretation id="interp12" emma:lang="ko-KR" emma:confidence="0">
                  <emma:literal>Ⅴ</emma:literal>
                </emma:interpretation>
                <emma:interpretation id="interp13" emma:lang="ko-KR" emma:confidence="0">
                  <emma:literal>난</emma:literal>
                </emma:interpretation>
                <emma:interpretation id="interp1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951.6016">1255 9544 20,'0'0'56,"-22"-5"6,13 5 2,-4 0-27,4 0-2,9 0-2,-18 12-2,11-1-4,-7 1 0,2 6-4,-2 1-5,0 7-1,-2 3-2,0 4-1,3 2-1,-1 2-3,8 2-1,2-4-9,4 0 0,0-6 0,7 0 0,5-8 0,8-2 0,2-8 0,3-4 0,2-6 0,5-1 0,2-2 0,-1-7 0,-8-2 0,0-3 0,-2 4 0,-7-7 0,-8 3 0,-7-2 0,-2 2 0,-10 0 0,0 2 0,-8 2 0,-2 1 0,-4 5 0,-1 4 0,0 1 0,0 7 0,3 2 0,7 6 0,2 1 0,2-2 0,9 4 0,3-3-65,3-5-21,12 0-1,-3-11-5,3 3-8</inkml:trace>
        </inkml:traceGroup>
        <inkml:traceGroup>
          <inkml:annotationXML>
            <emma:emma xmlns:emma="http://www.w3.org/2003/04/emma" version="1.0">
              <emma:interpretation id="{DCDF26DD-8583-47DA-8913-4D4004C74945}" emma:medium="tactile" emma:mode="ink">
                <msink:context xmlns:msink="http://schemas.microsoft.com/ink/2010/main" type="inkWord" rotatedBoundingBox="7123,16155 7209,16722 6340,16855 6253,16289"/>
              </emma:interpretation>
              <emma:one-of disjunction-type="recognition" id="oneOf3">
                <emma:interpretation id="interp15" emma:lang="ko-KR" emma:confidence="0">
                  <emma:literal>마</emma:literal>
                </emma:interpretation>
                <emma:interpretation id="interp16" emma:lang="ko-KR" emma:confidence="0">
                  <emma:literal>曰</emma:literal>
                </emma:interpretation>
                <emma:interpretation id="interp17" emma:lang="ko-KR" emma:confidence="0">
                  <emma:literal>日</emma:literal>
                </emma:interpretation>
                <emma:interpretation id="interp18" emma:lang="ko-KR" emma:confidence="0">
                  <emma:literal>目</emma:literal>
                </emma:interpretation>
                <emma:interpretation id="interp1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4414.8076">1581 10234 37,'13'-5'59,"-13"5"7,0 0 5,0 0 5,-20 11-39,16 5-8,-2 8-1,-5 4 1,-1 5 3,-4 1-5,4 5-10,-6-4-14,3 1-3,-2-7 0,4-2 0,2-3 0,1-7 0,3-2 0,3-6 0,4-9 0,-7 14 0,7-14 0,0 0-36,0 0-46,7 0-4,1 0-2,1-8-5,6 0-1</inkml:trace>
          <inkml:trace contextRef="#ctx0" brushRef="#br0" timeOffset="4118.4072">1038 10457 29,'-10'-8'69,"-2"0"5,-1 0 3,-1-2-3,5 3-32,-2 6-5,11 1-10,-9-7-4,9 7-6,0 0-4,18-13-3,-4 8-4,12 0-2,3-1-1,2-1 0,2 3 0,1-1-3,-4 3 0,4-1 0,-6-1 0,0 4 0,-5-3-3,-5 3-17,0 0-22,-31 2-38,25 0 0,-12-2-5,18 2-6,-18-2 1</inkml:trace>
          <inkml:trace contextRef="#ctx0" brushRef="#br0" timeOffset="3806.4067">1022 10445 20,'0'-14'58,"0"14"7,0-17 3,0 17-24,0-11-3,0 11-7,0 0-7,0 0-5,0 0-4,0 0-5,-4 3-4,4-3-5,-8 13-1,8-13 0,-5 14 2,5-14 0,0 13 1,0-13 0,17 11 0,4-5-1,-3-3 1,7 5-1,-2-3-1,5 1-3,-3 4 1,-1 1-1,-3 1 1,-4 0 2,-4 5 1,-6-3 1,-1 5 1,-6-3-1,-7-2-6,-4 1 0,-4-3 0,-3 1 0,-1-4 0,-1 2 0,1-6 0,0 1 0,2-3 0,3-2 0,1-1 0,4 0 0,1 0 0,8 0-49,-4-9-36,3 1 0,1 8-6,1-17-3,6 7-1</inkml:trace>
          <inkml:trace contextRef="#ctx0" brushRef="#br0" timeOffset="5070.0089">1623 10458 14,'0'0'55,"-8"-7"6,8 7 5,14-2-26,-14 2-2,0 0-2,0 0-3,0 0-3,0 0-5,0 0-6,0 0-4,0 0-5,8-8-2,-8 8-1,17-9-2,-6 6 0,4-1-1,-1 2 0,1-1 0,1 3 0,-1 0-1,3 3-1,-1 2 1,-2 3-1,-1 0 1,0 2 0,-5 4 1,-2 1 0,-7 1 0,-4 1-4,-7 0 0,-4-1 0,-3 0 0,0-4 0,-1-3 0,2 0 0,8-6 0,9-3 0,0 0 0,6 3 0,10-2 0,3 2 0,6 4 0,1 3 0,-1 2 0,-2 4 0,-5-1 0,-7 3 0,-10-2 0,-2 3 0,-15-4 0,-7-3 0,-5 1 0,-6-3 0,1 0 0,2-5 0,6 4 0,3-8 0,5 1-70,17-2-17,0 0-2,0 0-6,6 0-5</inkml:trace>
        </inkml:traceGroup>
        <inkml:traceGroup>
          <inkml:annotationXML>
            <emma:emma xmlns:emma="http://www.w3.org/2003/04/emma" version="1.0">
              <emma:interpretation id="{BF9881EF-34D3-482C-A87E-54FA2FFB1C9D}" emma:medium="tactile" emma:mode="ink">
                <msink:context xmlns:msink="http://schemas.microsoft.com/ink/2010/main" type="inkWord" rotatedBoundingBox="7375,17056 7484,17764 6321,17942 6213,17234"/>
              </emma:interpretation>
              <emma:one-of disjunction-type="recognition" id="oneOf4">
                <emma:interpretation id="interp20" emma:lang="ko-KR" emma:confidence="0">
                  <emma:literal>정</emma:literal>
                </emma:interpretation>
                <emma:interpretation id="interp21" emma:lang="ko-KR" emma:confidence="0">
                  <emma:literal>얼</emma:literal>
                </emma:interpretation>
                <emma:interpretation id="interp22" emma:lang="ko-KR" emma:confidence="0">
                  <emma:literal>엌</emma:literal>
                </emma:interpretation>
                <emma:interpretation id="interp23" emma:lang="ko-KR" emma:confidence="0">
                  <emma:literal>8</emma:literal>
                </emma:interpretation>
                <emma:interpretation id="interp2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9188.416">1681 11209 41,'14'-18'75,"-3"2"4,-7-1-2,3 11-4,5 2-38,-12 4-4,0 12-4,-1 11-3,-7 11-4,-3 9-4,-3 14-3,-7 7-13,-3 6 0,-3 2 0,1-2 0,3-2 0,1-9 0,4-3 0,3-10 0,5-11 0,2-11 0,5-9 0,0-4 0,3-11 0,0 0 0,6 0 0,-6 0-33,16-21-54,-2 1-2,1-7-6,6 1-2,-5-9-1</inkml:trace>
          <inkml:trace contextRef="#ctx0" brushRef="#br0" timeOffset="8158.8143">969 11281 12,'0'0'63,"0"0"2,0 0 4,-7-13 3,7 20-35,0 7-1,1 7-7,-1 5-4,2 6 1,0 9 0,-2-3-7,5 4-5,-5-4-3,2-2-4,2-4-7,-1-4 0,0-6 0,1-8 0,0-2 0,0-1 0,-4-11 0,3 8 0,-3-8 0,0 0 0,0 0-31,-29-8-50,58 0-5,-23-10-2,3 1-4,-2-6-4</inkml:trace>
          <inkml:trace contextRef="#ctx0" brushRef="#br0" timeOffset="8876.4154">1170 11283 7,'0'0'58,"0"0"7,0 0 2,-4-11-25,4 11-2,0 0-4,0 0-2,0 0-5,0-8-5,0 8-5,0 0-5,0 0-4,0 0-3,0 0-3,0 0-2,0 0 0,0 0-2,12-2 0,-12 2 0,17 0 0,-2 0 1,3 1 0,1 2 1,2 1-1,-1 1 0,1-1-1,-3 3 1,3 3 0,-9 0-1,-2 0 2,-5 2 1,-5 1 1,0 0 0,-7 1 1,-4 0 0,-2-4 0,-4 1 0,-1-5-2,4 2-1,2-4-1,1-3-1,11-1 0,0 0 0,0 0-1,14 7 1,4-6-1,5 3 0,7 0 1,-2 5 0,2-1 1,-5 3 1,-4 5 2,-10 5-4,-8 2 0,-5 1 0,-12 2 0,-8-1 0,-8-3 0,-2-1 0,2-5 0,0-3 0,5-5 0,6-3 0,6-4 0,13-1 0,0 0 0,4-6 0,7-9-16,-31 3-70,40 1-1,2-7-3,3 2-5,-3-8 0</inkml:trace>
          <inkml:trace contextRef="#ctx0" brushRef="#br0" timeOffset="9656.4167">1887 11333 19,'12'-13'56,"-12"13"0,5-11 0,26 11-27,-31 0 1,3 8 2,-3 2-1,0 6-2,-2 6-1,-5 4 4,-1 6-1,-3 5-3,0 8-4,-4 0-5,1 4-8,0-5-11,6-2 0,4-3 0,4-6 0,11-8 0,8-11 0,7-11 0,10-3 0,4-8 0,3-9 0,-6-4 0,-2-3 0,-7 1 0,-6 2 0,-9 1 0,-12 5 0,-8 5 0,-11 4 0,-4 6 0,-7 0 0,-1 3 0,-4 6 0,2 1 0,3 2 0,7 2 0,5 0 0,6-3 0,7 2 0,4-13 0,3 18-65,9-9-23,2-3-1,4-2-8,-3-4-2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1:57.21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C93B5BE-7862-4ADA-BA20-0FFFC8C5B99E}" emma:medium="tactile" emma:mode="ink">
          <msink:context xmlns:msink="http://schemas.microsoft.com/ink/2010/main" type="writingRegion" rotatedBoundingBox="4785,15675 5181,15675 5181,15905 4785,15905"/>
        </emma:interpretation>
      </emma:emma>
    </inkml:annotationXML>
    <inkml:traceGroup>
      <inkml:annotationXML>
        <emma:emma xmlns:emma="http://www.w3.org/2003/04/emma" version="1.0">
          <emma:interpretation id="{6FEE86C9-1DD0-48DE-9254-A221A219A0AC}" emma:medium="tactile" emma:mode="ink">
            <msink:context xmlns:msink="http://schemas.microsoft.com/ink/2010/main" type="paragraph" rotatedBoundingBox="4785,15675 5181,15675 5181,15905 4785,159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AFDAFE-B4D1-4D9F-A80C-B4557077A5AE}" emma:medium="tactile" emma:mode="ink">
              <msink:context xmlns:msink="http://schemas.microsoft.com/ink/2010/main" type="line" rotatedBoundingBox="4785,15675 5181,15675 5181,15905 4785,15905"/>
            </emma:interpretation>
          </emma:emma>
        </inkml:annotationXML>
        <inkml:traceGroup>
          <inkml:annotationXML>
            <emma:emma xmlns:emma="http://www.w3.org/2003/04/emma" version="1.0">
              <emma:interpretation id="{F864EE05-DD32-4AFC-AC1F-45820F450015}" emma:medium="tactile" emma:mode="ink">
                <msink:context xmlns:msink="http://schemas.microsoft.com/ink/2010/main" type="inkWord" rotatedBoundingBox="4785,15675 5181,15675 5181,15905 4785,15905"/>
              </emma:interpretation>
              <emma:one-of disjunction-type="recognition" id="oneOf0">
                <emma:interpretation id="interp0" emma:lang="ko-KR" emma:confidence="0">
                  <emma:literal>乙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=</emma:literal>
                </emma:interpretation>
                <emma:interpretation id="interp3" emma:lang="ko-KR" emma:confidence="0">
                  <emma:literal>ㄷ</emma:literal>
                </emma:interpretation>
                <emma:interpretation id="interp4" emma:lang="ko-KR" emma:confidence="0">
                  <emma:literal>근</emma:literal>
                </emma:interpretation>
              </emma:one-of>
            </emma:emma>
          </inkml:annotationXML>
          <inkml:trace contextRef="#ctx0" brushRef="#br0">-518 9765 58,'0'0'83,"0"0"0,-3-12-4,3 12-3,43-8-37,-43 8-7,12-4-11,-1 2-7,3-2-5,5 3-3,1-3-1,4 2 1,1-5-6,-1 6 0,2-2 0,-3 3 0,-5-3-6,-1 3-14,-2 0-26,-15 0-34,5 10-1,-9-4-7,-8 3-4,-13 0 4</inkml:trace>
          <inkml:trace contextRef="#ctx0" brushRef="#br0" timeOffset="187.2003">-449 9868 58,'-13'18'0,"8"-1"85,5-3 1,0-14-5,19 11-81,2 0 0,4-8 82,1-2-82,8 0 34,-5-6-34,8 5 0,-1 0 0,-12-1-48,0-3-7,-7-4-6,2 2 61,-9-12-80,6 3-7,-11-13-2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2:16.3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ABFA9CF-5CF2-4D10-8847-F0F382672A65}" emma:medium="tactile" emma:mode="ink">
          <msink:context xmlns:msink="http://schemas.microsoft.com/ink/2010/main" type="inkDrawing" rotatedBoundingBox="5742,14783 5958,17962 5731,17978 5515,14799" shapeName="Other"/>
        </emma:interpretation>
      </emma:emma>
    </inkml:annotationXML>
    <inkml:trace contextRef="#ctx0" brushRef="#br0">124 19 38,'0'0'62,"0"0"4,0 0 3,0 0-30,0 0-5,11-3-2,-11 3-2,0 0-3,0 0-7,0 0-3,0 0-4,0 0-1,0 0-2,0 0-1,0 0-2,0 0 0,-5-7-2,5 7-2,-11-4 0,11 4-2,-15-2 0,2 2-1,5 0 0,-2 0 0,2 0 0,-1-1 1,9 1-1,-12 0 0,12 0 0,-9 0 1,9 0-1,0 0 0,0 0 0,-10 0-1,10 0 0,0 0 1,0 0-2,-4 5 1,4-5 0,-5 9 0,3 1 0,-1-2 0,1 3 0,0 2 0,2 0 1,-1 4 0,1 1 0,0 2 0,0 3 0,4 7 0,-1 3 0,0 2 0,1 7 1,1 2-1,2 7 2,0 5-1,-2 6 1,0 5 0,2 6 0,2 8 1,2 8-1,0 4-2,0 7 0,-2 5 0,2 1 0,-3 1 0,0 3 0,-2-7 0,2-2 0,-5-2 0,1-6 0,-2-5 0,1-3 0,0-5 0,-3-5 0,-1-5 0,-4-2 0,4 1 0,-3-7 0,0-3 0,2-3 0,1-2 0,1 1 0,0-5 0,3-4 0,1-8 0,-3 2 0,1-2 0,0-7 0,1-2 0,0-8 0,-2 2 0,2-1 0,-3-3 0,3-4 0,-3 1 0,0-1 0,3-1 0,-3-3 0,1-2 0,-1-9 0,4 11 0,-4-11 0,0 0 0,8 8 0,-8-8 0,11 3 0,-1 2 0,3-3 0,0 2 0,2-2 0,2 3 0,1 1 0,1-5 0,-2 7 0,1-5 0,-2 5 0,-2-2 0,-2 2 0,-2-6 0,0-1 0,-10-1 0,0 0-45,4-7-41,-10-7-1,-3-4-5,-11-10-8,4-5 0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4:01.43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7F81BA-3D23-4889-B98C-80E74C711EC9}" emma:medium="tactile" emma:mode="ink">
          <msink:context xmlns:msink="http://schemas.microsoft.com/ink/2010/main" type="writingRegion" rotatedBoundingBox="5264,7748 2313,8089 2139,6581 5090,6241"/>
        </emma:interpretation>
      </emma:emma>
    </inkml:annotationXML>
    <inkml:traceGroup>
      <inkml:annotationXML>
        <emma:emma xmlns:emma="http://www.w3.org/2003/04/emma" version="1.0">
          <emma:interpretation id="{669C39B4-90C9-43D3-8F72-13317BF8E7FA}" emma:medium="tactile" emma:mode="ink">
            <msink:context xmlns:msink="http://schemas.microsoft.com/ink/2010/main" type="paragraph" rotatedBoundingBox="5264,7748 2313,8089 2139,6581 5090,62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A8737D-D384-4362-A067-C85B8C09B8BE}" emma:medium="tactile" emma:mode="ink">
              <msink:context xmlns:msink="http://schemas.microsoft.com/ink/2010/main" type="line" rotatedBoundingBox="5264,7748 2313,8089 2242,7474 5193,7134"/>
            </emma:interpretation>
          </emma:emma>
        </inkml:annotationXML>
        <inkml:traceGroup>
          <inkml:annotationXML>
            <emma:emma xmlns:emma="http://www.w3.org/2003/04/emma" version="1.0">
              <emma:interpretation id="{5AB696F4-7C07-4AB1-80B4-BCE4D5DDD189}" emma:medium="tactile" emma:mode="ink">
                <msink:context xmlns:msink="http://schemas.microsoft.com/ink/2010/main" type="inkWord" rotatedBoundingBox="5240,7538 3350,7756 3329,7581 5219,7362">
                  <msink:destinationLink direction="with" ref="{A6258C10-5361-40EE-94B1-3B61ED3C4CDE}"/>
                </msink:context>
              </emma:interpretation>
              <emma:one-of disjunction-type="recognition" id="oneOf0">
                <emma:interpretation id="interp0" emma:lang="ko-KR" emma:confidence="0">
                  <emma:literal>」</emma:literal>
                </emma:interpretation>
                <emma:interpretation id="interp1" emma:lang="ko-KR" emma:confidence="0">
                  <emma:literal>5</emma:literal>
                </emma:interpretation>
                <emma:interpretation id="interp2" emma:lang="ko-KR" emma:confidence="0">
                  <emma:literal>1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218 261 13,'0'0'31,"-13"0"-24,13 0 5,-11 0 6,11 0 3,-12-3 7,12 3 1,-11-5 4,11 5-1,-10-5-1,10 5-3,0 0-5,-8-5-3,8 5-5,0 0-3,0 0-2,0 0-3,0 0-3,0 0-1,0 0-2,0 0 1,0 0 2,0 0 1,8 1-1,0 0 1,3-1 1,6 0 0,-1 2 1,8-1-1,1-1-1,2 0 0,10 0 0,1 0 0,6 1-1,-2-1 1,7 0 0,-5 0-1,8 0 0,-1 0 0,-4-2 0,1-2-1,-1 0 0,4 2-1,0 1 0,0-1 0,0 0 0,-1 0-1,-1 2 0,-2 0 0,3 0 0,-3-1 0,-3-2-1,-2 1 0,-4 2 1,-1 0-1,-1 0 1,-3 0-1,-2 0 1,-6-2 0,3 0 0,-2 0-1,2-2 1,-6 1-1,0 0 1,2-1-1,-2 2 1,-1 2-1,-2 0 0,1 0 0,-2-3 1,0 3-1,-1-3 1,0 3 0,0 0-1,-2 0 0,-1 0 0,-2-2 0,3 2 0,-4 0-1,6 0 1,-6 0 0,2 0 0,3 2 0,-1-2 0,-1 0 1,-1 0-1,-2 2 0,-11-2 1,15 0 0,-15 0 1,10 0-1,-10 0 2,0 0-3,0 0 0,11 1 0,-11-1 0,0 0 0,0 0 0,10 1 0,-10-1 0,0 0 0,0 0 0,0 0 0,0 0 0,0 0 0,0 0 0,0 0 0,-3-6 0,3 6 0,0 0 0,0 0 0,-12-2-41,12 2-39,-9 0-3,0-2-3,-2 2-5,-10-8-2</inkml:trace>
        </inkml:traceGroup>
        <inkml:traceGroup>
          <inkml:annotationXML>
            <emma:emma xmlns:emma="http://www.w3.org/2003/04/emma" version="1.0">
              <emma:interpretation id="{9CC22811-6E40-4319-93E9-A31FAFCD63F1}" emma:medium="tactile" emma:mode="ink">
                <msink:context xmlns:msink="http://schemas.microsoft.com/ink/2010/main" type="inkWord" rotatedBoundingBox="3585,7817 3196,7862 3140,7381 3530,7337">
                  <msink:destinationLink direction="with" ref="{A6258C10-5361-40EE-94B1-3B61ED3C4CDE}"/>
                </msink:context>
              </emma:interpretation>
              <emma:one-of disjunction-type="recognition" id="oneOf1">
                <emma:interpretation id="interp5" emma:lang="ko-KR" emma:confidence="0">
                  <emma:literal>』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.</emma:literal>
                </emma:interpretation>
                <emma:interpretation id="interp9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2464.8043">55 294 20,'0'0'35,"0"0"-25,0 0 1,-8 2 2,8-2 0,0 0 6,0 0 0,0 0-3,0 0 2,0 0 0,-9-4 1,9 4 0,0 0-2,0 0-4,0 0-2,0 0-1,0 0-4,0 0-1,0 0-2,0 0 2,-9 0 3,9 0 5,0 0 2,0 0 4,0 0 2,0 0 1,0 0-2,0 0-2,0 0-5,0 0-3,0-10-4,0 10-3,0 0-1,14-10-1,-14 10-1,16-12 1,-5 1-1,4 0 1,0-1-1,2-3 0,0 0 0,3-3 0,-1 1 0,5 0 0,-2-3 0,-1 3-1,1-1 0,-4 2 0,-1 2 1,-1 2 1,-4 0-1,-2 1 0,-2 6 1,-8 5 0,5-9 0,-5 9 0,0 0-2,0 0 1,5-11 0,-5 11-1,0 0 0,0 0 0,0 0 0,0 0 0,0 0 0,0 0 0,0 0 0,0 0 1,0 0-1,0 0 1,0 0 0,0 0-1,0 0 1,0 0 0,-3 7 0,3-7 0,-8 13 0,1-2 0,-3 5 0,-8-2 1,4 7 0,-8-3-1,4 3 1,-6-1 0,3 4 0,-5-6 0,5 0 0,3-2-1,-1-2 1,5 0-1,-1 0 1,1-5 0,3-1-1,0 2 1,1-3 0,-1 1-1,3-1 1,-2-1-1,10-6 1,-12 10-1,12-10 0,0 0 0,-10 9 0,10-9 1,0 0-2,0 0 2,0 0-1,0 0 0,0 0 1,0 8-1,0-8 1,0 0-1,10 11 2,-10-11-1,12 11 0,0-6 0,-3 3 0,2-1 1,2 2 0,2 2 1,0-4-1,0 4 1,2 1 1,-1 1 1,2-2-2,-3-2-3,-1 1 0,0 0 0,-3-4 0,-2-2 0,-9-4 0,13 4 0,-13-4 0,0 0 0,0 0 0,0 0 0,0 0 0,0 0 0,4-4-8,-4 4-74,0 0-3,-6-7-2,-7-5-6,3 1-4</inkml:trace>
        </inkml:traceGroup>
        <inkml:traceGroup>
          <inkml:annotationXML>
            <emma:emma xmlns:emma="http://www.w3.org/2003/04/emma" version="1.0">
              <emma:interpretation id="{C745CF67-E709-4AB1-867A-07D3E39121EE}" emma:medium="tactile" emma:mode="ink">
                <msink:context xmlns:msink="http://schemas.microsoft.com/ink/2010/main" type="inkWord" rotatedBoundingBox="2684,8046 2313,8089 2242,7474 2613,7431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&amp;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코</emma:literal>
                </emma:interpretation>
                <emma:interpretation id="interp1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6676.8117">-762 216 5,'-20'-12'45,"20"12"3,-17-16 5,-33 9-26,40-2 2,6-2 0,-1 4 0,5 7-2,0-17 0,0 17-2,0-8-4,0 8-2,0 0-8,0 0-3,0 0-2,0 0 1,1 6-1,0 7 1,2 4 0,3 8 2,1 2 3,-3 10 0,4 1 2,-5 5-4,1-2-1,-1 3 0,1-3-9,-4-3 0,0-5 0,0-4 0,0-2 0,0-5 0,0-6 0,0-4 0,0 0 0,0-12 0,-3 10 0,3-10 0,0 0 0,0 0 0,-1-6 0,-1-6 0,2 3 0,0-4 0,-1-5 0,1 0 0,1-5 0,5 0 0,1 2 0,5-1 0,2-3 0,5 2 0,2 3 0,-1 5 0,4 5 0,-1-2 0,-1 4 0,2 8 0,-4 2 0,2 7 0,-4 4 0,0 5 0,-4 6 0,0 6 0,-2-3 0,-5 2 0,-5 2 0,-4 2 0,-6-3 0,-7-4 0,-5-5 0,-4-3 0,-7-4 0,1-2 0,-2-2 0,1-7 0,-1-2 0,2-1 0,5 0 0,1-8 0,6 3 0,3-2 0,4-3 0,11 10 0,-12-13 0,12 13-6,5-4-80,8 1-1,-4 3-3,-9 0-3,21 1-2</inkml:trace>
        </inkml:traceGroup>
      </inkml:traceGroup>
      <inkml:traceGroup>
        <inkml:annotationXML>
          <emma:emma xmlns:emma="http://www.w3.org/2003/04/emma" version="1.0">
            <emma:interpretation id="{A9042AB3-A008-45D3-AE9F-9C1442529239}" emma:medium="tactile" emma:mode="ink">
              <msink:context xmlns:msink="http://schemas.microsoft.com/ink/2010/main" type="line" rotatedBoundingBox="3353,7523 4451,6232 4571,6334 3473,7625">
                <msink:destinationLink direction="with" ref="{A6258C10-5361-40EE-94B1-3B61ED3C4CD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2C6DA48-F1FB-48AC-8179-33BAA931A398}" emma:medium="tactile" emma:mode="ink">
                <msink:context xmlns:msink="http://schemas.microsoft.com/ink/2010/main" type="inkWord" rotatedBoundingBox="3376,7542 3528,7363 3626,7446 3473,7625"/>
              </emma:interpretation>
              <emma:one-of disjunction-type="recognition" id="oneOf3">
                <emma:interpretation id="interp15" emma:lang="ko-KR" emma:confidence="0">
                  <emma:literal>장</emma:literal>
                </emma:interpretation>
                <emma:interpretation id="interp16" emma:lang="ko-KR" emma:confidence="0">
                  <emma:literal>강</emma:literal>
                </emma:interpretation>
                <emma:interpretation id="interp17" emma:lang="ko-KR" emma:confidence="0">
                  <emma:literal>ㄱ</emma:literal>
                </emma:interpretation>
                <emma:interpretation id="interp18" emma:lang="ko-KR" emma:confidence="0">
                  <emma:literal>÷</emma:literal>
                </emma:interpretation>
                <emma:interpretation id="interp19" emma:lang="ko-KR" emma:confidence="0">
                  <emma:literal>당</emma:literal>
                </emma:interpretation>
              </emma:one-of>
            </emma:emma>
          </inkml:annotationXML>
          <inkml:trace contextRef="#ctx0" brushRef="#br1" timeOffset="15600.0274">258 247 27,'0'0'38,"-9"0"-21,9 0 2,0 0 4,0 0 1,-8-8 0,8 8 0,0 0-1,0-10 0,0 10-2,0-11-3,0 11-2,3-12-3,-3 12-4,11-16 1,-6 7-4,2 0-1,0-4-3,3 2 0,-5-2-2,5 1 0,-5-8-15,4 7-8,-1-2-11,-7 0-28,17 6-5,-10-1-1,6 3-1</inkml:trace>
          <inkml:trace contextRef="#ctx0" brushRef="#br1" timeOffset="15116.4265">399 167 3,'0'0'24,"-9"0"-24,9 0 3,-6-8-2,6 8 1,-11-8-2,11 8 0,0 0 5,-13-8-1,13 8 0,-12-1 0,12 1 0,0 0-2,0 0-1,-11 3 0,11-3-4,0 0 0,-6 10 0,6-10-27</inkml:trace>
        </inkml:traceGroup>
        <inkml:traceGroup>
          <inkml:annotationXML>
            <emma:emma xmlns:emma="http://www.w3.org/2003/04/emma" version="1.0">
              <emma:interpretation id="{E16A5208-71A7-4EA3-A05B-A7B5A3A20FCE}" emma:medium="tactile" emma:mode="ink">
                <msink:context xmlns:msink="http://schemas.microsoft.com/ink/2010/main" type="inkWord" rotatedBoundingBox="3596,7307 3656,7237 3675,7253 3614,7324"/>
              </emma:interpretation>
              <emma:one-of disjunction-type="recognition" id="oneOf4">
                <emma:interpretation id="interp20" emma:lang="ko-KR" emma:confidence="0">
                  <emma:literal>-</emma:literal>
                </emma:interpretation>
                <emma:interpretation id="interp21" emma:lang="ko-KR" emma:confidence="0">
                  <emma:literal>~</emma:literal>
                </emma:interpretation>
                <emma:interpretation id="interp22" emma:lang="ko-KR" emma:confidence="0">
                  <emma:literal>一</emma:literal>
                </emma:interpretation>
                <emma:interpretation id="interp23" emma:lang="ko-KR" emma:confidence="0">
                  <emma:literal>ㅡ</emma:literal>
                </emma:interpretation>
                <emma:interpretation id="interp2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15802.8277">438-14 39,'0'0'48,"0"-8"0,0 8-27,0 0-1,1-13-2,-1 13-5,0-10-5,0 10-1,6-11-2,-6 11-8,8-14-11,-8 14-35,14-11-4,-4 5 0,-3-4-1</inkml:trace>
        </inkml:traceGroup>
        <inkml:traceGroup>
          <inkml:annotationXML>
            <emma:emma xmlns:emma="http://www.w3.org/2003/04/emma" version="1.0">
              <emma:interpretation id="{67928695-9D3E-4B9A-843E-D4A5D604ADE6}" emma:medium="tactile" emma:mode="ink">
                <msink:context xmlns:msink="http://schemas.microsoft.com/ink/2010/main" type="inkWord" rotatedBoundingBox="3743,7169 3805,7097 3812,7103 3750,7176"/>
              </emma:interpretation>
              <emma:one-of disjunction-type="recognition" id="oneOf5">
                <emma:interpretation id="interp25" emma:lang="ko-KR" emma:confidence="0">
                  <emma:literal>-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一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15974.428">572-163 39,'0'0'63,"9"-7"4,-9 7-2,0 0-29,0 0-6,6-7-5,-6 7-9,0 0-5,7-15-13,-7 15-16,7-16-12,-7 16-32,12-7-6,-4-5-3,-1-2 0</inkml:trace>
        </inkml:traceGroup>
        <inkml:traceGroup>
          <inkml:annotationXML>
            <emma:emma xmlns:emma="http://www.w3.org/2003/04/emma" version="1.0">
              <emma:interpretation id="{44F80075-F5BD-4BA5-B3EF-A101B3481516}" emma:medium="tactile" emma:mode="ink">
                <msink:context xmlns:msink="http://schemas.microsoft.com/ink/2010/main" type="inkWord" rotatedBoundingBox="3900,6968 3947,6914 3957,6923 3911,6978"/>
              </emma:interpretation>
              <emma:one-of disjunction-type="recognition" id="oneOf6">
                <emma:interpretation id="interp30" emma:lang="ko-KR" emma:confidence="0">
                  <emma:literal>-</emma:literal>
                </emma:interpretation>
                <emma:interpretation id="interp31" emma:lang="ko-KR" emma:confidence="0">
                  <emma:literal>一</emma:literal>
                </emma:interpretation>
                <emma:interpretation id="interp32" emma:lang="ko-KR" emma:confidence="0">
                  <emma:literal>ㅡ</emma:literal>
                </emma:interpretation>
                <emma:interpretation id="interp33" emma:lang="ko-KR" emma:confidence="0">
                  <emma:literal>~</emma:literal>
                </emma:interpretation>
                <emma:interpretation id="interp34" emma:lang="ko-KR" emma:confidence="0">
                  <emma:literal>÷</emma:literal>
                </emma:interpretation>
              </emma:one-of>
            </emma:emma>
          </inkml:annotationXML>
          <inkml:trace contextRef="#ctx0" brushRef="#br1" timeOffset="16146.0283">734-360 8,'0'0'38,"7"-10"5,-7 10-22,0 0-1,3-10 0,-3 10-3,3-8 0,-3 8-11,0 0-15,11-16-34,-11 16-5,12-20-1</inkml:trace>
        </inkml:traceGroup>
        <inkml:traceGroup>
          <inkml:annotationXML>
            <emma:emma xmlns:emma="http://www.w3.org/2003/04/emma" version="1.0">
              <emma:interpretation id="{ACE914E1-A151-498F-B0D1-ED17035215ED}" emma:medium="tactile" emma:mode="ink">
                <msink:context xmlns:msink="http://schemas.microsoft.com/ink/2010/main" type="inkWord" rotatedBoundingBox="4035,6747 4115,6653 4149,6683 4070,6777"/>
              </emma:interpretation>
              <emma:one-of disjunction-type="recognition" id="oneOf7">
                <emma:interpretation id="interp35" emma:lang="ko-KR" emma:confidence="0">
                  <emma:literal>-</emma:literal>
                </emma:interpretation>
                <emma:interpretation id="interp36" emma:lang="ko-KR" emma:confidence="0">
                  <emma:literal>一</emma:literal>
                </emma:interpretation>
                <emma:interpretation id="interp37" emma:lang="ko-KR" emma:confidence="0">
                  <emma:literal>ㅡ</emma:literal>
                </emma:interpretation>
                <emma:interpretation id="interp38" emma:lang="ko-KR" emma:confidence="0">
                  <emma:literal>~</emma:literal>
                </emma:interpretation>
                <emma:interpretation id="interp3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16364.4287">893-561 13,'0'0'76,"0"0"1,7-10-4,-7 10-5,0 0-3,0-10-45,0 10-19,0 0-3,0-10-4,0 10-1,4-16-1,0 8-8,-3-2-11,2-11-37,8 12-2,-5-9-2,6 9-3</inkml:trace>
        </inkml:traceGroup>
        <inkml:traceGroup>
          <inkml:annotationXML>
            <emma:emma xmlns:emma="http://www.w3.org/2003/04/emma" version="1.0">
              <emma:interpretation id="{32F579BE-F549-4E9E-AE03-0BA0380F8019}" emma:medium="tactile" emma:mode="ink">
                <msink:context xmlns:msink="http://schemas.microsoft.com/ink/2010/main" type="inkWord" rotatedBoundingBox="4161,6593 4192,6557 4210,6572 4179,6608"/>
              </emma:interpretation>
              <emma:one-of disjunction-type="recognition" id="oneOf8">
                <emma:interpretation id="interp40" emma:lang="ko-KR" emma:confidence="0">
                  <emma:literal>-</emma:literal>
                </emma:interpretation>
                <emma:interpretation id="interp41" emma:lang="ko-KR" emma:confidence="0">
                  <emma:literal>~</emma:literal>
                </emma:interpretation>
                <emma:interpretation id="interp42" emma:lang="ko-KR" emma:confidence="0">
                  <emma:literal>一</emma:literal>
                </emma:interpretation>
                <emma:interpretation id="interp43" emma:lang="ko-KR" emma:confidence="0">
                  <emma:literal>ㅡ</emma:literal>
                </emma:interpretation>
                <emma:interpretation id="interp44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16489.2289">998-733 39,'0'0'62,"9"-2"-1,-9 2-9,0 0-8,0 0-50,3-36-24,-3 36-26,0 0-4,5-10-3</inkml:trace>
        </inkml:traceGroup>
        <inkml:traceGroup>
          <inkml:annotationXML>
            <emma:emma xmlns:emma="http://www.w3.org/2003/04/emma" version="1.0">
              <emma:interpretation id="{9E1E00F3-8A73-4A48-BE5C-187A734D121E}" emma:medium="tactile" emma:mode="ink">
                <msink:context xmlns:msink="http://schemas.microsoft.com/ink/2010/main" type="inkWord" rotatedBoundingBox="4240,6480 4451,6232 4542,6309 4331,6557"/>
              </emma:interpretation>
              <emma:one-of disjunction-type="recognition" id="oneOf9">
                <emma:interpretation id="interp45" emma:lang="ko-KR" emma:confidence="0">
                  <emma:literal>그</emma:literal>
                </emma:interpretation>
                <emma:interpretation id="interp46" emma:lang="ko-KR" emma:confidence="0">
                  <emma:literal>a</emma:literal>
                </emma:interpretation>
                <emma:interpretation id="interp47" emma:lang="ko-KR" emma:confidence="0">
                  <emma:literal>아</emma:literal>
                </emma:interpretation>
                <emma:interpretation id="interp48" emma:lang="ko-KR" emma:confidence="0">
                  <emma:literal>고</emma:literal>
                </emma:interpretation>
                <emma:interpretation id="interp49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18298.8321">1160-803 3,'0'0'41,"-12"2"4,12-2-19,0 0 5,-10 7 4,10-7 4,0 0-1,0 0-3,0 0-4,0 0-5,0 0-6,0 0-4,0 0-8,0-10-4,0 10-2,7-14-1,1 4-2,2 1 2,2-2-4,-1 0-2,2 1-9,-1 0-8,-1-3-12,2 1-33,-4-1-3,2 2-5,-5-1 2</inkml:trace>
          <inkml:trace contextRef="#ctx0" brushRef="#br1" timeOffset="18610.8327">1349-1022 30,'0'0'76,"0"0"-5,11 0-13,-11 0-19,0 0-45,0 0-48,0-11-11,0 11-9,0 0 0</inkml:trace>
          <inkml:trace contextRef="#ctx0" brushRef="#br1" timeOffset="16660.8291">1095-834 16,'10'2'67,"-10"-2"0,0 0-13,0 0-13,4 10-21,-4-10-40,0-26-22,0 26-21,0 0-6,3-11 3</inkml:trace>
          <inkml:trace contextRef="#ctx0" brushRef="#br1" timeOffset="16832.4294">1141-949 55,'0'0'66,"0"0"-2,0 0-5,0 0-13,30 0-53,-30 0-45,0 0-9,3-9-5,-3 9 0</inkml:trace>
          <inkml:trace contextRef="#ctx0" brushRef="#br1" timeOffset="18486.0324">1261-975 30,'0'0'61,"0"0"2,0 0-6,0 0-3,25 7-44,-25-7-16,0 0-20,5-5-32,-5 5-3,0 0 0,10-9 1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1:46.8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CBA0320-49F0-4FA2-8B02-82A7F221A628}" emma:medium="tactile" emma:mode="ink">
          <msink:context xmlns:msink="http://schemas.microsoft.com/ink/2010/main" type="writingRegion" rotatedBoundingBox="3280,12167 7913,11948 7965,13046 3331,13264"/>
        </emma:interpretation>
      </emma:emma>
    </inkml:annotationXML>
    <inkml:traceGroup>
      <inkml:annotationXML>
        <emma:emma xmlns:emma="http://www.w3.org/2003/04/emma" version="1.0">
          <emma:interpretation id="{AFC46524-4761-4EC1-80C7-8F1EA0A59717}" emma:medium="tactile" emma:mode="ink">
            <msink:context xmlns:msink="http://schemas.microsoft.com/ink/2010/main" type="paragraph" rotatedBoundingBox="3280,12167 7913,11948 7965,13046 3331,132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771AA5-7F8B-4C9F-9C35-BDFD3579FEFB}" emma:medium="tactile" emma:mode="ink">
              <msink:context xmlns:msink="http://schemas.microsoft.com/ink/2010/main" type="line" rotatedBoundingBox="3280,12167 7913,11948 7965,13046 3331,13264"/>
            </emma:interpretation>
          </emma:emma>
        </inkml:annotationXML>
        <inkml:traceGroup>
          <inkml:annotationXML>
            <emma:emma xmlns:emma="http://www.w3.org/2003/04/emma" version="1.0">
              <emma:interpretation id="{26A11C22-67ED-43DE-8A30-E90C11ED9DD6}" emma:medium="tactile" emma:mode="ink">
                <msink:context xmlns:msink="http://schemas.microsoft.com/ink/2010/main" type="inkWord" rotatedBoundingBox="3616,12089 3842,13006 3348,13128 3122,12211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6</emma:literal>
                </emma:interpretation>
                <emma:interpretation id="interp2" emma:lang="ko-KR" emma:confidence="0">
                  <emma:literal>5</emma:literal>
                </emma:interpretation>
                <emma:interpretation id="interp3" emma:lang="ko-KR" emma:confidence="0">
                  <emma:literal>h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-1975 6279 42,'-8'-15'58,"1"-3"4,2 3 4,3 6-35,-2 0-1,4 9-6,0-8-3,0 8-3,0 5 0,6 6-1,6 9-3,-5 14-2,4 4 1,-2 14 3,2 9 0,-1 7-1,0 4-3,-3 3-2,-6-2-3,-1-7-7,3-3 6,-3-11-3,0-8-3,-3-9 0,2-9 0,-2-6 0,3-6 0,0-14 0,-3 9 0,3-9 0,0-9 0,0-5 0,6-9 0,3-2 0,4-7 0,5-2 0,2-2 0,6 4 0,5 4 0,5 5 0,1 9 0,1 8 0,1 6 0,1 11 0,0 7 0,-6 9 0,-10 9 0,-10 5 0,-13 3 0,-8-5 0,-14-2 0,-12-7 0,-12-5 0,-7-7 0,-1-14 0,-1-4 0,5 0 0,3-4 0,6-5 0,7 1 0,7 3 0,7-3 0,19 8 0,-10-12 0,10 4-73,17 1-17,1-6 1,8 3-6,0-7 0</inkml:trace>
        </inkml:traceGroup>
        <inkml:traceGroup>
          <inkml:annotationXML>
            <emma:emma xmlns:emma="http://www.w3.org/2003/04/emma" version="1.0">
              <emma:interpretation id="{689F036C-36AB-40D9-A2BF-6D75B9B0D10C}" emma:medium="tactile" emma:mode="ink">
                <msink:context xmlns:msink="http://schemas.microsoft.com/ink/2010/main" type="inkWord" rotatedBoundingBox="4157,12539 4715,12602 4681,12898 4124,12835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느</emma:literal>
                </emma:interpretation>
                <emma:interpretation id="interp8" emma:lang="ko-KR" emma:confidence="0">
                  <emma:literal>그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733.2013">-1145 6634 65,'0'0'79,"-10"3"0,10-3-2,0 0-3,0 0-43,0 0-6,0 0-5,0 0-5,11 2-4,6-2-2,1 0-1,5 0 0,5-1-1,6-2-4,-1 2-3,3-1 0,-2 1 0,1-1 0,1 1 0,-6-1 0,-2 2 0,-5 0 0,-1 0 0,-4 0 0,-2 2 0,-6-1-7,-2 3-18,-8-4-22,0 12-35,0-12-1,-18 16-4,2-2-4,-12-3 7</inkml:trace>
          <inkml:trace contextRef="#ctx0" brushRef="#br0" timeOffset="951.6017">-1089 6845 24,'-20'14'69,"6"-3"5,14-11-74,25 14 0,13-13 91,13 3-5,7-4-2,4 0-55,4 0-6,2 0-2,-12-7-11,-21 6-10,-15-8-24,-4 9-57,-5 0-3,-11 0-3,0 0-6,-6-3-3</inkml:trace>
        </inkml:traceGroup>
        <inkml:traceGroup>
          <inkml:annotationXML>
            <emma:emma xmlns:emma="http://www.w3.org/2003/04/emma" version="1.0">
              <emma:interpretation id="{328BC9AE-FD4E-4A4E-9D06-BA6C1F515055}" emma:medium="tactile" emma:mode="ink">
                <msink:context xmlns:msink="http://schemas.microsoft.com/ink/2010/main" type="inkWord" rotatedBoundingBox="5365,12345 7926,12224 7965,13046 5403,13166"/>
              </emma:interpretation>
              <emma:one-of disjunction-type="recognition" id="oneOf2">
                <emma:interpretation id="interp10" emma:lang="ko-KR" emma:confidence="0">
                  <emma:literal>p</emma:literal>
                </emma:interpretation>
                <emma:interpretation id="interp11" emma:lang="ko-KR" emma:confidence="0">
                  <emma:literal>P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n</emma:literal>
                </emma:interpretation>
                <emma:interpretation id="interp1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981.2035">92 6593 3,'-2'-13'62,"-3"2"3,4 1-6,1 10-2,0 0-28,0 0 3,3 13-4,2 13-2,4 9-3,-3 7-1,5 10 5,-1 6-27,1 4 29,-4-2-5,3 1-7,-5-7-9,2-7-8,-1-5 0,-2-8 0,-3-7 0,0-9 0,1-6 0,-2-12 0,0 0 0,-3-9 0,-2-9 0,-4-8 0,2-12 0,-2-7 0,-2-5 0,1-11 0,2 0 0,1-5 0,4 0 0,3-1 0,10 3 0,8 6 0,7 9 0,6 8 0,8 6 0,2 10 0,2 11 0,4 9 0,-5 6 0,-6 11 0,-5 9 0,-15 6 0,-9 5 0,-10 3 0,-15 3 0,-12 2 0,-9-3 0,-7-1 0,-7-5 0,6-3 0,-1-7 0,10-4 0,2-5 0,8-4 0,5-8 0,13-35-57,10 35-28,7-10-2,15 3-6,3-6-5,13 2 7</inkml:trace>
        </inkml:traceGroup>
        <inkml:traceGroup>
          <inkml:annotationXML>
            <emma:emma xmlns:emma="http://www.w3.org/2003/04/emma" version="1.0">
              <emma:interpretation id="{C1026F00-1756-4814-A261-1E262B8635AF}" emma:medium="tactile" emma:mode="ink">
                <msink:context xmlns:msink="http://schemas.microsoft.com/ink/2010/main" type="inkWord" rotatedBoundingBox="6159,12545 6499,12244 6818,12605 6479,12905"/>
              </emma:interpretation>
              <emma:one-of disjunction-type="recognition" id="oneOf3">
                <emma:interpretation id="interp15" emma:lang="ko-KR" emma:confidence="0">
                  <emma:literal>t</emma:literal>
                </emma:interpretation>
                <emma:interpretation id="interp16" emma:lang="ko-KR" emma:confidence="0">
                  <emma:literal>+</emma:literal>
                </emma:interpretation>
                <emma:interpretation id="interp17" emma:lang="ko-KR" emma:confidence="0">
                  <emma:literal>÷</emma:literal>
                </emma:interpretation>
                <emma:interpretation id="interp18" emma:lang="ko-KR" emma:confidence="0">
                  <emma:literal>士</emma:literal>
                </emma:interpretation>
                <emma:interpretation id="interp1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2371.2041">977 6634 32,'-26'-8'79,"5"2"5,2-3-1,2 1-3,2-1-33,6 3-8,9 6-9,-9-10-7,9 10-9,9-2-14,7 2 0,7 0 0,8 0 0,7 0 0,8 0 0,6 0 0,2 0 0,4 0 0,-4 0 0,-5 0 0,-1-1 0,-10-1 0,-9 1 0,-7-1 0,-9 2 0,-13 0 0,0-6-77,-9 1-9,-9-3 0,-3-3-7,-6-9-5</inkml:trace>
          <inkml:trace contextRef="#ctx0" brushRef="#br0" timeOffset="2605.2045">1191 6346 4,'-16'-12'65,"7"10"9,1 3 4,3 8-1,0 10 1,-1 6-45,6 9-4,0 4-4,0 11 1,-2 6-6,-1-1-18,0 3-2,2-1 0,1-4 0,0-1 0,5-7 0,-3-17 0,9-10 0,2-3-45,-2-14-38,5-5-4,-5-17-5,8-6-5,-5-11-4</inkml:trace>
        </inkml:traceGroup>
        <inkml:traceGroup>
          <inkml:annotationXML>
            <emma:emma xmlns:emma="http://www.w3.org/2003/04/emma" version="1.0">
              <emma:interpretation id="{1DB88521-2F16-4B77-97C1-667A8260CB33}" emma:medium="tactile" emma:mode="ink">
                <msink:context xmlns:msink="http://schemas.microsoft.com/ink/2010/main" type="inkWord" rotatedBoundingBox="7258,12222 8024,12330 7947,12874 7181,12765"/>
              </emma:interpretation>
              <emma:one-of disjunction-type="recognition" id="oneOf4">
                <emma:interpretation id="interp20" emma:lang="ko-KR" emma:confidence="0">
                  <emma:literal>e</emma:literal>
                </emma:interpretation>
                <emma:interpretation id="interp21" emma:lang="ko-KR" emma:confidence="0">
                  <emma:literal>우</emma:literal>
                </emma:interpretation>
                <emma:interpretation id="interp22" emma:lang="ko-KR" emma:confidence="0">
                  <emma:literal>으</emma:literal>
                </emma:interpretation>
                <emma:interpretation id="interp23" emma:lang="ko-KR" emma:confidence="0">
                  <emma:literal>C</emma:literal>
                </emma:interpretation>
                <emma:interpretation id="interp2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3135.6055">1911 6551 63,'11'-6'87,"-11"6"-1,5-11-1,-5 11-3,0 12-22,0-12-32,0 0-8,0 0-20,0 0 0,15 3 0,-2 3 0,8 2 0,4-1 0,8-1 0,7-2 0,5-1 0,5-3 0,4-7 0,1-5 0,0-7 0,-4-3 0,-4-5 0,-10 0 0,-7-4 0,-12 0 0,-11 2 0,-11 3 0,-17 13 0,-12 8 0,-12 5 0,-9 16 0,-11 9 0,-2 14 0,1 7 0,6 7 0,11-2 0,10 5 0,14-4 0,20-3 0,19-7 0,22-9 0,17-5 0,13-7 0,13-10 0,4-5 0,3-5 0,-11-1 0,-6 0 0,-21-6 0,-16 6-38,-14 1-51,-18-1-5,-14 7-2,-19-5-8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2:17.8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B909C047-D58F-4A16-A601-40026F0AC1C7}" emma:medium="tactile" emma:mode="ink">
          <msink:context xmlns:msink="http://schemas.microsoft.com/ink/2010/main" type="inkDrawing" rotatedBoundingBox="7690,14582 8026,17844 7681,17879 7345,14617" semanticType="verticalRange" shapeName="Other">
            <msink:sourceLink direction="with" ref="{F9615E51-58E5-4585-86A1-578991149FA8}"/>
          </msink:context>
        </emma:interpretation>
      </emma:emma>
    </inkml:annotationXML>
    <inkml:trace contextRef="#ctx0" brushRef="#br0">-11 81 20,'0'-12'57,"0"12"7,0-9-1,0 9-26,0-13-3,0 13-3,0-12-5,0 12-5,0 0-6,9-9-5,-9 9-1,15-5-2,-6 2-2,7-1-1,2 4 0,4-3-1,1 2 1,5 0-1,-4 1-1,4 0 0,-3 0 0,0 2-2,-8 1 1,1 1 0,-4 0-1,0 1 1,-6-1-1,2 0 0,-10-4 1,8 10-1,-5-1 0,-3-9 0,3 21 1,-2-12-1,0 4 0,1-3 0,-2 1 0,4-1 0,-1-2 0,-1 2 0,1 1 0,0 4 1,0 0 0,-1 5 0,0 2 1,-1 6 1,1 3 1,-1 6 0,2 2 1,-2 4 1,2 9 0,2 6 4,4 6-1,0 7 0,2 9-1,-2 9 1,2 4-4,0 12-5,1 4 0,-5 0 0,0-3 0,-2 6 0,-1-5 0,3-1 0,-1-8 0,-2-2 0,0-9 0,2-1 0,-4-6 0,1-5 0,0-2 0,2-5 0,-3-6 0,2 2 0,0-4 0,2-4 0,2 2 0,-3-3 0,2-6 0,-1 0 0,-1-1 0,2-8 0,-1-1 0,-2-6 0,0-4 0,0-5 0,-1 1 0,0-7 0,-2-3 0,0 2 0,2-6 0,-2 1 0,1-2 0,-1 1 0,-1-11 0,0 16 0,0-7 0,-4 0 0,-1 2 0,-2 2 0,-2-2 0,-3 0 0,-3-1 0,-4 1 0,1 1 0,0-5 0,0 0 0,1-3 0,4 2 0,3-2 0,10-4 0,0 0 0,0 0 0,-1 10 0,6-8-57,-5-2-32,14 0-1,-11-7-5,-3 7-7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2:23.8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9AC216F-9E36-4121-A63D-2DF24B8FDEFF}" emma:medium="tactile" emma:mode="ink">
          <msink:context xmlns:msink="http://schemas.microsoft.com/ink/2010/main" type="inkDrawing" rotatedBoundingBox="9546,14431 9579,17703 9042,17709 9010,14437" semanticType="verticalRange" shapeName="Other">
            <msink:sourceLink direction="with" ref="{E98B3093-4E21-4CB2-A8C8-6AA810874C97}"/>
          </msink:context>
        </emma:interpretation>
      </emma:emma>
    </inkml:annotationXML>
    <inkml:trace contextRef="#ctx0" brushRef="#br0">185 107 4,'2'-8'38,"-2"8"2,3-43-25,-3 43 5,4-10 3,-4 10 2,6-9 2,-6 9 0,7-10-3,-7 10 2,0 0-2,12-6-2,-12 6 0,0 0-5,6-9 1,-6 9-2,0 0-2,0 0 0,0 0-1,0 0-1,0 0-1,0 0-1,0 0-1,0 0-1,0 0-2,0 0-2,0 0-1,0 0 1,0 0-1,0 0 0,0 0-1,0 0 0,0 0 0,0 0-1,0 0 1,0 0-2,0 0 0,0 0 0,0 0-2,0 0 1,0 0 1,0 0 0,0 0-1,0 0 1,0 0 1,0 0-1,0 0 0,0 0 0,0 4 0,0-4 1,0 0 1,0 0-2,0 0 0,0 0 0,0 0 0,0 0 0,0 0 0,0 0 0,0 0 0,0 0 0,0 0 0,0 0 0,0 0 0,0 0 0,0 0 0,0 0 0,0 0 0,0 0 0,0 0 0,0 0 0,0 0 0,0 0 0,0 0 0,0 0 0,0 0 0,9 4 0,-9-4 0,0 0 0,8 1 0,-8-1 0,0 0 0,10 0 0,-10 0 0,0 0 0,10-1 0,-10 1 0,0 0 0,9-5 0,-9 5 0,0 0 0,0 0 0,0 0 0,0 0 0,0 0 0,0 0 0,0 0 0,0 0 0,-2-9 0,2 9 0,-10-3 0,0 0 0,-1 3 0,-2 0 0,-1 0 0,-3 0 0,1 2 0,-1-1 0,2 1 0,1 0 0,3-2 0,-1 0 0,4 0 0,8 0 0,-11 0 0,11 0 0,-10 0 0,10 0 0,0 0 0,0 0 0,0 0 0,-8-7 0,8 7 0,0 0 0,0 0 0,0 0 0,0 0 0,0 0 0,0 0 0,0 0 0,-7 9 0,7-9 0,-3 13 0,0-2 0,0-1 0,3 3 0,-2 3 0,2 1 0,0 4 0,0 4 0,0 2 0,0 5 0,1 8 0,0 7 0,2 11 0,-1 8 0,-1 9 0,0 10 0,3 10 0,-2 6 0,3 7 0,-2 4 0,4 3 0,-1-1 0,-4 3 0,1-1 0,-3 0 0,0 1 0,-3-4 0,1-2 0,-8-4 0,2-2 0,-2-4 0,0-6 0,2 0 0,0-8 0,-1-5 0,3-2 0,0-11 0,2-6 0,1-5 0,0-3 0,3-7 0,0-6 0,0-2 0,-1-7 0,0 0 0,1-4 0,0-3 0,-2-4 0,2-7 0,-1-1 0,1-5 0,0-9 0,0 12 0,0-12 0,0 0 0,0 0 0,0 0 0,0 0 0,0 0 0,1-7 0,-1 7 0,0 0 0,13-10 0,-13 10 0,18-13 0,-6 8 0,3 2 0,3 2 0,7-1 0,4 2 0,-2 0 0,4 1 0,3 4 0,5 0 0,-2 4 0,0-1 0,0 0 0,-2 1 0,-1 0 0,-5-1 0,-7-1 0,-2-4 0,-8-2 0,0 4-24,-12-5-62,0 0-4,-13 11-2,-12-14-10,0-7-1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2:21.6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3157157-0B46-491D-86F3-974772077457}" emma:medium="tactile" emma:mode="ink">
          <msink:context xmlns:msink="http://schemas.microsoft.com/ink/2010/main" type="writingRegion" rotatedBoundingBox="8066,15588 8538,15588 8538,16220 8066,16220"/>
        </emma:interpretation>
      </emma:emma>
    </inkml:annotationXML>
    <inkml:traceGroup>
      <inkml:annotationXML>
        <emma:emma xmlns:emma="http://www.w3.org/2003/04/emma" version="1.0">
          <emma:interpretation id="{EFC0AE27-7067-4B14-B07E-B4C63E747030}" emma:medium="tactile" emma:mode="ink">
            <msink:context xmlns:msink="http://schemas.microsoft.com/ink/2010/main" type="paragraph" rotatedBoundingBox="8066,15588 8538,15588 8538,16220 8066,162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4906AA-761F-4D84-B1BB-0F0C075F61F4}" emma:medium="tactile" emma:mode="ink">
              <msink:context xmlns:msink="http://schemas.microsoft.com/ink/2010/main" type="line" rotatedBoundingBox="8066,15588 8538,15588 8538,16220 8066,16220"/>
            </emma:interpretation>
          </emma:emma>
        </inkml:annotationXML>
        <inkml:traceGroup>
          <inkml:annotationXML>
            <emma:emma xmlns:emma="http://www.w3.org/2003/04/emma" version="1.0">
              <emma:interpretation id="{FB549877-AC48-4040-91CF-8D3204538407}" emma:medium="tactile" emma:mode="ink">
                <msink:context xmlns:msink="http://schemas.microsoft.com/ink/2010/main" type="inkWord" rotatedBoundingBox="8066,15588 8538,15588 8538,16220 8066,16220"/>
              </emma:interpretation>
              <emma:one-of disjunction-type="recognition" id="oneOf0">
                <emma:interpretation id="interp0" emma:lang="ko-KR" emma:confidence="0">
                  <emma:literal>+</emma:literal>
                </emma:interpretation>
                <emma:interpretation id="interp1" emma:lang="ko-KR" emma:confidence="0">
                  <emma:literal>十</emma:literal>
                </emma:interpretation>
                <emma:interpretation id="interp2" emma:lang="ko-KR" emma:confidence="0">
                  <emma:literal>t</emma:literal>
                </emma:interpretation>
                <emma:interpretation id="interp3" emma:lang="ko-KR" emma:confidence="0">
                  <emma:literal>ㅓ</emma:literal>
                </emma:interpretation>
                <emma:interpretation id="interp4" emma:lang="ko-KR" emma:confidence="0">
                  <emma:literal>士</emma:literal>
                </emma:interpretation>
              </emma:one-of>
            </emma:emma>
          </inkml:annotationXML>
          <inkml:trace contextRef="#ctx0" brushRef="#br0">-4039 1974 32,'-5'-10'56,"-6"6"7,11 4 8,-17 9-26,12 11-1,2 11-4,2 13-3,1 7-37,0 9 33,1 2 1,-1 5-7,2-7-7,-2-4-11,0-6-9,0-7 0,0-12 0,2-7 0,0-11 0,5-2-46,-7-11-35,0 0-4,13-4-3,-13-16-6,4-1 0</inkml:trace>
          <inkml:trace contextRef="#ctx0" brushRef="#br0" timeOffset="-265.2005">-4340 2255 31,'-9'-13'73,"3"4"4,6 9 0,0 0-1,0 0-37,-9-7-7,9 7-9,0 0-7,0 0-5,0 0-5,10 1-1,1 0-2,4-1 1,9 0 1,3 0 2,5 0 0,4-2 0,2 1-1,1 1 0,1 0-6,-3 0 0,-4 0 0,-5 0 0,-4 1 0,-3 2 0,-6-3 0,-4 2 0,-11-2 0,14 4 0,-14-4 0,0 0 0,0 0 0,0 0 0,0 0 0,0 0-12,0 0-35,17-3-35,-17 3-2,-5 0-5,5 0-2,-15-6 1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2:26.4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98B3093-4E21-4CB2-A8C8-6AA810874C97}" emma:medium="tactile" emma:mode="ink">
          <msink:context xmlns:msink="http://schemas.microsoft.com/ink/2010/main" type="writingRegion" rotatedBoundingBox="10696,14226 10792,17739 9551,17773 9456,14260">
            <msink:destinationLink direction="with" ref="{19AC216F-9E36-4121-A63D-2DF24B8FDEFF}"/>
            <msink:destinationLink direction="with" ref="{1694D431-5483-4811-A649-9CBE665D5DEF}"/>
          </msink:context>
        </emma:interpretation>
      </emma:emma>
    </inkml:annotationXML>
    <inkml:traceGroup>
      <inkml:annotationXML>
        <emma:emma xmlns:emma="http://www.w3.org/2003/04/emma" version="1.0">
          <emma:interpretation id="{8B955051-64C1-4939-BCCE-8FAFEA256238}" emma:medium="tactile" emma:mode="ink">
            <msink:context xmlns:msink="http://schemas.microsoft.com/ink/2010/main" type="paragraph" rotatedBoundingBox="10696,14226 10792,17739 9551,17773 9456,142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F12FF0-B0F3-4C5E-89C9-7A3EC7AB03BE}" emma:medium="tactile" emma:mode="ink">
              <msink:context xmlns:msink="http://schemas.microsoft.com/ink/2010/main" type="line" rotatedBoundingBox="10696,14226 10792,17739 9551,17773 9456,14260"/>
            </emma:interpretation>
          </emma:emma>
        </inkml:annotationXML>
        <inkml:traceGroup>
          <inkml:annotationXML>
            <emma:emma xmlns:emma="http://www.w3.org/2003/04/emma" version="1.0">
              <emma:interpretation id="{E1211993-21C5-4BED-A6D8-472DFF921473}" emma:medium="tactile" emma:mode="ink">
                <msink:context xmlns:msink="http://schemas.microsoft.com/ink/2010/main" type="inkWord" rotatedBoundingBox="10551,14230 10564,14709 9541,14736 9528,14258"/>
              </emma:interpretation>
              <emma:one-of disjunction-type="recognition" id="oneOf0">
                <emma:interpretation id="interp0" emma:lang="ko-KR" emma:confidence="0">
                  <emma:literal>ⅳ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t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-2852 1108 10,'-14'-10'52,"14"10"7,-14-7 5,14 7-22,0 0-2,-9-10 0,9 10-2,0-10-2,0 10-2,0 0-6,0 0-6,0 0-7,5-9-4,-5 9-3,0 0-3,6 8 0,-6-8-3,14 10-2,-2-6 0,6 0 0,5-4 0,6 3 0,2-3 0,3 0 0,-1 0 0,0 0 0,-2-2 0,-4 1 0,-3-1 0,-9 0 0,-6 2 0,-9 0 0,9 0 0,-9 0 0,0 0 0,0 0 0,-7 4 0,7-4-59,-11 0-24,2-4-3,9 4-7,-18-14-3,18 14 2</inkml:trace>
          <inkml:trace contextRef="#ctx0" brushRef="#br0" timeOffset="1201.2021">-2291 1018 56,'-17'0'72,"6"2"1,-4-2-2,7-41-22,8 41-19,-8 0 0,8 0-3,0 0-7,0 9-5,0-9-2,15 7-3,0-4 0,3 0 0,3-3 0,5 0-2,4 0-1,4-5-7,4 0 0,2 1 0,-3-2 0,0 2 0,0 4 0,-5 0 0,-4-3 0,-6 3 0,-4 0 0,-5 3 0,-2 1 0,-11-4 0,10 10-18,-10 3-60,0-13-4,-8 16-4,-3-9-4,0 7-3</inkml:trace>
          <inkml:trace contextRef="#ctx0" brushRef="#br0" timeOffset="858.0015">-2214 706 39,'4'-17'67,"2"-1"4,-4 4 2,3 0-26,-3 1-6,0 5-4,-2 8-6,4-11-4,-4 11-6,0 0-4,8 16-4,-6-3-3,3 5-1,1 1-1,0 4-8,-1-3 0,0 0 0,1-1 0,-1-1 0,-1-5 0,0 0 0,-1-3 0,4 1 0,-7-11 0,7 15-31,-7-15-50,4 11-3,-4-11-3,0 10-6,0-10-3</inkml:trace>
        </inkml:traceGroup>
        <inkml:traceGroup>
          <inkml:annotationXML>
            <emma:emma xmlns:emma="http://www.w3.org/2003/04/emma" version="1.0">
              <emma:interpretation id="{3D7AC81B-F92C-4E89-B1FE-8964AEBC5452}" emma:medium="tactile" emma:mode="ink">
                <msink:context xmlns:msink="http://schemas.microsoft.com/ink/2010/main" type="inkWord" rotatedBoundingBox="10532,14786 10544,15245 10176,15255 10163,14796"/>
              </emma:interpretation>
              <emma:one-of disjunction-type="recognition" id="oneOf1">
                <emma:interpretation id="interp5" emma:lang="ko-KR" emma:confidence="0">
                  <emma:literal>°</emma:literal>
                </emma:interpretation>
                <emma:interpretation id="interp6" emma:lang="ko-KR" emma:confidence="0">
                  <emma:literal>〇</emma:literal>
                </emma:interpretation>
                <emma:interpretation id="interp7" emma:lang="ko-KR" emma:confidence="0">
                  <emma:literal>d</emma:literal>
                </emma:interpretation>
                <emma:interpretation id="interp8" emma:lang="ko-KR" emma:confidence="0">
                  <emma:literal>l</emma:literal>
                </emma:interpretation>
                <emma:interpretation id="interp9" emma:lang="ko-KR" emma:confidence="0">
                  <emma:literal>Ⅴ</emma:literal>
                </emma:interpretation>
              </emma:one-of>
            </emma:emma>
          </inkml:annotationXML>
          <inkml:trace contextRef="#ctx0" brushRef="#br0" timeOffset="1731.603">-2115 1172 22,'0'-8'59,"0"8"6,0 0 0,0 6-26,0-6-6,0 0-2,-11 4-1,11-4-2,-15 15-3,3 0-3,-1 4-2,-2 6 1,0 5-2,-3 4-2,3 7-2,1-2-15,6 6 0,2-8 0,6 1 0,4-3 0,14-5 0,7-9 0,8-6 0,4-6 0,6-9 0,0 0 0,2-12 0,-6-6 0,-6-1 0,-7-3 0,-11 0 0,-8-2 0,-7 5 0,-9 1 0,-11 4 0,-3 7 0,-3 5 0,-5 2 0,-2 2 0,3 9 0,2 5 0,2-1 0,6 1 0,3 0 0,7 2 0,4-6 0,6-41-31,5 41-53,-5-12-4,12 11-4,-12-11-6,16 1-1</inkml:trace>
        </inkml:traceGroup>
        <inkml:traceGroup>
          <inkml:annotationXML>
            <emma:emma xmlns:emma="http://www.w3.org/2003/04/emma" version="1.0">
              <emma:interpretation id="{975F3885-F3B0-45F2-8E53-86F3D6E871C9}" emma:medium="tactile" emma:mode="ink">
                <msink:context xmlns:msink="http://schemas.microsoft.com/ink/2010/main" type="inkWord" rotatedBoundingBox="10300,15604 10331,16746 9577,16766 9546,15624"/>
              </emma:interpretation>
              <emma:one-of disjunction-type="recognition" id="oneOf2">
                <emma:interpretation id="interp10" emma:lang="ko-KR" emma:confidence="0">
                  <emma:literal>%</emma:literal>
                </emma:interpretation>
                <emma:interpretation id="interp11" emma:lang="ko-KR" emma:confidence="0">
                  <emma:literal>$</emma:literal>
                </emma:interpretation>
                <emma:interpretation id="interp12" emma:lang="ko-KR" emma:confidence="0">
                  <emma:literal>엥</emma:literal>
                </emma:interpretation>
                <emma:interpretation id="interp13" emma:lang="ko-KR" emma:confidence="0">
                  <emma:literal>!</emma:literal>
                </emma:interpretation>
                <emma:interpretation id="interp14" emma:lang="ko-KR" emma:confidence="0">
                  <emma:literal>比</emma:literal>
                </emma:interpretation>
              </emma:one-of>
            </emma:emma>
          </inkml:annotationXML>
          <inkml:trace contextRef="#ctx0" brushRef="#br0" timeOffset="4914.0086">-2647 2092 14,'-9'-14'67,"6"6"4,3-1 2,0 9-2,3-19-35,4 10-5,1-3-4,2 3-7,5 2-6,-4 0-3,7 1-4,-3 2-1,1 4-3,-1 0-1,2 2-2,-5 9 1,-1 0-1,-6 6 1,-3 5 0,-2 1 1,-11 4 0,-2 0 2,-7 3 1,1-4-1,1 1-4,0-6 5,4 0 1,3-5-1,6-1 0,2-5 1,3-10-1,10 11 1,6-8-6,3-1 0,5-2 0,3-4 0,8 0 0,1 1 0,-5-3 0,0 3 0,-4 0 0,-10-3 0,-2 6 0,2 3 0,-17-3-76,5 10-7,-5-10 0,-1 8-6,-13-8-6</inkml:trace>
          <inkml:trace contextRef="#ctx0" brushRef="#br0" timeOffset="3712.8065">-2823 2455 26,'-17'2'64,"8"2"7,-4-2-2,13-2-28,-9 1-1,9-1-3,0 0-4,7 6-6,5-6-6,5 0-4,7 0-1,5 0-1,7 0-4,4 0-3,7 0-1,3 0-1,2 0-4,0 4-2,1-4 0,-1 1 0,-5-1 0,-3 2 0,-4-2 0,-6 0 0,-6 0 0,-5 0 0,-5 1 0,-3 1 0,-2 2 0,-5-3 0,-8-1 0,11 5 0,-11-5-8,0 0-24,4 18-47,-4-18-4,-7 10-2,-2-10-5,-1 6-1</inkml:trace>
          <inkml:trace contextRef="#ctx0" brushRef="#br0" timeOffset="4258.8075">-2439 2655 25,'0'0'59,"-11"0"7,11 0 3,0 0-31,0 0-3,0 0-2,0 0-2,-9 6-1,9-6-8,-10 13-3,0-3-2,-5 4-2,0 5 0,-6 3 0,-3 8-1,0 3-6,1 4-8,-2 4 0,6 1 0,4-4 0,6 1 0,8-4 0,5-6 0,13-5 0,6-5 0,5-5 0,5-6 0,5-7 0,2-1 0,0-5 0,-7-5 0,-2-3 0,-9-1 0,-4-3 0,-10 3 0,-8 1 0,-3 2 0,-11 4 0,-5-1 0,-9 5 0,-2 2 0,-6 1 0,0 5 0,2 3 0,2 0 0,2-2 0,7 3 0,3-3 0,12 2 0,8-8-65,0 0-23,0 0-2,7 3-5,8-6-3</inkml:trace>
        </inkml:traceGroup>
        <inkml:traceGroup>
          <inkml:annotationXML>
            <emma:emma xmlns:emma="http://www.w3.org/2003/04/emma" version="1.0">
              <emma:interpretation id="{315BC2E6-FF8B-4F6A-BEB6-86F7FDEA1E47}" emma:medium="tactile" emma:mode="ink">
                <msink:context xmlns:msink="http://schemas.microsoft.com/ink/2010/main" type="inkWord" rotatedBoundingBox="10184,17161 10192,17463 9543,17480 9535,17179"/>
              </emma:interpretation>
              <emma:one-of disjunction-type="recognition" id="oneOf3">
                <emma:interpretation id="interp15" emma:lang="ko-KR" emma:confidence="0">
                  <emma:literal>.</emma:literal>
                </emma:interpretation>
                <emma:interpretation id="interp16" emma:lang="ko-KR" emma:confidence="0">
                  <emma:literal>i</emma:literal>
                </emma:interpretation>
                <emma:interpretation id="interp17" emma:lang="ko-KR" emma:confidence="0">
                  <emma:literal>t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5694.01">-2859 3762 19,'0'0'74,"-18"1"5,18-1 0,-12-1-1,12 1-35,0 0-7,0 0-9,0 0-6,4-9-3,7 5-3,4 4-3,6 0-2,2-3-10,9 3 0,2-5 0,2 0 0,1 5 0,-1 0 0,-4 0 0,-3 0 0,-7-2 0,-4 2 0,-4 0 0,-5 2 0,-9-2 0,10 6 0,-10-6-4,36 7-80,-36-7-3,0 0-2,0 0-6,4-7-3</inkml:trace>
          <inkml:trace contextRef="#ctx0" brushRef="#br0" timeOffset="6411.6112">-2328 3594 18,'-9'-8'55,"9"-1"9,0 0-20,-1 0 4,1 9-3,0-15 0,0 15-5,0 0-6,4-8-7,-4 8-6,3 10-5,-2 7-4,-1 0-1,0 8-3,2 2 2,-2 6-1,1-2-5,-1-2-4,0 0 0,0-6 0,1-2 0,1-7 0,-1-3 0,-1-11 0,4 14 0,-4-14 0,0 0 0,13 0-2,-13 0-41,9-12-38,5-4-5,-1-3-3,2-4-5,0-8 1</inkml:trace>
        </inkml:traceGroup>
        <inkml:traceGroup>
          <inkml:annotationXML>
            <emma:emma xmlns:emma="http://www.w3.org/2003/04/emma" version="1.0">
              <emma:interpretation id="{4CA27C7E-E3E3-4E07-93BA-804B12B336B4}" emma:medium="tactile" emma:mode="ink">
                <msink:context xmlns:msink="http://schemas.microsoft.com/ink/2010/main" type="inkWord" rotatedBoundingBox="10539,16974 10560,17746 10197,17756 10176,16984"/>
              </emma:interpretation>
              <emma:one-of disjunction-type="recognition" id="oneOf4">
                <emma:interpretation id="interp20" emma:lang="ko-KR" emma:confidence="0">
                  <emma:literal>.</emma:literal>
                </emma:interpretation>
                <emma:interpretation id="interp21" emma:lang="ko-KR" emma:confidence="0">
                  <emma:literal>~</emma:literal>
                </emma:interpretation>
                <emma:interpretation id="interp22" emma:lang="ko-KR" emma:confidence="0">
                  <emma:literal>`</emma:literal>
                </emma:interpretation>
                <emma:interpretation id="interp23" emma:lang="ko-KR" emma:confidence="0">
                  <emma:literal>、</emma:literal>
                </emma:interpretation>
                <emma:interpretation id="interp24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6723.6118">-1963 3393 7,'22'-11'63,"-6"-6"4,0 8-1,-5 0 2,-11 9-32,8 6 0,-8 8-4,-11 12-4,-3 7-3,-5 13-1,-9 11 1,-6 10-6,-3 3-4,-1 0-15,3 1 0,0-1 0,6-6 0,4-8 0,7-14 0,9-10 0,2-5 0,3-10 0,4-4 0,0-13 0,0 0 0,5-2 0,1-33-76,2 25-11,-1-11-1,5 3-6,-1-6-4</inkml:trace>
        </inkml:traceGroup>
        <inkml:traceGroup>
          <inkml:annotationXML>
            <emma:emma xmlns:emma="http://www.w3.org/2003/04/emma" version="1.0">
              <emma:interpretation id="{EE631FC8-1C1B-42A7-89A1-F310EE9132F9}" emma:medium="tactile" emma:mode="ink">
                <msink:context xmlns:msink="http://schemas.microsoft.com/ink/2010/main" type="inkWord" rotatedBoundingBox="10779,17259 10791,17729 10475,17738 10462,17268"/>
              </emma:interpretation>
              <emma:one-of disjunction-type="recognition" id="oneOf5">
                <emma:interpretation id="interp25" emma:lang="ko-KR" emma:confidence="0">
                  <emma:literal>"</emma:literal>
                </emma:interpretation>
                <emma:interpretation id="interp26" emma:lang="ko-KR" emma:confidence="0">
                  <emma:literal>‘</emma:literal>
                </emma:interpretation>
                <emma:interpretation id="interp27" emma:lang="ko-KR" emma:confidence="0">
                  <emma:literal>“</emma:literal>
                </emma:interpretation>
                <emma:interpretation id="interp28" emma:lang="ko-KR" emma:confidence="0">
                  <emma:literal>ㆍ</emma:literal>
                </emma:interpretation>
                <emma:interpretation id="interp29" emma:lang="ko-KR" emma:confidence="0">
                  <emma:literal>ㅿ</emma:literal>
                </emma:interpretation>
              </emma:one-of>
            </emma:emma>
          </inkml:annotationXML>
          <inkml:trace contextRef="#ctx0" brushRef="#br0" timeOffset="7098.0124">-1860 3702 59,'17'-13'76,"-3"3"-4,-6 1 2,-3-25-21,-5 34-15,-1 17-3,-9 5-4,-8 13-7,-2 8-3,-5 8 0,1 4-14,4 1-7,5-3 0,8-1 0,7-12 0,12-7 0,14-22 0,12-7 0,3-6 0,4-15 0,-2-5 0,-2-3 0,-6 1 0,-13-2 0,-11 10 0,-11 3 0,-15 6 0,-7 7 0,-10 4 0,-4 4 0,-2 3 0,2 3 0,1-5 0,16 4 0,1-1-87,6-7-2,12-5-4,0 0-5,0 0-4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36:56.52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212A89A-F0DC-437D-8848-51885972FFC3}" emma:medium="tactile" emma:mode="ink">
          <msink:context xmlns:msink="http://schemas.microsoft.com/ink/2010/main" type="writingRegion" rotatedBoundingBox="5293,5808 26451,4668 27053,15858 5896,16997"/>
        </emma:interpretation>
      </emma:emma>
    </inkml:annotationXML>
    <inkml:traceGroup>
      <inkml:annotationXML>
        <emma:emma xmlns:emma="http://www.w3.org/2003/04/emma" version="1.0">
          <emma:interpretation id="{EED1FA8F-A330-460F-AFF0-459C118709A1}" emma:medium="tactile" emma:mode="ink">
            <msink:context xmlns:msink="http://schemas.microsoft.com/ink/2010/main" type="paragraph" rotatedBoundingBox="5296,5585 12364,5444 12391,6763 5322,69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74BCA8-C37A-4070-B24E-BEA0602FC177}" emma:medium="tactile" emma:mode="ink">
              <msink:context xmlns:msink="http://schemas.microsoft.com/ink/2010/main" type="inkBullet" rotatedBoundingBox="5303,5964 6022,5950 6033,6487 5314,6501"/>
            </emma:interpretation>
            <emma:one-of disjunction-type="recognition" id="oneOf0">
              <emma:interpretation id="interp0" emma:lang="ko-KR" emma:confidence="0">
                <emma:literal>2</emma:literal>
              </emma:interpretation>
              <emma:interpretation id="interp1" emma:lang="ko-KR" emma:confidence="0">
                <emma:literal>그</emma:literal>
              </emma:interpretation>
              <emma:interpretation id="interp2" emma:lang="ko-KR" emma:confidence="0">
                <emma:literal>고</emma:literal>
              </emma:interpretation>
              <emma:interpretation id="interp3" emma:lang="ko-KR" emma:confidence="0">
                <emma:literal>ㄹ</emma:literal>
              </emma:interpretation>
              <emma:interpretation id="interp4" emma:lang="ko-KR" emma:confidence="0">
                <emma:literal>z</emma:literal>
              </emma:interpretation>
            </emma:one-of>
          </emma:emma>
        </inkml:annotationXML>
        <inkml:trace contextRef="#ctx0" brushRef="#br0">67 75 33,'-15'0'73,"-1"0"-1,5-3 1,-2-2-3,13 5-37,-13-9-4,13 9-11,1-9-5,-1 9-5,22-10-3,-8 2-1,9-1-2,3 2-1,9 0 0,-2 1 0,4 4-2,2 2 1,-2 2-1,-1 10 0,-3 0 0,-7 7 1,-5 4 1,-6 7 2,-11 1 0,-7 7 1,-13 0 1,-10 2 0,-8 2 1,-1-4 0,-7 1-1,4-6 0,-1-1-2,10-11 1,4-1 0,9-4 0,8-1 1,8-4 0,5-2 0,16-3 1,9-1-6,9-2 0,6-3 0,10 0 0,2-3 0,5-4 0,-4-1 0,-3 1 0,-7 0 0,-7 1 0,-9 1 0,-6 0 0,-8 0 0,-3 2 0,-6-2-40,-9-3-41,2-2-4,1-4-4,5 0-3,-2-8-1</inkml:trace>
      </inkml:traceGroup>
      <inkml:traceGroup>
        <inkml:annotationXML>
          <emma:emma xmlns:emma="http://www.w3.org/2003/04/emma" version="1.0">
            <emma:interpretation id="{7E1E5158-52A9-4D7E-8C6B-0F2F0B847660}" emma:medium="tactile" emma:mode="ink">
              <msink:context xmlns:msink="http://schemas.microsoft.com/ink/2010/main" type="line" rotatedBoundingBox="6074,5570 12364,5444 12390,6763 6100,6888"/>
            </emma:interpretation>
          </emma:emma>
        </inkml:annotationXML>
        <inkml:traceGroup>
          <inkml:annotationXML>
            <emma:emma xmlns:emma="http://www.w3.org/2003/04/emma" version="1.0">
              <emma:interpretation id="{42F130E2-DDE8-42F2-AA01-E1C885FC421C}" emma:medium="tactile" emma:mode="ink">
                <msink:context xmlns:msink="http://schemas.microsoft.com/ink/2010/main" type="inkWord" rotatedBoundingBox="6083,5999 6468,5991 6478,6495 6093,6503"/>
              </emma:interpretation>
              <emma:one-of disjunction-type="recognition" id="oneOf1">
                <emma:interpretation id="interp5" emma:lang="ko-KR" emma:confidence="0">
                  <emma:literal>D</emma:literal>
                </emma:interpretation>
                <emma:interpretation id="interp6" emma:lang="ko-KR" emma:confidence="0">
                  <emma:literal>B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b</emma:literal>
                </emma:interpretation>
                <emma:interpretation id="interp9" emma:lang="ko-KR" emma:confidence="0">
                  <emma:literal>㉡</emma:literal>
                </emma:interpretation>
              </emma:one-of>
            </emma:emma>
          </inkml:annotationXML>
          <inkml:trace contextRef="#ctx0" brushRef="#br0" timeOffset="561.601">779 137 49,'0'-24'72,"8"8"2,6 1 1,9 8-2,47 7-35,-34 8-6,3 8-6,1 8-2,0 5-4,-3 7-2,-5 4-8,-6 1-10,-8 1 0,-11-2 0,-7-4 0,-6-3 0,-13-4 0,-10-4 0,-7-2 0,-3-8 0,-6-9 0,5 1 0,-1-7 0,8 1 0,6-1-54,8-12-33,9 1-2,6-7-6,8 6-3</inkml:trace>
          <inkml:trace contextRef="#ctx0" brushRef="#br0" timeOffset="312.0006">849 79 0,'-4'-17'71,"2"4"1,-2 1-4,4 12-1,0 0 2,0 0-37,-3 22-4,3 9-8,2 4-2,1 7 0,2 7 3,2 2-3,-1 0-9,2-1-9,0-7 0,-1-7 0,0-5 0,-2-5 0,1-11 0,-5-3 0,-1-12 0,4 9 0,-4-9 0,0 0 0,0-15-9,-5 0-72,3-3-3,-4-7-4,0 0-6,-4-11-2</inkml:trace>
        </inkml:traceGroup>
        <inkml:traceGroup>
          <inkml:annotationXML>
            <emma:emma xmlns:emma="http://www.w3.org/2003/04/emma" version="1.0">
              <emma:interpretation id="{CF005EC8-0A7E-4D4D-AA46-C21D2DB34F10}" emma:medium="tactile" emma:mode="ink">
                <msink:context xmlns:msink="http://schemas.microsoft.com/ink/2010/main" type="inkWord" rotatedBoundingBox="6729,5988 7577,5971 7586,6455 6739,6472"/>
              </emma:interpretation>
              <emma:one-of disjunction-type="recognition" id="oneOf2">
                <emma:interpretation id="interp10" emma:lang="ko-KR" emma:confidence="0">
                  <emma:literal>디</emma:literal>
                </emma:interpretation>
                <emma:interpretation id="interp11" emma:lang="ko-KR" emma:confidence="0">
                  <emma:literal>대</emma:literal>
                </emma:interpretation>
                <emma:interpretation id="interp12" emma:lang="ko-KR" emma:confidence="0">
                  <emma:literal>다</emma:literal>
                </emma:interpretation>
                <emma:interpretation id="interp13" emma:lang="ko-KR" emma:confidence="0">
                  <emma:literal>의</emma:literal>
                </emma:interpretation>
                <emma:interpretation id="interp14" emma:lang="ko-KR" emma:confidence="0">
                  <emma:literal>리</emma:literal>
                </emma:interpretation>
              </emma:one-of>
            </emma:emma>
          </inkml:annotationXML>
          <inkml:trace contextRef="#ctx0" brushRef="#br0" timeOffset="1029.6018">1450 135 18,'0'0'83,"-14"-2"3,14 2-4,-10-2-5,10 2 2,0 0-44,0 0-9,6-6-10,9 6-7,6 0-9,6-4 0,3 3 0,9 0 0,0-1 0,3-1 0,-2 1 0,-4 1 0,-4 0 0,-5 1 0,-6-3 0,0 3 0,-10-2 0,-11 2-81,0 0-4,-4 7-3,-7 0-6,-13-1-2</inkml:trace>
          <inkml:trace contextRef="#ctx0" brushRef="#br0" timeOffset="1279.2023">1475 313 37,'-21'19'78,"8"-2"3,9-2 0,6-6-4,11-6 2,12-3-56,10 1-4,3-1 3,11 0-8,3-1-14,4-2 0,1-2 0,-2 1 0,-7-1 0,-4 1 0,-5 0 0,-9 0 0,-9 1 0,-5 3 0,-16 0 0,13-2 0,-13 2 0,0 0-78,1-10-10,-1 1 0,0 0-6,0-6-2</inkml:trace>
          <inkml:trace contextRef="#ctx0" brushRef="#br0" timeOffset="1513.2027">2107 28 54,'12'-13'82,"-2"11"1,1 2-4,3 9 1,-3 8 1,0 10-57,-4 5-5,2 11-10,1 3-9,1 6 0,-3 0 0,-1-4 0,2-2 0,-1-6 0,-3-13 0,0-1 0,-3-9 0,2-39 0,-4 22-82,0 0-6,9-21-2,-8-5-7,7 2-5</inkml:trace>
        </inkml:traceGroup>
        <inkml:traceGroup>
          <inkml:annotationXML>
            <emma:emma xmlns:emma="http://www.w3.org/2003/04/emma" version="1.0">
              <emma:interpretation id="{3450F5F6-2BCE-4D78-B342-E2A536133B86}" emma:medium="tactile" emma:mode="ink">
                <msink:context xmlns:msink="http://schemas.microsoft.com/ink/2010/main" type="inkWord" rotatedBoundingBox="8471,5909 9185,5895 9197,6468 8482,6482"/>
              </emma:interpretation>
              <emma:one-of disjunction-type="recognition" id="oneOf3">
                <emma:interpretation id="interp15" emma:lang="ko-KR" emma:confidence="0">
                  <emma:literal>는</emma:literal>
                </emma:interpretation>
                <emma:interpretation id="interp16" emma:lang="ko-KR" emma:confidence="0">
                  <emma:literal>넙</emma:literal>
                </emma:interpretation>
                <emma:interpretation id="interp17" emma:lang="ko-KR" emma:confidence="0">
                  <emma:literal>B</emma:literal>
                </emma:interpretation>
                <emma:interpretation id="interp18" emma:lang="ko-KR" emma:confidence="0">
                  <emma:literal>급</emma:literal>
                </emma:interpretation>
                <emma:interpretation id="interp19" emma:lang="ko-KR" emma:confidence="0">
                  <emma:literal>≠</emma:literal>
                </emma:interpretation>
              </emma:one-of>
            </emma:emma>
          </inkml:annotationXML>
          <inkml:trace contextRef="#ctx0" brushRef="#br0" timeOffset="5460.0096">3248 342 1,'-37'17'57,"13"-3"12,11-2 2,13-12 0,4 26-26,19-25-16,13 0 0,10-1 0,6 0-4,7 0-6,2-4-4,4-3-1,-1-1-2,-4 1-2,-7 0-2,-7 0-1,-6 1-7,-10 2 0,-6 0 0,-7 3 0,-7-1 0,-10 2-15,10-5-26,-52 0-38,42 5-2,-4-17-5,0 6-5,-6-6 0</inkml:trace>
          <inkml:trace contextRef="#ctx0" brushRef="#br0" timeOffset="5194.8092">3203 159 23,'0'0'59,"-14"0"0,14 0-2,0 0 3,0 0-26,8 0-12,7 0-5,7 3-1,7-1 3,7 2 5,7-3-2,2 0-3,5-1-5,-2 0-3,4 0-3,-1-2-2,-6-1-1,-5 1-2,-5 1-2,-6-2-4,-5 3-5,-5-4-11,-9 4-11,-10 0-19,0 0-25,-2 4-7,-14-1-3,-2 5 1</inkml:trace>
          <inkml:trace contextRef="#ctx0" brushRef="#br0" timeOffset="5803.2102">3565-9 19,'-10'-12'68,"-3"-1"-1,8 3-2,5 10-5,-2-15-26,2 15-11,12 0-6,2 6-4,7 3 0,8 4 1,2 5 0,8 3 0,-1 3-1,2 3-2,-1 7-3,-5-2-1,-6 5-2,-10 2 1,-10-1 1,-8-3-1,-4 0 1,-11-2 0,-11-2 0,-5 0-1,-2-3-6,-1-8 0,1 1 0,0-6 0,8 0-26,1-6-52,9-8-2,15-1-4,2-18-7,14-1-3</inkml:trace>
        </inkml:traceGroup>
        <inkml:traceGroup>
          <inkml:annotationXML>
            <emma:emma xmlns:emma="http://www.w3.org/2003/04/emma" version="1.0">
              <emma:interpretation id="{1D502F62-6C23-474D-B7E3-11AFCC5ED32C}" emma:medium="tactile" emma:mode="ink">
                <msink:context xmlns:msink="http://schemas.microsoft.com/ink/2010/main" type="inkWord" rotatedBoundingBox="10191,5830 10614,5821 10623,6301 10200,6310"/>
              </emma:interpretation>
              <emma:one-of disjunction-type="recognition" id="oneOf4">
                <emma:interpretation id="interp20" emma:lang="ko-KR" emma:confidence="0">
                  <emma:literal>D</emma:literal>
                </emma:interpretation>
                <emma:interpretation id="interp21" emma:lang="ko-KR" emma:confidence="0">
                  <emma:literal>B</emma:literal>
                </emma:interpretation>
                <emma:interpretation id="interp22" emma:lang="ko-KR" emma:confidence="0">
                  <emma:literal>ㅁ</emma:literal>
                </emma:interpretation>
                <emma:interpretation id="interp23" emma:lang="ko-KR" emma:confidence="0">
                  <emma:literal>∞</emma:literal>
                </emma:interpretation>
                <emma:interpretation id="interp24" emma:lang="ko-KR" emma:confidence="0">
                  <emma:literal>口</emma:literal>
                </emma:interpretation>
              </emma:one-of>
            </emma:emma>
          </inkml:annotationXML>
          <inkml:trace contextRef="#ctx0" brushRef="#br0" timeOffset="6489.6114">4922-57 24,'-11'-17'73,"-4"-1"4,13 0-2,-5 7-8,5 1-31,2 10-2,0 0-8,6 16-8,2 9-3,2 6-2,-5 11-1,3 0 3,2 13 0,-4-6-4,3 1-11,-6-10 0,3-3 0,-2-10 0,0-7 0,-1-5 0,-3-15 0,0 0 0,0 0 0,0 0 0,1-10 0,-1-7 0,0-3 0,0-9-42,0-2-16,0-3-4,-3-6 2,3 6 3,-5-6 7,2 6 12,-4 1 17,4 4 25,1 6 18,-1 1 6,4 7 6,6-2 2,10 7-1,7 7-3,8 3-1,3 5-1,9 10-1,-3 6-3,3 10-4,-4 3-4,-4 4-4,-10 4-1,-8 3-1,-11-4-10,-9 0-2,-11-6 0,-12-4 0,-5-2 0,-10-6 0,-2-6 0,2-5 0,-1-7 0,6-1 0,5-4 0,8-1-3,8-9-80,3-6-2,11 0-3,0-5-5,14 0-3</inkml:trace>
        </inkml:traceGroup>
        <inkml:traceGroup>
          <inkml:annotationXML>
            <emma:emma xmlns:emma="http://www.w3.org/2003/04/emma" version="1.0">
              <emma:interpretation id="{DB007018-0060-401B-AA08-E549AD80A6AA}" emma:medium="tactile" emma:mode="ink">
                <msink:context xmlns:msink="http://schemas.microsoft.com/ink/2010/main" type="inkWord" rotatedBoundingBox="10955,5906 11469,5896 11473,6139 10960,6150"/>
              </emma:interpretation>
              <emma:one-of disjunction-type="recognition" id="oneOf5">
                <emma:interpretation id="interp25" emma:lang="ko-KR" emma:confidence="0">
                  <emma:literal>=</emma:literal>
                </emma:interpretation>
                <emma:interpretation id="interp26" emma:lang="ko-KR" emma:confidence="0">
                  <emma:literal>z</emma:literal>
                </emma:interpretation>
                <emma:interpretation id="interp27" emma:lang="ko-KR" emma:confidence="0">
                  <emma:literal>二</emma:literal>
                </emma:interpretation>
                <emma:interpretation id="interp28" emma:lang="ko-KR" emma:confidence="0">
                  <emma:literal>Z</emma:literal>
                </emma:interpretation>
                <emma:interpretation id="interp29" emma:lang="ko-KR" emma:confidence="0">
                  <emma:literal>乙</emma:literal>
                </emma:interpretation>
              </emma:one-of>
            </emma:emma>
          </inkml:annotationXML>
          <inkml:trace contextRef="#ctx0" brushRef="#br0" timeOffset="7066.8125">5682-8 61,'-15'-5'85,"15"5"-2,-16-7-3,16 7-1,0 0-34,-1-10-11,1 10-14,6-1-7,6-2-4,6 3-7,3-5-2,9 3 0,2-1 0,3-1 0,-1-1 0,1 3 0,-6-1-12,-3 1-36,1 2-31,-12 0-4,-4 5-4,-11-5-5,0 16 0</inkml:trace>
          <inkml:trace contextRef="#ctx0" brushRef="#br0" timeOffset="7254.0128">5758 102 41,'-20'19'73,"4"-5"3,6-4 2,7 0-3,3-10-30,18 13-14,3-9-2,4 3-6,6-4-5,3-2-6,5-1-2,0 0-10,2 0 0,-2-4-4,-2-1-41,-1 3-31,-8-5-6,-1 1-2,-6-8-7,1 2-2</inkml:trace>
        </inkml:traceGroup>
        <inkml:traceGroup>
          <inkml:annotationXML>
            <emma:emma xmlns:emma="http://www.w3.org/2003/04/emma" version="1.0">
              <emma:interpretation id="{46F14A96-45FB-4FEF-B2F8-0417EB1CBE1B}" emma:medium="tactile" emma:mode="ink">
                <msink:context xmlns:msink="http://schemas.microsoft.com/ink/2010/main" type="inkWord" rotatedBoundingBox="11538,5461 12364,5444 12391,6763 11564,6779"/>
              </emma:interpretation>
              <emma:one-of disjunction-type="recognition" id="oneOf6">
                <emma:interpretation id="interp30" emma:lang="ko-KR" emma:confidence="0">
                  <emma:literal>고</emma:literal>
                </emma:interpretation>
                <emma:interpretation id="interp31" emma:lang="ko-KR" emma:confidence="0">
                  <emma:literal>골</emma:literal>
                </emma:interpretation>
                <emma:interpretation id="interp32" emma:lang="ko-KR" emma:confidence="0">
                  <emma:literal>랑</emma:literal>
                </emma:interpretation>
                <emma:interpretation id="interp33" emma:lang="ko-KR" emma:confidence="0">
                  <emma:literal>알</emma:literal>
                </emma:interpretation>
                <emma:interpretation id="interp34" emma:lang="ko-KR" emma:confidence="0">
                  <emma:literal>암</emma:literal>
                </emma:interpretation>
              </emma:one-of>
            </emma:emma>
          </inkml:annotationXML>
          <inkml:trace contextRef="#ctx0" brushRef="#br0" timeOffset="7846.8138">6321 82 51,'-25'13'75,"3"2"1,6-7 0,5-1-1,11-7-32,-2 12-9,9-7-6,14-5-5,7 1-4,12-1-8,8 0-11,10-4 0,4-4 0,5 2 0,-1-4 0,2 3 0,-8-2 0,-4 4 0,-14 0 0,-3 4 0,-13-1-16,-14 2-66,-12 0-2,-1 12-3,-15-2-6,-12-2-2</inkml:trace>
          <inkml:trace contextRef="#ctx0" brushRef="#br0" timeOffset="8268.0146">6442 381 19,'-12'10'75,"12"-10"5,0 0 0,0 0-4,6 4 0,9-6-48,3-6-6,6 2-5,3-3-1,6 5-5,0-4-3,1 6-5,-2 1-3,0 1 0,-6 4 0,-4 6 0,-6 3 0,-7 7 0,-9 4 0,-3 2 0,-12 7 0,-7 3 0,-4 2 0,-5 1 0,2 0 0,3-5 0,4-1 0,10-8 0,9-2 0,7-5 0,18-5 0,11-6 0,10-1 0,9-3 0,5-2 0,3-1 0,1 0 0,-6 0 0,-5-1 0,-12 3 0,-7-1-53,-20-1-31,-11 0-3,0 0-5,-18 0-7,-14-3 3</inkml:trace>
          <inkml:trace contextRef="#ctx0" brushRef="#br0" timeOffset="7566.0133">6491-445 13,'16'-23'81,"2"7"-2,-8-1-3,2 12-6,-12 5 4,39 1-42,-32 17-8,0 11-9,-1 5-4,0 7 0,1 6 3,-2 0-3,2 1-11,-1-3 0,1-6 0,-2-8 0,-1-6 0,0-5 0,-1-7 0,1-4 0,-4-9-4,0 0-76,0 0-4,0 0-1,-7 3-8,-1-3-3</inkml:trace>
        </inkml:traceGroup>
      </inkml:traceGroup>
    </inkml:traceGroup>
    <inkml:traceGroup>
      <inkml:annotationXML>
        <emma:emma xmlns:emma="http://www.w3.org/2003/04/emma" version="1.0">
          <emma:interpretation id="{B9231803-7929-412D-8C19-7CFCD903768D}" emma:medium="tactile" emma:mode="ink">
            <msink:context xmlns:msink="http://schemas.microsoft.com/ink/2010/main" type="paragraph" rotatedBoundingBox="9933,7109 22532,5620 23042,9939 10443,114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AE6AEF4-0310-4899-A501-90D77B9C5AA1}" emma:medium="tactile" emma:mode="ink">
              <msink:context xmlns:msink="http://schemas.microsoft.com/ink/2010/main" type="line" rotatedBoundingBox="9933,7109 22532,5620 22806,7939 10207,9427"/>
            </emma:interpretation>
          </emma:emma>
        </inkml:annotationXML>
        <inkml:traceGroup>
          <inkml:annotationXML>
            <emma:emma xmlns:emma="http://www.w3.org/2003/04/emma" version="1.0">
              <emma:interpretation id="{8B5CFA7B-26B1-4E16-97B3-1CF9B77648E3}" emma:medium="tactile" emma:mode="ink">
                <msink:context xmlns:msink="http://schemas.microsoft.com/ink/2010/main" type="inkWord" rotatedBoundingBox="10627,8015 10668,8590 10106,8631 10065,8055"/>
              </emma:interpretation>
              <emma:one-of disjunction-type="recognition" id="oneOf7">
                <emma:interpretation id="interp35" emma:lang="ko-KR" emma:confidence="0">
                  <emma:literal>c</emma:literal>
                </emma:interpretation>
                <emma:interpretation id="interp36" emma:lang="ko-KR" emma:confidence="0">
                  <emma:literal>C</emma:literal>
                </emma:interpretation>
                <emma:interpretation id="interp37" emma:lang="ko-KR" emma:confidence="0">
                  <emma:literal>으</emma:literal>
                </emma:interpretation>
                <emma:interpretation id="interp38" emma:lang="ko-KR" emma:confidence="0">
                  <emma:literal>〇</emma:literal>
                </emma:interpretation>
                <emma:interpretation id="interp3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22822.8401">5106 2152 31,'0'0'73,"0"0"4,0 0 0,0 0-1,0 0-35,0 0-5,0 0-9,0 0-7,0 0-5,7-6-5,-7 6-3,0 0-2,8-8-1,-8 8 0,1-13-1,-1 4 0,-1-1-1,-6 0-2,-3 0 0,-6 2 0,-2 4 0,-4 4 0,-3 4 0,-4 15 0,-1 7 0,-3 11 0,2 3 0,0 10 0,3 4 0,5 3 0,8 2 0,5-6 0,7-4 0,9-8 0,10-7 0,12-7 0,5-10 0,8-5 0,3-10 0,6-2 0,0-3 0,-2-6 0,-3 1 0,-3-3 0,-7 2 0,-8-3 0,2-40 0,-7 54-82,-7-9-8,0-3-3,-10-5-3,8 2-4</inkml:trace>
        </inkml:traceGroup>
        <inkml:traceGroup>
          <inkml:annotationXML>
            <emma:emma xmlns:emma="http://www.w3.org/2003/04/emma" version="1.0">
              <emma:interpretation id="{0BA3C557-935E-4100-8D05-108D17E15C2B}" emma:medium="tactile" emma:mode="ink">
                <msink:context xmlns:msink="http://schemas.microsoft.com/ink/2010/main" type="inkWord" rotatedBoundingBox="10862,8087 11343,8180 11292,8445 10810,8352"/>
              </emma:interpretation>
              <emma:one-of disjunction-type="recognition" id="oneOf8">
                <emma:interpretation id="interp40" emma:lang="ko-KR" emma:confidence="0">
                  <emma:literal>=</emma:literal>
                </emma:interpretation>
                <emma:interpretation id="interp41" emma:lang="ko-KR" emma:confidence="0">
                  <emma:literal>二</emma:literal>
                </emma:interpretation>
                <emma:interpretation id="interp42" emma:lang="ko-KR" emma:confidence="0">
                  <emma:literal>z</emma:literal>
                </emma:interpretation>
                <emma:interpretation id="interp43" emma:lang="ko-KR" emma:confidence="0">
                  <emma:literal>그</emma:literal>
                </emma:interpretation>
                <emma:interpretation id="interp44" emma:lang="ko-KR" emma:confidence="0">
                  <emma:literal>누</emma:literal>
                </emma:interpretation>
              </emma:one-of>
            </emma:emma>
          </inkml:annotationXML>
          <inkml:trace contextRef="#ctx0" brushRef="#br0" timeOffset="23275.2409">5565 2213 26,'0'0'84,"-17"4"1,17-4-2,-10 3-5,10-3 4,21 0-45,-13 0-12,3-3-14,7 3-11,3-4 0,8 3 0,1-2 0,6 1 0,0-2 0,-2 1 0,-2 0 0,-3 3 0,-6-2 0,-2 2 0,-6-1 0,-4 2 0,-11-1-29,0 11-55,-7-2-4,-9-2-2,-3 6-4,-12-4-2</inkml:trace>
          <inkml:trace contextRef="#ctx0" brushRef="#br0" timeOffset="23478.0413">5651 2353 8,'-22'20'77,"9"-5"10,4-2-1,9-13-2,0 10 1,16-7-46,7-2-3,10 1-27,1-4-9,9 1 0,0-4 0,0 1 0,-2-1 0,-4 5 0,-8-3 0,-4 5 0,-11 4-45,-14-6-41,12 9-2,-12-9-6,-8 4-4,-7-6-1</inkml:trace>
        </inkml:traceGroup>
        <inkml:traceGroup>
          <inkml:annotationXML>
            <emma:emma xmlns:emma="http://www.w3.org/2003/04/emma" version="1.0">
              <emma:interpretation id="{06EF5DCF-B37F-4BE0-ADC5-C5D94CEDF67B}" emma:medium="tactile" emma:mode="ink">
                <msink:context xmlns:msink="http://schemas.microsoft.com/ink/2010/main" type="inkWord" rotatedBoundingBox="12721,7518 12963,8994 11874,9172 11633,7696"/>
              </emma:interpretation>
              <emma:one-of disjunction-type="recognition" id="oneOf9">
                <emma:interpretation id="interp45" emma:lang="ko-KR" emma:confidence="0">
                  <emma:literal>『</emma:literal>
                </emma:interpretation>
                <emma:interpretation id="interp46" emma:lang="ko-KR" emma:confidence="0">
                  <emma:literal>픔</emma:literal>
                </emma:interpretation>
                <emma:interpretation id="interp47" emma:lang="ko-KR" emma:confidence="0">
                  <emma:literal>름</emma:literal>
                </emma:interpretation>
                <emma:interpretation id="interp48" emma:lang="ko-KR" emma:confidence="0">
                  <emma:literal>즘</emma:literal>
                </emma:interpretation>
                <emma:interpretation id="interp49" emma:lang="ko-KR" emma:confidence="0">
                  <emma:literal>흠</emma:literal>
                </emma:interpretation>
              </emma:one-of>
            </emma:emma>
          </inkml:annotationXML>
          <inkml:trace contextRef="#ctx0" brushRef="#br0" timeOffset="35630.4626">6839 2671 35,'-13'-8'58,"13"8"7,-11-14 2,6-23-24,5 37-8,-2-12-5,2 12-4,0 0-1,0 0-6,0 0-5,5-9-3,-5 9-1,15-5-2,-5 2 0,1-1-1,6 0-1,0-1 1,6 1-1,0 1-1,3-2 0,3 2-1,1 0 0,-1 3-1,0 0 0,-1 0 0,1 6-1,-4 1 0,-2 4-2,-5 2 0,-4 2 0,-9 1 0,-5 6 0,-12 4 0,-9-2 0,-5-1 0,-4 0 0,-6-1 0,-1-2 0,5-3 0,4-7 0,6-4 0,9 2 0,13-8 0,0 9 0,9-4 0,15 0 0,2 2 0,7 1 0,3 3 0,1 3 0,0 3 0,-4-2 0,-5 4 0,-8 2 0,-7 2 0,-10 0 0,-6 1 0,-15-3 0,-10 2 0,-6-2 0,-9-1 0,0-3 0,-1-7 0,3-3 0,-2-2 0,13-2 0,1-3 0,11 0 0,2-4 0,9-33-2,7 37-87,-7-19-1,7 3-2,0-6-6,9-2-1</inkml:trace>
          <inkml:trace contextRef="#ctx0" brushRef="#br0" timeOffset="36816.0646">6682 1767 17,'-12'-8'50,"12"8"6,-8-10 3,8 10-25,-2-12-3,2 3-3,7 4 0,-7 5-3,21-14-5,-12 5-2,9 0 1,0 0-5,10 0 0,-2 1-1,3-1-1,4 3-2,0 1-1,0 2-2,-3 1-2,-1 4 0,-4 2-2,-7 9 0,-7 1 1,-7 7 0,-5 1 1,-11 7 1,-11 1-1,-7 1 2,-6 2-7,-1-1 0,-4-3 0,2-2 0,2-2 0,4-4 0,8-2 0,4-5 0,8-2 0,2 1 0,11 0 0,2-5 0,14 1 0,6-7 0,7 1 0,9-1 0,3 1 0,9-3 0,2-3 0,4 0 0,0-6 0,-9 5 0,0-3 0,-11-1 0,-5 4 0,-7-1 0,-10 0 0,-5 5 0,-9 0 0,-7 0-53,7 0-34,-22 8-2,10-3-5,-9-5-3,6 3 6</inkml:trace>
          <inkml:trace contextRef="#ctx0" brushRef="#br0" timeOffset="34803.6608">6451 2340 1,'-10'3'58,"10"-3"13,-14 2 4,14-2 0,0 0-37,0 0-3,0 0-1,0 0-4,0 0-6,0 0-10,0 0-4,0 0-1,0 0-1,13 0 0,1 0 1,3-1 0,8-4-6,6 2-3,7-7 0,8 1 0,6 2 0,7-1 0,6-2 0,3 1 0,5 0 0,1 1 0,-2 3 0,-3 0 0,-5 2 0,-2 2 0,-5-3 0,-10 3 0,-9 1 0,-6 0 0,-6 0 0,-5 0 0,-6-1 0,-4-1 0,-11 2 0,12-1 0,-12 1 0,0 0 0,0 0 0,-5 0-57,5 0-32,-21 7-1,9 2-4,-10-4-4</inkml:trace>
        </inkml:traceGroup>
        <inkml:traceGroup>
          <inkml:annotationXML>
            <emma:emma xmlns:emma="http://www.w3.org/2003/04/emma" version="1.0">
              <emma:interpretation id="{CCD603A0-E78C-4145-AE5C-234AF85764AC}" emma:medium="tactile" emma:mode="ink">
                <msink:context xmlns:msink="http://schemas.microsoft.com/ink/2010/main" type="inkWord" rotatedBoundingBox="15163,7260 17059,7036 17216,8369 15320,8593"/>
              </emma:interpretation>
              <emma:one-of disjunction-type="recognition" id="oneOf10">
                <emma:interpretation id="interp50" emma:lang="ko-KR" emma:confidence="0">
                  <emma:literal>÷</emma:literal>
                </emma:interpretation>
                <emma:interpretation id="interp51" emma:lang="ko-KR" emma:confidence="0">
                  <emma:literal>토</emma:literal>
                </emma:interpretation>
                <emma:interpretation id="interp52" emma:lang="ko-KR" emma:confidence="0">
                  <emma:literal>!</emma:literal>
                </emma:interpretation>
                <emma:interpretation id="interp53" emma:lang="ko-KR" emma:confidence="0">
                  <emma:literal>乎</emma:literal>
                </emma:interpretation>
                <emma:interpretation id="interp54" emma:lang="ko-KR" emma:confidence="0">
                  <emma:literal>火</emma:literal>
                </emma:interpretation>
              </emma:one-of>
            </emma:emma>
          </inkml:annotationXML>
          <inkml:trace contextRef="#ctx0" brushRef="#br1" timeOffset="81042.1424">11195 1677 54,'-6'9'70,"6"21"3,6-10 1,15-16-14,5-1-29,12-1 1,3-2-3,7 0-8,3 0-4,0 0-4,-4 0-5,-2 0-9,-6 0-23,-18 0-50,9 4-3,-18-4-2,-2 0-7,-10 0-4</inkml:trace>
          <inkml:trace contextRef="#ctx0" brushRef="#br1" timeOffset="80808.1419">11270 1399 50,'-18'0'74,"1"0"0,2-2-2,6 0-3,-34-3-37,43 5-9,0 0-9,-10 0-4,10 0-3,0 0 0,0 0 1,7 9-1,3-4 0,1 0 0,7-1 1,2 1 1,9-1 0,2-1 0,7-2-2,2-1-1,6 0-4,-2-1-2,1-1 0,2 0 0,-4 0 0,-2 0 0,-1 0 0,-7 0 0,-2 1 0,-11-2 0,0 3-13,-8-4-15,-8-32-31,-4 36-22,-7 10-4,-8 1-3,-8-2-2</inkml:trace>
          <inkml:trace contextRef="#ctx0" brushRef="#br1" timeOffset="82165.3444">10104 1270 18,'-8'1'51,"-2"5"10,0 8 9,10 3-31,-8 9-1,4 5 0,4 16 3,0 0 0,6 1-7,3-2-6,9-4-8,1-3-5,8-5-3,-4-12-7,5-16-5,2-6 0,-1-9 0,3-7 0,-1-3 0,0-8 0,-2-5 0,-3-2 0,-1 0 0,-2 1 0,-2-3 0,-5 2 0,-2 0 0,-2 5 0,-6-1 0,3 8 0,-6 4 0,1 2 0,-2 6 0,-2 10 0,0 0 0,0 0 0,0 7 0,0 13 0,0 7 0,0 8 0,0 13 0,3 10 0,1 6 0,0 4 0,3 10 0,0-1 0,2 6 0,1 0 0,0 0 0,-1-6 0,-3 1 0,-1-6 0,-3-6 0,-2-1 0,-6-13 0,-8-7 0,-5-5 0,-7-8 0,-6-6 0,-4-4 0,-8-9 0,-1-7 0,-6-4 0,-6-2 0,5-7 0,1-7 0,1-2 0,6-7 0,7-1 0,7-6 0,10-4 0,9-1 0,11-3 0,7 1 0,14-2 0,9 2 0,9 3 0,6 5 0,6 5 0,-3 0 0,-2 11-59,2 9-30,-13 3 0,-6 2-5,-17 8-4</inkml:trace>
        </inkml:traceGroup>
        <inkml:traceGroup>
          <inkml:annotationXML>
            <emma:emma xmlns:emma="http://www.w3.org/2003/04/emma" version="1.0">
              <emma:interpretation id="{3E7C51F5-CD7F-4BBD-B8B9-734DD435A50D}" emma:medium="tactile" emma:mode="ink">
                <msink:context xmlns:msink="http://schemas.microsoft.com/ink/2010/main" type="inkWord" rotatedBoundingBox="17530,6211 18797,6061 19059,8274 17791,8423"/>
              </emma:interpretation>
              <emma:one-of disjunction-type="recognition" id="oneOf11">
                <emma:interpretation id="interp55" emma:lang="ko-KR" emma:confidence="0">
                  <emma:literal>『</emma:literal>
                </emma:interpretation>
                <emma:interpretation id="interp56" emma:lang="ko-KR" emma:confidence="0">
                  <emma:literal>÷</emma:literal>
                </emma:interpretation>
                <emma:interpretation id="interp57" emma:lang="ko-KR" emma:confidence="0">
                  <emma:literal>키</emma:literal>
                </emma:interpretation>
                <emma:interpretation id="interp58" emma:lang="ko-KR" emma:confidence="0">
                  <emma:literal>*</emma:literal>
                </emma:interpretation>
                <emma:interpretation id="interp59" emma:lang="ko-KR" emma:confidence="0">
                  <emma:literal>읔</emma:literal>
                </emma:interpretation>
              </emma:one-of>
            </emma:emma>
          </inkml:annotationXML>
          <inkml:trace contextRef="#ctx0" brushRef="#br1" timeOffset="65520.1151">12451 1311 19,'-14'0'65,"2"-3"1,2-1-1,2 3-1,8 1-38,-17-5-2,17 5-2,0 0-4,-11 0-1,11 0-3,0 0-2,0 0 1,0 0-2,14 3-3,-2-3-3,10 0-1,7 0 1,10 0 0,6-5 1,15 0-1,7-1 1,8-2-1,5 3-1,2-1 0,7 3 0,-5-1-1,1 4 0,-6 1-1,-2 3 0,-11-1 0,-5 0 0,-8 0-2,-9 0 0,-9-2 0,-9 0 0,-9 1 0,-6-2 0,-11 0-2,0 0-8,0 10-16,-14-6-22,-8 3-31,-6 3-3,-2-4-5,-7 5-5,-6-5 7</inkml:trace>
          <inkml:trace contextRef="#ctx0" brushRef="#br1" timeOffset="66175.3161">12598 1735 41,'0'0'60,"-16"1"5,16-1 1,-8 0-27,8 0-8,0 0-1,0-10-6,0 10-4,6-7-4,-6 7-5,20-8-2,-6 1-3,12-3-2,3 0-2,2 2 0,7 0-1,0 3-1,5-2 0,-3 7 0,1 0 0,-4 6-1,-5 6 1,-3 7-1,-6 0 2,-6 3 0,-9 3 0,-8 4 1,-3-3 1,-14 2 0,-4-2 1,-8-1 0,-5-5 0,0-1-1,6-4 1,1-1-2,5-4 0,7-2-1,15-8 0,0 0-1,0 0 0,26 4 0,5-4 0,10 5-1,7 0 1,5 7 0,-4 6 0,4 3 2,-7 6 1,-6 4 2,-8 3 2,-15-1 3,-11 5 0,-11-1 0,-16-1-6,-12-4-4,-12-5 0,-12-3 0,-5-4 0,-9 0 0,-2-8 0,2-7 0,1-1 0,8 0 0,3-4 0,9 0 0,9-1-79,10-10-6,12-2 0,7-10-7,12-1-3</inkml:trace>
          <inkml:trace contextRef="#ctx0" brushRef="#br1" timeOffset="67142.518">12364 359 18,'-11'-4'64,"11"4"3,-12-9-3,12 9-2,0-14-32,4 4-10,3-4-4,2 3-5,5-4-3,4 0 1,4 0 0,6 2 2,3 0-2,4 5-1,-1 3-1,6 3-2,-4 1-1,4 2-2,-1 7-1,-8 5-1,0 8 0,-11 2 1,-3 11 0,-13 0 2,-4 10 0,-15 0 2,-14 6 0,-6-4 2,-6 1 0,-4-2 2,-4-5-1,2-1-1,6-9 0,5 0-1,9-6-1,6-5-1,6-2 0,12-2 0,6-4-4,16 0 0,9-5 0,10-2 0,8-1 0,8-3 0,8 0 0,0-3 0,-3 0 0,-1-2 0,-7 1 0,-6 2 0,-8-1 0,-5 3 0,-11-4-23,-34 4-57,19 3-2,-6-3-5,0 0-4,-17 2-6</inkml:trace>
        </inkml:traceGroup>
        <inkml:traceGroup>
          <inkml:annotationXML>
            <emma:emma xmlns:emma="http://www.w3.org/2003/04/emma" version="1.0">
              <emma:interpretation id="{9418FCFA-08C8-4493-907E-9721F0F7EB9D}" emma:medium="tactile" emma:mode="ink">
                <msink:context xmlns:msink="http://schemas.microsoft.com/ink/2010/main" type="inkWord" rotatedBoundingBox="19303,7087 19983,7131 19952,7613 19272,7570"/>
              </emma:interpretation>
              <emma:one-of disjunction-type="recognition" id="oneOf12">
                <emma:interpretation id="interp60" emma:lang="ko-KR" emma:confidence="0">
                  <emma:literal>t</emma:literal>
                </emma:interpretation>
                <emma:interpretation id="interp61" emma:lang="ko-KR" emma:confidence="0">
                  <emma:literal>+</emma:literal>
                </emma:interpretation>
                <emma:interpretation id="interp62" emma:lang="ko-KR" emma:confidence="0">
                  <emma:literal>4</emma:literal>
                </emma:interpretation>
                <emma:interpretation id="interp63" emma:lang="ko-KR" emma:confidence="0">
                  <emma:literal>난</emma:literal>
                </emma:interpretation>
                <emma:interpretation id="interp64" emma:lang="ko-KR" emma:confidence="0">
                  <emma:literal>」</emma:literal>
                </emma:interpretation>
              </emma:one-of>
            </emma:emma>
          </inkml:annotationXML>
          <inkml:trace contextRef="#ctx0" brushRef="#br1" timeOffset="69201.7216">14037 1483 18,'-25'-7'89,"9"7"-3,3-9-4,8-24-3,5 33-1,16-8-28,12 8-41,11-2-3,9 1-2,11-2 0,4 3 2,4-1-6,-3 0 0,0 1 0,-11 0 0,-2 4 0,-13-4-11,-8 2-35,-5 4-33,-10-4-3,-1 1-4,-14-3-6,9-4 0</inkml:trace>
          <inkml:trace contextRef="#ctx0" brushRef="#br1" timeOffset="68967.7212">14285 1145 13,'0'0'56,"2"5"11,-2 8 4,0 9 3,-2 8-41,2 2-4,0 9 3,0 4 3,2 9-5,0-5-7,5-1-6,-3-9-5,5-3-3,-4-6-3,2-6-2,-2-8-4,-5-16 0,0 0-9,13 4-31,20-4-38,-33-12-2,0 0-5,-7-7-6,-1 5-2</inkml:trace>
        </inkml:traceGroup>
        <inkml:traceGroup>
          <inkml:annotationXML>
            <emma:emma xmlns:emma="http://www.w3.org/2003/04/emma" version="1.0">
              <emma:interpretation id="{0D292F3F-2897-494C-9AA4-0FF4CD0C8C1F}" emma:medium="tactile" emma:mode="ink">
                <msink:context xmlns:msink="http://schemas.microsoft.com/ink/2010/main" type="inkWord" rotatedBoundingBox="21247,5985 21666,8059 20645,8265 20226,6191"/>
              </emma:interpretation>
              <emma:one-of disjunction-type="recognition" id="oneOf13">
                <emma:interpretation id="interp65" emma:lang="ko-KR" emma:confidence="0">
                  <emma:literal>을</emma:literal>
                </emma:interpretation>
                <emma:interpretation id="interp66" emma:lang="ko-KR" emma:confidence="0">
                  <emma:literal>늘</emma:literal>
                </emma:interpretation>
                <emma:interpretation id="interp67" emma:lang="ko-KR" emma:confidence="0">
                  <emma:literal>±</emma:literal>
                </emma:interpretation>
                <emma:interpretation id="interp68" emma:lang="ko-KR" emma:confidence="0">
                  <emma:literal>옻</emma:literal>
                </emma:interpretation>
                <emma:interpretation id="interp69" emma:lang="ko-KR" emma:confidence="0">
                  <emma:literal>옷</emma:literal>
                </emma:interpretation>
              </emma:one-of>
            </emma:emma>
          </inkml:annotationXML>
          <inkml:trace contextRef="#ctx0" brushRef="#br1" timeOffset="70309.3235">15457 1674 8,'-17'9'54,"5"-4"6,2-3 3,4-36-23,6 34-6,-5-10 2,5 10-1,3-18-4,5 7-4,3-2-6,3 3-4,8-2-4,1 1-3,8 2-4,-1 0-3,4 6-1,1 2-2,3 4 0,-2 8 0,-4 6 1,-6 7 1,-5 5 2,-10 7 0,-11 6 1,-10 0 1,-16 4-1,-9-1 1,-9 1 0,-8-6 0,-3-1 0,0-8-6,1-3 0,6-7 0,6-7 0,9-1 0,11-10 0,10-3 0,12 0 0,11-13 0,15 1 0,9 1 0,11-1 0,11-4 0,9 10 0,6 2 0,2 4 0,3 5 0,-1 8 0,-4 3 0,-3 1 0,-9-1 0,-7-2 0,-16 3 0,-5-5 0,-10 0 0,-10-6 0,-12-6 0,0 0-2,0 0-47,-12-2-31,-4-9-1,-4-11-6,-2-4-4,-6-10-4</inkml:trace>
          <inkml:trace contextRef="#ctx0" brushRef="#br1" timeOffset="69716.5224">15357 1101 48,'-16'-6'86,"1"2"-1,2 0-7,1-1-2,4 11-14,8-6-40,0 0-7,6-1-7,18 1-2,5 0-1,13 0-1,11 0 1,10 0 0,6 0-1,7-2-2,-2-1-2,5-1 0,-7 0 0,-9-1 0,-4 2 0,-11 3 0,-8-2 0,-8 2-8,-11 0-19,-12 2-51,-9-2-3,0 12-3,-9-4-6,-13-2-2</inkml:trace>
          <inkml:trace contextRef="#ctx0" brushRef="#br1" timeOffset="70792.9244">15360 142 8,'0'0'54,"0"0"2,0 0 6,0 0 7,4 5-26,-1 16-7,2 7-4,0 11 2,0 8-1,1 4 0,-1 7-6,-1 0-8,0-3-14,-1-3-5,0-10 0,0-6 0,-1-7 0,-2-10-2,3-11-77,-3-8-3,0 0-2,10 0-6,-9-14-4</inkml:trace>
        </inkml:traceGroup>
        <inkml:traceGroup>
          <inkml:annotationXML>
            <emma:emma xmlns:emma="http://www.w3.org/2003/04/emma" version="1.0">
              <emma:interpretation id="{AAC9D601-21DE-437A-8F1D-A76F65380FF8}" emma:medium="tactile" emma:mode="ink">
                <msink:context xmlns:msink="http://schemas.microsoft.com/ink/2010/main" type="inkWord" rotatedBoundingBox="22199,6403 22918,7237 22404,7680 21685,6846"/>
              </emma:interpretation>
              <emma:one-of disjunction-type="recognition" id="oneOf14">
                <emma:interpretation id="interp70" emma:lang="ko-KR" emma:confidence="0">
                  <emma:literal>t</emma:literal>
                </emma:interpretation>
                <emma:interpretation id="interp71" emma:lang="ko-KR" emma:confidence="0">
                  <emma:literal>±</emma:literal>
                </emma:interpretation>
                <emma:interpretation id="interp72" emma:lang="ko-KR" emma:confidence="0">
                  <emma:literal>七</emma:literal>
                </emma:interpretation>
                <emma:interpretation id="interp73" emma:lang="ko-KR" emma:confidence="0">
                  <emma:literal>尤</emma:literal>
                </emma:interpretation>
                <emma:interpretation id="interp74" emma:lang="ko-KR" emma:confidence="0">
                  <emma:literal>亡</emma:literal>
                </emma:interpretation>
              </emma:one-of>
            </emma:emma>
          </inkml:annotationXML>
          <inkml:trace contextRef="#ctx0" brushRef="#br1" timeOffset="71697.726">16489 931 20,'-9'0'69,"9"0"4,-15 0-2,15 0-2,0 0-36,0 0-6,-8-8 0,8 8-7,6 0-4,7 0-1,9 0-1,7-1-1,10-1 1,6 0-1,15-1-4,6 2-3,4 1-4,2 0-2,-1 0 0,-2 0 0,-4 0 0,-11 1 0,-6 2 0,-14-3 0,-5 0 0,-13 0 0,-5 0-2,-11 0-33,-7-40-45,-4 40-3,-10-2-3,0 0-5,-9-9-2</inkml:trace>
          <inkml:trace contextRef="#ctx0" brushRef="#br1" timeOffset="72087.7267">16864 504 17,'-6'-17'58,"6"17"2,-4-11 1,4 11 7,-1 27-25,-1-1-12,2 17 0,-5 10-1,2 15 2,-8 12 0,1 7-2,-4 8-12,3-2-18,4 1 0,3-8 0,14-2 0,15-14 0,9-15 0,9-16 0,12-12 0,4-9 0,9-10 0,-3-6 0,-9-6 0,-3-11 0,-4-43 0,-2 88-19,-14-45 19,-7-2-88,-11-1-2,-8-2-3,-7-1-8,-12 1-1</inkml:trace>
        </inkml:traceGroup>
      </inkml:traceGroup>
      <inkml:traceGroup>
        <inkml:annotationXML>
          <emma:emma xmlns:emma="http://www.w3.org/2003/04/emma" version="1.0">
            <emma:interpretation id="{1A0625D3-71E1-4A84-A9DC-CFCD5AC672DD}" emma:medium="tactile" emma:mode="ink">
              <msink:context xmlns:msink="http://schemas.microsoft.com/ink/2010/main" type="line" rotatedBoundingBox="16847,10430 17423,9290 18353,9759 17777,10900"/>
            </emma:interpretation>
          </emma:emma>
        </inkml:annotationXML>
        <inkml:traceGroup>
          <inkml:annotationXML>
            <emma:emma xmlns:emma="http://www.w3.org/2003/04/emma" version="1.0">
              <emma:interpretation id="{91839FB0-A125-4DB9-81F0-674492C024BA}" emma:medium="tactile" emma:mode="ink">
                <msink:context xmlns:msink="http://schemas.microsoft.com/ink/2010/main" type="inkWord" rotatedBoundingBox="16847,10430 17423,9290 18353,9759 17777,10900"/>
              </emma:interpretation>
              <emma:one-of disjunction-type="recognition" id="oneOf15">
                <emma:interpretation id="interp75" emma:lang="ko-KR" emma:confidence="0">
                  <emma:literal>호</emma:literal>
                </emma:interpretation>
                <emma:interpretation id="interp76" emma:lang="ko-KR" emma:confidence="0">
                  <emma:literal>흐</emma:literal>
                </emma:interpretation>
                <emma:interpretation id="interp77" emma:lang="ko-KR" emma:confidence="0">
                  <emma:literal>셜</emma:literal>
                </emma:interpretation>
                <emma:interpretation id="interp78" emma:lang="ko-KR" emma:confidence="0">
                  <emma:literal>든</emma:literal>
                </emma:interpretation>
                <emma:interpretation id="interp79" emma:lang="ko-KR" emma:confidence="0">
                  <emma:literal>$</emma:literal>
                </emma:interpretation>
              </emma:one-of>
            </emma:emma>
          </inkml:annotationXML>
          <inkml:trace contextRef="#ctx0" brushRef="#br2" timeOffset="112164.197">12327 3536 26,'11'-36'61,"-3"7"-1,-1 10-2,-7 19-25,8 0-1,-2 12 0,-5 16-4,2 11-6,1 14 0,0 10 3,3 14-1,1 6-2,1 7-6,-2-4-4,5-3-4,-2-5-2,1-11-2,-2-10-2,1-11 0,-3-12-1,0-10-1,-5-9-1,3-2-10,-5-13-27,0 0-38,0 0-2,-10-16-7,3 2-2,-5-5-4</inkml:trace>
          <inkml:trace contextRef="#ctx0" brushRef="#br2" timeOffset="111914.5966">12020 3779 38,'1'-12'49,"-1"-4"8,4-1-25,0 4 4,3-4 3,0 3-1,-3 0-1,0 3-6,0 3-3,-4 8-8,0 0-5,9 11-5,-8 13-2,0 11-1,2 11 0,0 8 3,0 9 0,-1 5 0,1-1-2,0-3-2,1-5-2,0-9-1,-1-10-2,1-7 0,-1-11 0,0-7 1,1-6-3,-4-9-2,9-5-4,0-11-5,-1-8-17,4-9-15,-1-47-26,5 31-10,-1-13-6,3 5-2,-3-10 5</inkml:trace>
          <inkml:trace contextRef="#ctx0" brushRef="#br2" timeOffset="112632.1979">11647 4264 41,'-6'12'50,"6"-12"8,-7 11 4,7-2-31,1 3-1,6 4 3,1 4 3,3 8 0,4 4-1,5 6-35,5 2 30,-1-1-5,11 1-6,-4-6-4,11-2-5,3-11-10,6-14 0,13-7 0,0-20 0,9-11 0,7-10 0,6-9 0,3-5 0,0 1 0,-7 1 0,-9 2 0,-5 14 0,-17 9-38,-10 4-43,-10 11-4,-20 2-3,-11 11-7,0-11 0</inkml:trace>
        </inkml:traceGroup>
      </inkml:traceGroup>
    </inkml:traceGroup>
    <inkml:traceGroup>
      <inkml:annotationXML>
        <emma:emma xmlns:emma="http://www.w3.org/2003/04/emma" version="1.0">
          <emma:interpretation id="{654AFF35-287C-4B17-B052-9D0D46A8020C}" emma:medium="tactile" emma:mode="ink">
            <msink:context xmlns:msink="http://schemas.microsoft.com/ink/2010/main" type="paragraph" rotatedBoundingBox="15354,11643 26801,11081 26867,12425 15420,1298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A4FFBC0-AA18-419E-9B86-B31FA7F7C1F8}" emma:medium="tactile" emma:mode="ink">
              <msink:context xmlns:msink="http://schemas.microsoft.com/ink/2010/main" type="inkBullet" rotatedBoundingBox="15364,11840 15940,11812 15989,12807 15413,12835"/>
            </emma:interpretation>
            <emma:one-of disjunction-type="recognition" id="oneOf16">
              <emma:interpretation id="interp80" emma:lang="ko-KR" emma:confidence="0">
                <emma:literal>아</emma:literal>
              </emma:interpretation>
              <emma:interpretation id="interp81" emma:lang="ko-KR" emma:confidence="0">
                <emma:literal>마</emma:literal>
              </emma:interpretation>
              <emma:interpretation id="interp82" emma:lang="ko-KR" emma:confidence="0">
                <emma:literal>머</emma:literal>
              </emma:interpretation>
              <emma:interpretation id="interp83" emma:lang="ko-KR" emma:confidence="0">
                <emma:literal>키</emma:literal>
              </emma:interpretation>
              <emma:interpretation id="interp84" emma:lang="ko-KR" emma:confidence="0">
                <emma:literal>%</emma:literal>
              </emma:interpretation>
            </emma:one-of>
          </emma:emma>
        </inkml:annotationXML>
        <inkml:trace contextRef="#ctx0" brushRef="#br2" timeOffset="114129.8005">10214 5959 29,'-7'5'33,"7"-42"-30,0 37 3,0 0-2,0 0 2,0 0 0,0 0 1,0 0 1,0 0 3,0 0 2,0 0 1,0 0 2,0 0 0,0 0 0,0 0-2,0 0-3,0 0-3,0 0-2,0 0-3,0 0-2,0 0-1,0 0-2,0 0-2,0 0-2,5 4-2,-5-4-2,0 0-5,5 9-4,-5-9-2,0 9-30,0-9 4,3 10 3</inkml:trace>
        <inkml:trace contextRef="#ctx0" brushRef="#br0" timeOffset="117717.8068">10610 6346 12,'11'-7'76,"-11"7"7,0 0 1,8 7-1,-7 26 1,2-9-47,-3 5-7,0 10-8,0 4-22,0 5 0,0 0 0,0 0 0,0-3 0,-3-8 0,3-5 0,0-8 0,-1-10 0,1-4 0,0-10 0,3-7-44,2-8-43,1-5-1,5-7-7,-4-7-5,7-4 3</inkml:trace>
        <inkml:trace contextRef="#ctx0" brushRef="#br0" timeOffset="117343.4061">10152 5924 11,'-4'-8'56,"-1"-2"5,0 0 4,3 1-26,2 9-1,-3-11-7,3 11-4,0 0-5,0 0 2,1 12 0,3 13-2,-2 10-3,1 14 0,-1 12 1,1 13 1,0 8-9,0 7-12,-3 2 0,0-4 0,0-5 0,2-7 0,0-10 0,-2-11 0,0-11 0,0-11 0,0-8 0,0-8 0,0-16 0,0 0 0,-13-5 0,5-12 0,0-9 0,1-9 0,-1-9 0,-2-6 0,3-11 0,2-6 0,2-4 0,3-2 0,0-2 0,8 2 0,7 2 0,6 2 0,5 6 0,9 10 0,3 7 0,5 10-2,1 10 2,0 14 2,-3 12-2,-3 6 0,-9 18 0,-10 9 0,-11 8 0,-8 5 0,-12 1 0,-12 1 0,-9-6 0,-5 0 0,-2-4 0,-4-10 0,2-6 0,5-6 0,3-6 0,6-1 0,3-9 0,11-42-61,5 36-24,6-4-1,3 10-7,14-18-5</inkml:trace>
      </inkml:traceGroup>
      <inkml:traceGroup>
        <inkml:annotationXML>
          <emma:emma xmlns:emma="http://www.w3.org/2003/04/emma" version="1.0">
            <emma:interpretation id="{71430833-C7CD-4DF3-B6AE-ABFA70B7A067}" emma:medium="tactile" emma:mode="ink">
              <msink:context xmlns:msink="http://schemas.microsoft.com/ink/2010/main" type="line" rotatedBoundingBox="16358,11594 26801,11081 26867,12425 16424,12939"/>
            </emma:interpretation>
          </emma:emma>
        </inkml:annotationXML>
        <inkml:traceGroup>
          <inkml:annotationXML>
            <emma:emma xmlns:emma="http://www.w3.org/2003/04/emma" version="1.0">
              <emma:interpretation id="{B63532E8-E794-4076-9E68-D21D264A661D}" emma:medium="tactile" emma:mode="ink">
                <msink:context xmlns:msink="http://schemas.microsoft.com/ink/2010/main" type="inkWord" rotatedBoundingBox="16382,12089 16868,12065 16879,12298 16393,12322"/>
              </emma:interpretation>
              <emma:one-of disjunction-type="recognition" id="oneOf17">
                <emma:interpretation id="interp85" emma:lang="ko-KR" emma:confidence="0">
                  <emma:literal>「</emma:literal>
                </emma:interpretation>
                <emma:interpretation id="interp86" emma:lang="ko-KR" emma:confidence="0">
                  <emma:literal>=</emma:literal>
                </emma:interpretation>
                <emma:interpretation id="interp87" emma:lang="ko-KR" emma:confidence="0">
                  <emma:literal>t</emma:literal>
                </emma:interpretation>
                <emma:interpretation id="interp88" emma:lang="ko-KR" emma:confidence="0">
                  <emma:literal>×</emma:literal>
                </emma:interpretation>
                <emma:interpretation id="interp8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118419.808">11202 6276 44,'-16'17'87,"5"-2"1,11-6-5,5-1-2,17-6-1,7 3-56,9-5-8,3 0-8,4 0-8,2 0 0,0 0 0,-11 3-33,-3-1-45,-5-1-5,-13-1-1,-3-3-8,-12-7-4</inkml:trace>
          <inkml:trace contextRef="#ctx0" brushRef="#br0" timeOffset="118232.6077">11094 6157 69,'-16'2'85,"16"-2"-1,0 0-3,0 0-1,6 0-27,10-2-26,4-3-8,7 1-8,5-1-9,4 0-2,1-2 0,2 3 0,-2 0 0,-1-3 0,-6 4 0,-3 3-21,-10 3-58,-3 0-3,-3 4-4,-11-7-5,0 12-4</inkml:trace>
        </inkml:traceGroup>
        <inkml:traceGroup>
          <inkml:annotationXML>
            <emma:emma xmlns:emma="http://www.w3.org/2003/04/emma" version="1.0">
              <emma:interpretation id="{4BA982B9-3244-4CA8-BDA5-0E33987E6E15}" emma:medium="tactile" emma:mode="ink">
                <msink:context xmlns:msink="http://schemas.microsoft.com/ink/2010/main" type="inkWord" rotatedBoundingBox="17197,11741 18068,11699 18115,12665 17244,12708"/>
              </emma:interpretation>
              <emma:one-of disjunction-type="recognition" id="oneOf18">
                <emma:interpretation id="interp90" emma:lang="ko-KR" emma:confidence="0">
                  <emma:literal>기</emma:literal>
                </emma:interpretation>
                <emma:interpretation id="interp91" emma:lang="ko-KR" emma:confidence="0">
                  <emma:literal>깅</emma:literal>
                </emma:interpretation>
                <emma:interpretation id="interp92" emma:lang="ko-KR" emma:confidence="0">
                  <emma:literal>〃</emma:literal>
                </emma:interpretation>
                <emma:interpretation id="interp93" emma:lang="ko-KR" emma:confidence="0">
                  <emma:literal>”</emma:literal>
                </emma:interpretation>
                <emma:interpretation id="interp94" emma:lang="ko-KR" emma:confidence="0">
                  <emma:literal>지</emma:literal>
                </emma:interpretation>
              </emma:one-of>
            </emma:emma>
          </inkml:annotationXML>
          <inkml:trace contextRef="#ctx0" brushRef="#br0" timeOffset="120791.0121">11937 5952 13,'-13'3'61,"2"0"3,11-3 3,-13 1 0,13-1-36,0 0-4,4 6-4,11-4-1,8-2-4,-1 0-4,17 0-3,-3-5-2,5 1-3,1-4-1,-5 0-1,1 0 0,-3 1 0,-4 2-2,-8-2 0,-6 2-1,-3 1-1,-3 3 1,-11 1 1,9 4 2,-9 11 3,-5 6 3,-3 9 2,-7 10 1,0 9-6,-3 6-7,0 5 0,-1-2 0,1-2 0,0-3 0,5-6 0,4-9 0,1-11 0,3-7 0,1-7 0,4-13 0,-2 9 0,2-9 0,1-6 0,3-5 0,7 0 0,-1-5-24,1-10-62,5 0-3,-3-10-1,7 2-6,-5-11 0</inkml:trace>
          <inkml:trace contextRef="#ctx0" brushRef="#br0" timeOffset="121118.6127">12762 5738 13,'0'0'63,"0"0"11,0 12 7,-7 25-23,-4-5-3,-4 11-2,-5 14-3,-8 12-4,-4 10-28,-6 0-18,2 9 0,1-6 0,2-2 0,2-7 0,3-7 0,6-12 0,6-10 0,3-10 0,6-6 0,-1-10 0,5-5 0,3-13 0,0 0-3,0 0-85,0-16-2,10 2-1,-5-10-6,8 0-1</inkml:trace>
        </inkml:traceGroup>
        <inkml:traceGroup>
          <inkml:annotationXML>
            <emma:emma xmlns:emma="http://www.w3.org/2003/04/emma" version="1.0">
              <emma:interpretation id="{4305DDB9-22DB-47B7-8A1B-EFF0FB27B772}" emma:medium="tactile" emma:mode="ink">
                <msink:context xmlns:msink="http://schemas.microsoft.com/ink/2010/main" type="inkWord" rotatedBoundingBox="18020,12109 18479,12086 18504,12609 18046,12631"/>
              </emma:interpretation>
              <emma:one-of disjunction-type="recognition" id="oneOf19">
                <emma:interpretation id="interp95" emma:lang="ko-KR" emma:confidence="0">
                  <emma:literal>6</emma:literal>
                </emma:interpretation>
                <emma:interpretation id="interp96" emma:lang="ko-KR" emma:confidence="0">
                  <emma:literal>ㆁ</emma:literal>
                </emma:interpretation>
                <emma:interpretation id="interp97" emma:lang="ko-KR" emma:confidence="0">
                  <emma:literal>〇</emma:literal>
                </emma:interpretation>
                <emma:interpretation id="interp98" emma:lang="ko-KR" emma:confidence="0">
                  <emma:literal>o</emma:literal>
                </emma:interpretation>
                <emma:interpretation id="interp9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21493.0134">12878 6148 7,'13'-6'70,"-5"3"11,-8 3 2,-2 9 0,-10 9-28,-6 18-4,-3 4-9,-5 13-6,1 8-33,-2 0-3,9 1 0,6-3 0,10-11 0,10-8 0,20-15 0,9-12 0,16-12 0,6-5 0,6-10 0,-5-9 0,-6-1 0,-9-4 0,-14 2 0,-15 7 0,-16 2 0,-19 3 0,-14 7 0,-13 7 0,-5 4 0,-5 6 0,-2 6 0,4 5 0,9 1 0,8-4 0,16 1 0,9 2-60,6-12-30,9 5-1,-3-14-7,22 6-5</inkml:trace>
        </inkml:traceGroup>
        <inkml:traceGroup>
          <inkml:annotationXML>
            <emma:emma xmlns:emma="http://www.w3.org/2003/04/emma" version="1.0">
              <emma:interpretation id="{9FBF104A-E97C-4789-B293-90FAB76ECDBB}" emma:medium="tactile" emma:mode="ink">
                <msink:context xmlns:msink="http://schemas.microsoft.com/ink/2010/main" type="inkWord" rotatedBoundingBox="19091,12500 19219,12493 19234,12801 19106,12807"/>
              </emma:interpretation>
              <emma:one-of disjunction-type="recognition" id="oneOf20">
                <emma:interpretation id="interp100" emma:lang="ko-KR" emma:confidence="0">
                  <emma:literal>,</emma:literal>
                </emma:interpretation>
                <emma:interpretation id="interp101" emma:lang="ko-KR" emma:confidence="0">
                  <emma:literal>?</emma:literal>
                </emma:interpretation>
                <emma:interpretation id="interp102" emma:lang="ko-KR" emma:confidence="0">
                  <emma:literal>’</emma:literal>
                </emma:interpretation>
                <emma:interpretation id="interp103" emma:lang="ko-KR" emma:confidence="0">
                  <emma:literal>;</emma:literal>
                </emma:interpretation>
                <emma:interpretation id="interp10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22163.8146">13870 6535 35,'17'14'86,"-5"5"-1,1 2-3,-8 5-4,-3 2 1,-7 1-48,-4 7-18,-6-4-3,-3 1-6,0-10-6,1 1-18,1-6-56,3-10-3,13-8-3,-8-6-6,9-6-4</inkml:trace>
        </inkml:traceGroup>
        <inkml:traceGroup>
          <inkml:annotationXML>
            <emma:emma xmlns:emma="http://www.w3.org/2003/04/emma" version="1.0">
              <emma:interpretation id="{874763B2-5079-4140-B90B-C1DA7FADC37E}" emma:medium="tactile" emma:mode="ink">
                <msink:context xmlns:msink="http://schemas.microsoft.com/ink/2010/main" type="inkWord" rotatedBoundingBox="19829,11767 20221,11748 20261,12553 19869,12573"/>
              </emma:interpretation>
              <emma:one-of disjunction-type="recognition" id="oneOf21">
                <emma:interpretation id="interp105" emma:lang="ko-KR" emma:confidence="0">
                  <emma:literal>P</emma:literal>
                </emma:interpretation>
                <emma:interpretation id="interp106" emma:lang="ko-KR" emma:confidence="0">
                  <emma:literal>p</emma:literal>
                </emma:interpretation>
                <emma:interpretation id="interp107" emma:lang="ko-KR" emma:confidence="0">
                  <emma:literal>8</emma:literal>
                </emma:interpretation>
                <emma:interpretation id="interp108" emma:lang="ko-KR" emma:confidence="0">
                  <emma:literal>了</emma:literal>
                </emma:interpretation>
                <emma:interpretation id="interp10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23068.6162">14572 5980 32,'0'0'61,"11"0"10,-6 13 5,1 6-29,-1 11-2,1 11-2,-1 8-2,2 8-4,-5 5-8,2 1-8,-4-2-13,0-1-8,0-10 0,-3-8 0,0-9 0,-1-8 0,0-10 0,1-5 0,3-10 0,0 0 0,-9-2 0,6-9 0,-1-5 0,-2-5 0,1-6 0,-2-6 0,0-9 0,0-6 0,0-5 0,4-2 0,2-4 0,1-5 0,5 3-4,9-2-6,7 4 0,7 3 3,7 7 2,4 9 3,2 7 1,5 14 3,-4 12 2,-3 9 1,-7 16 1,-10 12 0,-13 7 0,-9 6 0,-13 7-2,-12-3-4,-7-1 0,-9-3 0,-1-6 0,1-6 0,3-5 0,6-9 0,7-8 0,6 0 0,6-9-35,13 0-45,-2-13-4,4-2-4,15-3-5,1-8-1</inkml:trace>
        </inkml:traceGroup>
        <inkml:traceGroup>
          <inkml:annotationXML>
            <emma:emma xmlns:emma="http://www.w3.org/2003/04/emma" version="1.0">
              <emma:interpretation id="{376EBDB2-185D-49D3-904B-9515E457C1A3}" emma:medium="tactile" emma:mode="ink">
                <msink:context xmlns:msink="http://schemas.microsoft.com/ink/2010/main" type="inkWord" rotatedBoundingBox="20329,11797 20781,11774 20806,12282 20354,12305"/>
              </emma:interpretation>
              <emma:one-of disjunction-type="recognition" id="oneOf22">
                <emma:interpretation id="interp110" emma:lang="ko-KR" emma:confidence="0">
                  <emma:literal>2</emma:literal>
                </emma:interpretation>
                <emma:interpretation id="interp111" emma:lang="ko-KR" emma:confidence="0">
                  <emma:literal>그</emma:literal>
                </emma:interpretation>
                <emma:interpretation id="interp112" emma:lang="ko-KR" emma:confidence="0">
                  <emma:literal>z</emma:literal>
                </emma:interpretation>
                <emma:interpretation id="interp113" emma:lang="ko-KR" emma:confidence="0">
                  <emma:literal>고</emma:literal>
                </emma:interpretation>
                <emma:interpretation id="interp1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23645.8172">15106 5927 1,'0'0'62,"-12"-1"6,12 1 2,-1-10-1,1-1-24,0 11-12,15-17-5,0 8-6,-1-1-4,8-1-3,0 2-3,3-1-3,2 3-1,2 1-3,-1 3-1,-2 3 0,-4 4 0,-7 10 1,-9 8 0,-6 8 2,-14 8 0,-8 6 3,-10 5-10,-6 0 0,-4 4 0,1-9 0,1-1 0,7-9 0,8-3 0,8-9 0,9-3 0,10-9 0,11-4 0,9-2 0,9-4 0,5 0 0,4-6 0,2-2 0,1-3 0,-2 0 0,-5 1 0,-4 1 0,-5 2 0,-6-1 0,-2 4 0,-5 1-64,-4-5-24,-10 8-1,11-15-5,-2 4-5</inkml:trace>
        </inkml:traceGroup>
        <inkml:traceGroup>
          <inkml:annotationXML>
            <emma:emma xmlns:emma="http://www.w3.org/2003/04/emma" version="1.0">
              <emma:interpretation id="{9AEC7DCE-0006-427F-B073-8BB64D3D1C1F}" emma:medium="tactile" emma:mode="ink">
                <msink:context xmlns:msink="http://schemas.microsoft.com/ink/2010/main" type="inkWord" rotatedBoundingBox="20936,11844 21322,11825 21335,12086 20949,12105"/>
              </emma:interpretation>
              <emma:one-of disjunction-type="recognition" id="oneOf23">
                <emma:interpretation id="interp115" emma:lang="ko-KR" emma:confidence="0">
                  <emma:literal>5</emma:literal>
                </emma:interpretation>
                <emma:interpretation id="interp116" emma:lang="ko-KR" emma:confidence="0">
                  <emma:literal>=</emma:literal>
                </emma:interpretation>
                <emma:interpretation id="interp117" emma:lang="ko-KR" emma:confidence="0">
                  <emma:literal>×</emma:literal>
                </emma:interpretation>
                <emma:interpretation id="interp118" emma:lang="ko-KR" emma:confidence="0">
                  <emma:literal>그</emma:literal>
                </emma:interpretation>
                <emma:interpretation id="interp11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124145.0181">15656 6095 37,'-11'17'91,"9"0"0,10-7-7,11-9 0,10-1-3,8 0-40,10-5-39,1-3-2,-1 4 0,-7-7 0,0 5 0,-8-1 0,-14 3-57,0 3-26,-18 1-2,0 0-6,1-15-6,-1 15 0</inkml:trace>
          <inkml:trace contextRef="#ctx0" brushRef="#br0" timeOffset="123973.4177">15654 5958 37,'-7'-13'83,"7"13"1,0-9-3,0 9-1,16-14-1,4 8-50,2-1-10,5-2-5,3 2-9,4 0-5,-1 3 0,1-2 0,-1 3 0,-4-1 0,-3 4 0,-4 0 0,-4 3 0,-8 3-79,-10-6-3,-4 15-2,-16-6-5,-6 7-7</inkml:trace>
        </inkml:traceGroup>
        <inkml:traceGroup>
          <inkml:annotationXML>
            <emma:emma xmlns:emma="http://www.w3.org/2003/04/emma" version="1.0">
              <emma:interpretation id="{6D7D1333-9CEA-4316-B2F9-965AC28BA1F2}" emma:medium="tactile" emma:mode="ink">
                <msink:context xmlns:msink="http://schemas.microsoft.com/ink/2010/main" type="inkWord" rotatedBoundingBox="21521,11340 22728,11281 22784,12428 21578,12487"/>
              </emma:interpretation>
              <emma:one-of disjunction-type="recognition" id="oneOf24">
                <emma:interpretation id="interp120" emma:lang="ko-KR" emma:confidence="0">
                  <emma:literal>%</emma:literal>
                </emma:interpretation>
                <emma:interpretation id="interp121" emma:lang="ko-KR" emma:confidence="0">
                  <emma:literal>빎</emma:literal>
                </emma:interpretation>
                <emma:interpretation id="interp122" emma:lang="ko-KR" emma:confidence="0">
                  <emma:literal>읾</emma:literal>
                </emma:interpretation>
                <emma:interpretation id="interp123" emma:lang="ko-KR" emma:confidence="0">
                  <emma:literal>섦</emma:literal>
                </emma:interpretation>
                <emma:interpretation id="interp124" emma:lang="ko-KR" emma:confidence="0">
                  <emma:literal>딞</emma:literal>
                </emma:interpretation>
              </emma:one-of>
            </emma:emma>
          </inkml:annotationXML>
          <inkml:trace contextRef="#ctx0" brushRef="#br0" timeOffset="127421.0238">16279 5751 27,'-14'-7'84,"2"0"2,0 1-1,6-4-6,3-4 0,6 1-50,12 0-5,9 7-8,7-5-14,7 2-2,2 1 0,8 3 0,-4 4 0,0 1 0,-3-1 0,-3-2 0,-7-2 0,0 4-9,-7-7-34,0 0-37,2-1-2,-4-6-4,3 0-4,-6-3-1</inkml:trace>
          <inkml:trace contextRef="#ctx0" brushRef="#br0" timeOffset="127171.4234">16414 5652 31,'-12'-12'63,"12"12"10,-14 1 3,14-1-26,-19 26-7,9-8-2,-1 7-2,3-2-6,2 7-9,2-8-8,4 3-3,4-3-4,12-6-9,4-2 0,9-5 0,4-1 0,6-4 0,6 1 0,-1-2 0,-1-1 0,-4 0 0,-9 3 0,-5 2 0,-9 3 0,-9 2 0,-7 5 0,-12 1 0,-10 0 0,-4 0 0,-3 3 0,-4-3 0,-1 0 0,0-2 0,1-3 0,4 1 0,1-1 0,4-5 0,3-4 0,-1-2 0,7 2 0,-3-4-38,5-1-50,7-11-4,-3-6-3,7 0-6,-3-9 4</inkml:trace>
          <inkml:trace contextRef="#ctx0" brushRef="#br0" timeOffset="127686.2243">17012 5376 57,'17'-14'67,"-5"2"1,-2 4-4,0 4-19,-10 4-7,5 16-1,-5 9-3,-8 15-2,-3 14-5,-7 17 1,-7 16-14,-5 3-14,-3 8 0,-3 2 0,0-4 0,3-3 0,0-10 0,7-16 0,4-12 0,2-11 0,11-8 0,-1-15 0,10-4 0,0-17-34,0 0-53,10-14-3,-2-10-5,4 0-3,-1-10-3</inkml:trace>
          <inkml:trace contextRef="#ctx0" brushRef="#br0" timeOffset="128419.4256">17048 5955 16,'0'0'55,"0"0"5,-1-6 3,1 6-27,0 0-2,7-9-3,-7 9-3,9-6-3,-9 6-4,13-3-3,-13 3-3,14-5-1,-5 3-3,1 0 0,4 1-4,1-1 1,1 1-1,4 1 0,3 0-1,-1 0-1,4 4 0,-1 1 0,1 5-1,-4 1-1,-1 0 1,-3 2-2,-10 4 2,-4-2-1,-4 4 0,-12-1-3,-9 1 0,-6-2 0,-4 2 0,0-2 0,-1-1 0,3-6 0,7-1 0,5-5 0,17-4 0,0 0 0,9 6 0,14-6 0,5 0 0,6 1 0,3 2 0,6 7 0,-2 1 0,-5 6 0,-5 1 0,-8 5 0,-8 3 0,-12 0 0,-9 4 0,-17-3 0,-7-3 0,-12 2 0,-5-3 0,-4-5 0,3-1 0,1-5 0,7-3 0,7-5 0,11 0 0,7-4-51,4-4-38,11 4-2,3-21-7,12 7-3</inkml:trace>
        </inkml:traceGroup>
        <inkml:traceGroup>
          <inkml:annotationXML>
            <emma:emma xmlns:emma="http://www.w3.org/2003/04/emma" version="1.0">
              <emma:interpretation id="{CD5846CD-3E99-4242-BC67-F27F8B53F5BA}" emma:medium="tactile" emma:mode="ink">
                <msink:context xmlns:msink="http://schemas.microsoft.com/ink/2010/main" type="inkWord" rotatedBoundingBox="22990,12291 23221,12279 23234,12544 23003,12556"/>
              </emma:interpretation>
              <emma:one-of disjunction-type="recognition" id="oneOf25">
                <emma:interpretation id="interp125" emma:lang="ko-KR" emma:confidence="0">
                  <emma:literal>,</emma:literal>
                </emma:interpretation>
                <emma:interpretation id="interp126" emma:lang="ko-KR" emma:confidence="0">
                  <emma:literal>.</emma:literal>
                </emma:interpretation>
                <emma:interpretation id="interp127" emma:lang="ko-KR" emma:confidence="0">
                  <emma:literal>&gt;</emma:literal>
                </emma:interpretation>
                <emma:interpretation id="interp128" emma:lang="ko-KR" emma:confidence="0">
                  <emma:literal>'</emma:literal>
                </emma:interpretation>
                <emma:interpretation id="interp12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28653.426">17787 6325 14,'41'16'95,"-9"0"-1,-6 6-5,-5 1-3,-9-1-1,-9-1-37,-42 3-48,24 1 0,-4 5 0,-7-3-3,-1-6-78,1-4-4,-3-13-2,6-4-7,2-14-5</inkml:trace>
        </inkml:traceGroup>
        <inkml:traceGroup>
          <inkml:annotationXML>
            <emma:emma xmlns:emma="http://www.w3.org/2003/04/emma" version="1.0">
              <emma:interpretation id="{72B4D438-E8EF-42CF-B4C0-EA93643EB064}" emma:medium="tactile" emma:mode="ink">
                <msink:context xmlns:msink="http://schemas.microsoft.com/ink/2010/main" type="inkWord" rotatedBoundingBox="23785,11607 24172,11588 24215,12451 23827,12470"/>
              </emma:interpretation>
              <emma:one-of disjunction-type="recognition" id="oneOf26">
                <emma:interpretation id="interp130" emma:lang="ko-KR" emma:confidence="0">
                  <emma:literal>p</emma:literal>
                </emma:interpretation>
                <emma:interpretation id="interp131" emma:lang="ko-KR" emma:confidence="0">
                  <emma:literal>P</emma:literal>
                </emma:interpretation>
                <emma:interpretation id="interp132" emma:lang="ko-KR" emma:confidence="0">
                  <emma:literal>8</emma:literal>
                </emma:interpretation>
                <emma:interpretation id="interp133" emma:lang="ko-KR" emma:confidence="0">
                  <emma:literal>了</emma:literal>
                </emma:interpretation>
                <emma:interpretation id="interp13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29729.8279">18514 5775 45,'0'0'61,"0"0"6,0 0 5,9 16-27,-5 6-1,1 10-2,0 10-4,-1 8 0,1 10-5,-3 3-7,0 4-26,1-2 0,1-2 0,-1-7 0,1-5 0,-1-7 0,-2-8 0,3-9 0,-2-10 0,-2-4 0,0-5 0,0-8 0,0 0 0,-3-6 0,0-4 0,-1-5 0,-1-3 0,0-3 0,0-6 0,-3-1 0,1-6 0,-2-3 0,3-4 0,-1-5 0,3 0 0,-1-1 0,4-3 0,1-1 0,6 2 0,3-1 0,9 1 0,3-1 0,8 1 0,4 5 0,5 6 0,1 6 0,0 8 0,-1 11 0,-2 12 0,-4 10 0,-12 14 0,-10 10 0,-10 8 0,-5 2 0,-13 3 0,-7-2 0,-11-5 0,0-6 0,-1-3 0,1-9 0,4-7 0,3-2 0,9-5 0,0-6 0,11 2 0,9-3-54,-4-9-32,6-5-2,4-7-6,12-3-5</inkml:trace>
        </inkml:traceGroup>
        <inkml:traceGroup>
          <inkml:annotationXML>
            <emma:emma xmlns:emma="http://www.w3.org/2003/04/emma" version="1.0">
              <emma:interpretation id="{923A0B73-F99A-4902-9064-F1203295D9FA}" emma:medium="tactile" emma:mode="ink">
                <msink:context xmlns:msink="http://schemas.microsoft.com/ink/2010/main" type="inkWord" rotatedBoundingBox="24199,11517 24614,11497 24644,12120 24230,12140"/>
              </emma:interpretation>
              <emma:one-of disjunction-type="recognition" id="oneOf27">
                <emma:interpretation id="interp135" emma:lang="ko-KR" emma:confidence="0">
                  <emma:literal>3</emma:literal>
                </emma:interpretation>
                <emma:interpretation id="interp136" emma:lang="ko-KR" emma:confidence="0">
                  <emma:literal>;</emma:literal>
                </emma:interpretation>
                <emma:interpretation id="interp137" emma:lang="ko-KR" emma:confidence="0">
                  <emma:literal>j</emma:literal>
                </emma:interpretation>
                <emma:interpretation id="interp138" emma:lang="ko-KR" emma:confidence="0">
                  <emma:literal>了</emma:literal>
                </emma:interpretation>
                <emma:interpretation id="interp13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30494.2292">19046 5616 36,'-15'-8'61,"15"8"8,-11-11 0,11 11-25,-7-10-6,7 10-5,0 0-4,0-11-5,0 11-6,6-7-5,-6 7-3,18-7-3,-6 3 0,7-2-2,-1 5 0,6-2 0,-1 0-1,6 2-1,-1 1 0,1 0 0,-5 5 0,0 6 0,-2 2 0,-7 6 1,-7 3-1,-8 5 1,-5 2 1,-12 1-5,-5-1 0,-5-2 0,-6 0 0,4-5 0,3-4 0,3-2 0,11-6 0,8 1 0,5-2 0,12 0 0,6-2 0,6 4 0,1 3 0,2 0 0,-6 6 0,-9 0 0,-7 5 0,-9-1 0,-13 5 0,-13-2 0,-9-5 0,-3 0 0,-2-1 0,2-7 0,0-2 0,8-3 0,5-5 0,12 2 0,2-6 0,14 0 0,0 0-27,7-16-61,13 1-4,7-6-3,6-6-7,0-4 0</inkml:trace>
        </inkml:traceGroup>
        <inkml:traceGroup>
          <inkml:annotationXML>
            <emma:emma xmlns:emma="http://www.w3.org/2003/04/emma" version="1.0">
              <emma:interpretation id="{C1627181-756C-4FEE-9A2A-C68AC1882AFD}" emma:medium="tactile" emma:mode="ink">
                <msink:context xmlns:msink="http://schemas.microsoft.com/ink/2010/main" type="inkWord" rotatedBoundingBox="24817,11708 25219,11689 25230,11915 24828,11935"/>
              </emma:interpretation>
              <emma:one-of disjunction-type="recognition" id="oneOf28">
                <emma:interpretation id="interp140" emma:lang="ko-KR" emma:confidence="0">
                  <emma:literal>=</emma:literal>
                </emma:interpretation>
                <emma:interpretation id="interp141" emma:lang="ko-KR" emma:confidence="0">
                  <emma:literal>×</emma:literal>
                </emma:interpretation>
                <emma:interpretation id="interp142" emma:lang="ko-KR" emma:confidence="0">
                  <emma:literal>그</emma:literal>
                </emma:interpretation>
                <emma:interpretation id="interp143" emma:lang="ko-KR" emma:confidence="0">
                  <emma:literal>으</emma:literal>
                </emma:interpretation>
                <emma:interpretation id="interp14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30962.2301">19552 5922 37,'-21'20'91,"13"-5"1,7-6-4,8-3-2,11-6-2,11 0-51,6-2-33,10-1 0,0-5 0,3 1 0,-4 1 0,-1 6 0,-13 0-10,-3-2-73,-7-2-2,-12-2-4,-8 6-6,2-10-5</inkml:trace>
          <inkml:trace contextRef="#ctx0" brushRef="#br0" timeOffset="130790.6298">19531 5800 80,'0'0'91,"0"-10"-3,0 10-5,2-9 1,5-11-25,2 14-33,11 5-26,-1-5 0,10 4 0,0-1 0,4 1 0,1-1 0,-1 2 0,-2 1 0,-5 0 0,-4 0 0,-3 4 0,-9 3-81,-10-7-6,-6 19-2,-11-10-6,-8 4-2</inkml:trace>
        </inkml:traceGroup>
        <inkml:traceGroup>
          <inkml:annotationXML>
            <emma:emma xmlns:emma="http://www.w3.org/2003/04/emma" version="1.0">
              <emma:interpretation id="{3489B1F3-C5FC-42F7-9072-EBE2E02CA024}" emma:medium="tactile" emma:mode="ink">
                <msink:context xmlns:msink="http://schemas.microsoft.com/ink/2010/main" type="inkWord" rotatedBoundingBox="25510,11265 26460,11218 26512,12286 25562,12332"/>
              </emma:interpretation>
              <emma:one-of disjunction-type="recognition" id="oneOf29">
                <emma:interpretation id="interp145" emma:lang="ko-KR" emma:confidence="0">
                  <emma:literal>부</emma:literal>
                </emma:interpretation>
                <emma:interpretation id="interp146" emma:lang="ko-KR" emma:confidence="0">
                  <emma:literal>물</emma:literal>
                </emma:interpretation>
                <emma:interpretation id="interp147" emma:lang="ko-KR" emma:confidence="0">
                  <emma:literal>리</emma:literal>
                </emma:interpretation>
                <emma:interpretation id="interp148" emma:lang="ko-KR" emma:confidence="0">
                  <emma:literal>미</emma:literal>
                </emma:interpretation>
                <emma:interpretation id="interp149" emma:lang="ko-KR" emma:confidence="0">
                  <emma:literal>비</emma:literal>
                </emma:interpretation>
              </emma:one-of>
            </emma:emma>
          </inkml:annotationXML>
          <inkml:trace contextRef="#ctx0" brushRef="#br0" timeOffset="152349.8676">20214 5507 0,'7'-16'55,"-2"4"7,-2 2 3,2 0 0,-5 10-32,9-14-8,-9 14-3,0 0-3,12-6 0,-12 6 0,7 16-2,-6 5-1,-1 8 1,3 7 0,-2 7 3,2 5-2,-3 4-3,0 2-8,0-4-7,0-2 0,0-5 0,0-7 0,0-6 0,0-8 0,0-4 0,0-9 0,0-9 0,0 9 0,0-9 0,2-5-2,0-7-48,2-7-32,6-3-3,-4-7-4,6-4-4,0-2 1</inkml:trace>
          <inkml:trace contextRef="#ctx0" brushRef="#br0" timeOffset="152989.4687">20452 5560 23,'0'0'55,"-11"-8"7,11 8-1,0 0-28,0 0-1,-7-7-1,7 7-5,0 0-5,0 0-3,0 0-3,-1-9-2,1 9-5,0 0-1,7-10-2,0 6-3,2-1-1,8 1 0,-2-2-1,3 2 0,1 0 1,6-2 0,1 3 0,-2 0 0,2 2 0,-6 1 0,4 4 1,-8 2 0,1 3 2,-10 7 0,-7 1 2,0 4-1,-9 2 2,-6 2 1,-7 2 0,2-2-2,-4-1 0,4-4-1,0-2-1,6-5 0,6-2-1,8-11 0,14 6 0,7-5-2,5-1 1,1 3 0,4 1-1,-2 0 0,-2 5 1,-12 5 0,-9 4-2,-9 5 0,-18 3 0,-9 0 0,-8 2 0,-4-3 0,-3-2 0,3 1 0,4-7 0,2-6 0,14-1 0,8-3 0,14-7 0,0 0 0,0 0-73,18-3-13,10-10-1,-2-9-6,7-4-4</inkml:trace>
          <inkml:trace contextRef="#ctx0" brushRef="#br0" timeOffset="153301.4693">21114 5290 42,'8'-19'72,"4"7"-4,-12 12 6,0 0 1,21 10-35,-29 17-4,-5 12-7,-7 14-4,-7 14-3,-7 17 1,-5 6-18,-2 7-5,-5 0 0,4-3 0,3-4 0,2-10 0,4-7 0,3-15 0,9-13 0,4-12 0,5-8 0,5-6 0,0-8-23,7-11-62,0-11-2,0-9-2,10-1-7,-1-9-2</inkml:trace>
        </inkml:traceGroup>
        <inkml:traceGroup>
          <inkml:annotationXML>
            <emma:emma xmlns:emma="http://www.w3.org/2003/04/emma" version="1.0">
              <emma:interpretation id="{394F0D3F-7E25-448E-B235-86D321459EED}" emma:medium="tactile" emma:mode="ink">
                <msink:context xmlns:msink="http://schemas.microsoft.com/ink/2010/main" type="inkWord" rotatedBoundingBox="26316,11720 26831,11694 26860,12274 26344,12300"/>
              </emma:interpretation>
              <emma:one-of disjunction-type="recognition" id="oneOf30">
                <emma:interpretation id="interp150" emma:lang="ko-KR" emma:confidence="0">
                  <emma:literal>6</emma:literal>
                </emma:interpretation>
                <emma:interpretation id="interp151" emma:lang="ko-KR" emma:confidence="0">
                  <emma:literal>〇</emma:literal>
                </emma:interpretation>
                <emma:interpretation id="interp152" emma:lang="ko-KR" emma:confidence="0">
                  <emma:literal>ㆁ</emma:literal>
                </emma:interpretation>
                <emma:interpretation id="interp153" emma:lang="ko-KR" emma:confidence="0">
                  <emma:literal>c</emma:literal>
                </emma:interpretation>
                <emma:interpretation id="interp15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53769.4701">21227 5754 4,'8'-6'63,"-8"6"5,0 0 8,0 0 2,18 11-30,-29 8-2,-10 11-4,-4 7-7,-6 9-4,-1 8-11,-3 1-20,8 2 0,3-4 0,11-2 0,11-6 0,13-9 0,18-9 0,15-14 0,10-5 0,9-5 0,2-3 0,0-11 0,-6-5 0,-5-4 0,-17 1 0,-12 2 0,-15-6 0,-13 3 0,-14 5 0,-10 3 0,-9 10 0,-4 2 0,-3 2 0,2 12 0,2 8 0,6 2 0,8 0 0,6 8 0,4-6 0,9-5-56,6-3-31,2-8-3,-2-10-7,0 0-3</inkml:trace>
        </inkml:traceGroup>
      </inkml:traceGroup>
    </inkml:traceGroup>
    <inkml:traceGroup>
      <inkml:annotationXML>
        <emma:emma xmlns:emma="http://www.w3.org/2003/04/emma" version="1.0">
          <emma:interpretation id="{96657EC8-947B-493E-A631-EF889427489D}" emma:medium="tactile" emma:mode="ink">
            <msink:context xmlns:msink="http://schemas.microsoft.com/ink/2010/main" type="paragraph" rotatedBoundingBox="16614,15226 17698,13453 18450,13913 17366,1568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C64A890-555A-4C96-A686-596593BD8DEB}" emma:medium="tactile" emma:mode="ink">
              <msink:context xmlns:msink="http://schemas.microsoft.com/ink/2010/main" type="line" rotatedBoundingBox="16614,15226 17698,13453 18450,13913 17366,15685"/>
            </emma:interpretation>
          </emma:emma>
        </inkml:annotationXML>
        <inkml:traceGroup>
          <inkml:annotationXML>
            <emma:emma xmlns:emma="http://www.w3.org/2003/04/emma" version="1.0">
              <emma:interpretation id="{43091765-D37C-4C27-8736-DC6885F03028}" emma:medium="tactile" emma:mode="ink">
                <msink:context xmlns:msink="http://schemas.microsoft.com/ink/2010/main" type="inkWord" rotatedBoundingBox="17180,14299 17582,13643 18334,14103 17933,14759"/>
              </emma:interpretation>
              <emma:one-of disjunction-type="recognition" id="oneOf31">
                <emma:interpretation id="interp155" emma:lang="ko-KR" emma:confidence="0">
                  <emma:literal>멧</emma:literal>
                </emma:interpretation>
                <emma:interpretation id="interp156" emma:lang="ko-KR" emma:confidence="0">
                  <emma:literal>먀</emma:literal>
                </emma:interpretation>
                <emma:interpretation id="interp157" emma:lang="ko-KR" emma:confidence="0">
                  <emma:literal>멕</emma:literal>
                </emma:interpretation>
                <emma:interpretation id="interp158" emma:lang="ko-KR" emma:confidence="0">
                  <emma:literal>엑</emma:literal>
                </emma:interpretation>
                <emma:interpretation id="interp159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146718.2577">12276 7693 52,'0'-10'54,"0"10"4,0 0 8,0 0-27,0 22 0,0 11-1,0 10-4,3 7-1,-1 13 1,0 4-4,2 4-9,-4-3-8,3 0-13,-1-8 0,4-7 0,-2-7 0,0-10 0,2-10 0,-2-6 0,0-5 0,-4-15 0,0 0-9,12-6-44,-5-9-28,-5-10-3,3-8-3,-3-15-4,4-3-2</inkml:trace>
          <inkml:trace contextRef="#ctx0" brushRef="#br2" timeOffset="147357.8589">12075 8213 52,'-13'17'64,"11"-1"5,-4 0 4,6 3-31,3 7-2,2 0-1,5 1-2,1 6-6,7-2-5,3 4-6,1-5-5,2-2-12,7-8-3,5-4 0,5-7 0,6-9 0,4-14 0,2-8 0,8-8 0,1-7 0,4-6 0,2-1 0,-5-3 0,-2 2 0,-6 6 0,-8 5 0,-6 4 0,-6 12 0,-11 7-66,-11 6-19,-13 5-2,0 0-6,0 8-5</inkml:trace>
          <inkml:trace contextRef="#ctx0" brushRef="#br2" timeOffset="146983.4582">12483 7572 51,'12'-7'69,"3"7"5,-5 14 4,-3 15-33,1 11-1,0 15 1,1 12-5,-3 11-7,3 1-9,-2 5-16,-1-5-8,1-5 0,0-10 0,3-11 0,-3-7 0,1-15 0,-1-7 0,0-9 0,-7-7-24,0-8-57,-10 0-2,-2-9-4,-1-5-3,-10-10-5</inkml:trace>
          <inkml:trace contextRef="#ctx0" brushRef="#br3" timeOffset="229289.2028">11602 9410 5,'0'0'54,"0"0"9,0 0 3,25-5-24,-25 5-2,0 0-1,0 0-3,-2-9-5,2 9-5,0 0-4,0 0-6,-9-6-4,9 6-3,0 0-2,0 0-2,0 0-1,0 0 0,0 0-1,0 0-1,0 0 0,0 0 0,0 0 0,0 0 1,0-8-1,0 8 0,9-5 1,4 2-1,2 0 0,3-3 0,3 1 1,1 0-3,2-3 0,-2 0 0,-1 0 0,-3 3 0,-3-1 0,-2 3 0,-4-2 0,-9 5 0,11 0 0,-11 0 0,0 0 0,0 0 0,0 0 0,0 0 0,0 0 0,0 0 0,0 0 0,-7 1 0,-1 3 0,-4 0 0,-1 3 0,-3-2 0,-2 3 0,0-5 0,-4 1 0,4-1 0,0-1 0,0 1 0,6-1 0,2-1 0,10-1 0,-14 2 0,14-2 0,0 0 0,0 0 0,0 0 0,10 4 0,2-4 0,6 0 0,3 0 0,4 0 0,1-3 0,2 2 0,-2 0 0,-3-1 0,1 0 0,-6 1 0,-3 1 0,-4-2 0,-3 2 0,-8 0 0,8 0 0,-8 0 0,0 0 0,0 0 0,0 0 0,0 0 0,0 0 0,0 0 0,0 0 0,0 0 0,0 0 0,0 0 0,0 0 0,0 0-18,-8 6-64,8-6-1,-12 2-4,12-2-5,-18 0-3</inkml:trace>
          <inkml:trace contextRef="#ctx0" brushRef="#br0" timeOffset="249787.6388">11590 9437 1,'0'0'48,"0"0"7,5-31-12,-5 31-11,0 0 1,0-9-2,0 9-3,0 0-3,0-7-6,0 7-1,0 0-3,0 0-3,0-10 0,0 10-3,0 0-1,0 0-2,0 0-1,0 0-2,-11-1-1,11 1 1,-12 0 0,12 0 1,-13 0 1,13 0 0,-11 0 1,11 0 1,0 0 0,-12 4 0,12-4-1,0 0-1,0 0 0,0 0-1,0 0 0,0 0-1,10 1 0,1-1 0,4 0-1,3-2 0,2 2-1,1-3 1,4 1-1,-2 0 0,2 2-1,-4 0 1,-2 0-1,-3 0 1,0 0-1,-5 0 1,-11 0-1,15 0 1,-15 0 0,0 0 0,0 0 1,0 0-1,0 0 0,0 0 0,-6 0 0,-3 0-1,-5 4 1,-3-1-1,-2-1 0,-2 0 0,-1 0 1,2 0-1,0 0 0,1-2 1,4 1 1,5-1-2,2 2 0,8-2 0,0 0 0,0 0 0,0 0 0,6-3 0,7 1 0,4-2 0,2 0 0,2 0 0,2 1 0,-1 2 0,-2-2 0,-4 3 0,-1-2 0,-5 2 0,0 0 0,-10 0 0,0 0 0,0 0 0,-6 2 0,-5-2 0,-3 1 0,-2 0 0,-1 1 0,-1-2 0,2 0 0,2 2 0,4-2 0,10 0 0,-12 0 0,12 0 0,0 0 0,0 0 0,4-2 0,6 1 0,-1-1 0,2 1 0,2 1 0,-2-2 0,1 2 0,-2 0 0,-2 0 0,-8 0 0,12 0 0,-12 0 0,12 2 0,-12-2 0,9 4 0,-9-4 0,10 7-10,-10-7-7,0 0-5,8 8-6,-8-8-16,0 0-37,-5 9 0,5-9-1,-22 0 3</inkml:trace>
        </inkml:traceGroup>
      </inkml:traceGroup>
    </inkml:traceGroup>
    <inkml:traceGroup>
      <inkml:annotationXML>
        <emma:emma xmlns:emma="http://www.w3.org/2003/04/emma" version="1.0">
          <emma:interpretation id="{E1448668-633D-401F-8F82-AAC987642F81}" emma:medium="tactile" emma:mode="ink">
            <msink:context xmlns:msink="http://schemas.microsoft.com/ink/2010/main" type="paragraph" rotatedBoundingBox="15125,15064 25927,14482 26004,15914 15202,1649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30A57C1-AF59-4FE9-912C-11485AD6A49A}" emma:medium="tactile" emma:mode="ink">
              <msink:context xmlns:msink="http://schemas.microsoft.com/ink/2010/main" type="inkBullet" rotatedBoundingBox="15138,15319 15972,15274 16016,16099 15183,16144"/>
            </emma:interpretation>
            <emma:one-of disjunction-type="recognition" id="oneOf32">
              <emma:interpretation id="interp160" emma:lang="ko-KR" emma:confidence="0">
                <emma:literal>&amp;</emma:literal>
              </emma:interpretation>
              <emma:interpretation id="interp161" emma:lang="ko-KR" emma:confidence="0">
                <emma:literal>@</emma:literal>
              </emma:interpretation>
              <emma:interpretation id="interp162" emma:lang="ko-KR" emma:confidence="0">
                <emma:literal>d</emma:literal>
              </emma:interpretation>
              <emma:interpretation id="interp163" emma:lang="ko-KR" emma:confidence="0">
                <emma:literal>t</emma:literal>
              </emma:interpretation>
              <emma:interpretation id="interp164" emma:lang="ko-KR" emma:confidence="0">
                <emma:literal>의</emma:literal>
              </emma:interpretation>
            </emma:one-of>
          </emma:emma>
        </inkml:annotationXML>
        <inkml:trace contextRef="#ctx0" brushRef="#br0" timeOffset="156390.2747">9864 9582 19,'-7'17'64,"2"0"8,2-2 1,3 0 0,0-5-38,4 2-6,5-1 1,4-2-4,5 1-5,3-4-7,5-4-2,0-2-3,7 0-2,-4-2-2,4-9-1,-2 1 0,2-1-2,-7-5 1,1-2-1,-3-4 0,-3-3 0,-6-1 1,-3-5-3,-4 2 0,-3-2 0,-5 1 0,-3 3 0,-8 0 0,-6 4 0,-2 4 0,-7 12 0,-7 7 0,-5 7 0,-2 13 0,-2 11 0,0 14 0,1 7 0,4 8 0,8 1 0,11 1 0,10-2 0,8-3 0,12-7 0,13-10 0,14-4 0,9-16 0,4-4 0,7-13 0,2-3 0,-2-8 0,-4-6 0,-2-7 0,-8-1 0,-8 1-28,-5-3-58,-4 7-2,-10-5-5,0 2-1,-9-1-2</inkml:trace>
        <inkml:trace contextRef="#ctx0" brushRef="#br0" timeOffset="156639.8752">10636 9656 59,'3'14'90,"-2"4"0,0 5-3,-1 5-1,3 4-2,-3 4-69,9 11-15,-5-5 0,5 7 0,-2-5 0,4-3 0,-5-8 0,3-1 0,-3-14 0,-2 0 0,-4-10-44,0-8-42,1-11-3,-3-14-2,-1 2 91,-5-13-99,6 1 1</inkml:trace>
      </inkml:traceGroup>
      <inkml:traceGroup>
        <inkml:annotationXML>
          <emma:emma xmlns:emma="http://www.w3.org/2003/04/emma" version="1.0">
            <emma:interpretation id="{5A5E757F-05EB-4A25-A149-13E1B9D11850}" emma:medium="tactile" emma:mode="ink">
              <msink:context xmlns:msink="http://schemas.microsoft.com/ink/2010/main" type="line" rotatedBoundingBox="16390,14996 25927,14482 26004,15914 16467,16428"/>
            </emma:interpretation>
          </emma:emma>
        </inkml:annotationXML>
        <inkml:traceGroup>
          <inkml:annotationXML>
            <emma:emma xmlns:emma="http://www.w3.org/2003/04/emma" version="1.0">
              <emma:interpretation id="{A2366F1F-3D8D-4B77-8C16-A6A45E867246}" emma:medium="tactile" emma:mode="ink">
                <msink:context xmlns:msink="http://schemas.microsoft.com/ink/2010/main" type="inkWord" rotatedBoundingBox="16395,15106 17914,15024 17979,16220 16460,16302"/>
              </emma:interpretation>
              <emma:one-of disjunction-type="recognition" id="oneOf33">
                <emma:interpretation id="interp165" emma:lang="ko-KR" emma:confidence="0">
                  <emma:literal>왕</emma:literal>
                </emma:interpretation>
                <emma:interpretation id="interp166" emma:lang="ko-KR" emma:confidence="0">
                  <emma:literal>량</emma:literal>
                </emma:interpretation>
                <emma:interpretation id="interp167" emma:lang="ko-KR" emma:confidence="0">
                  <emma:literal>탕</emma:literal>
                </emma:interpretation>
                <emma:interpretation id="interp168" emma:lang="ko-KR" emma:confidence="0">
                  <emma:literal>극</emma:literal>
                </emma:interpretation>
                <emma:interpretation id="interp169" emma:lang="ko-KR" emma:confidence="0">
                  <emma:literal>흥</emma:literal>
                </emma:interpretation>
              </emma:one-of>
            </emma:emma>
          </inkml:annotationXML>
          <inkml:trace contextRef="#ctx0" brushRef="#br0" timeOffset="157435.4766">11173 9706 71,'-8'15'93,"8"-5"-2,0-10-4,17 5-2,6-6-1,2-6-84,9 3 0,4-2 0,2 3 0,0-2 0,-1 4 0,-11-3 0,0 1-71,-5 1-15,-11-6-1,-3 1-7,-9-3-5</inkml:trace>
          <inkml:trace contextRef="#ctx0" brushRef="#br0" timeOffset="157248.2762">11110 9508 62,'0'10'89,"0"-10"0,0 0-3,0 0-2,7 0-1,0-1-65,8 1-18,2-3 0,5 2 0,1-3 0,6 1 0,0 1 0,-2-1 0,2 1 0,-2 1 0,-1-2 0,-3 2 0,-5 0 0,-3 2 0,-15-1 0,10 8-79,-10-8-9,0 11-2,-11-3-7,-11 1-2</inkml:trace>
          <inkml:trace contextRef="#ctx0" brushRef="#br0" timeOffset="179634.3155">11967 9651 29,'-18'11'79,"5"-2"2,1-3-1,4-1-4,8-5-22,0 0-23,0 0-5,11 0-4,9 0-8,3 0-4,13-7-1,2 1-9,9-2 0,4-2 0,3 1 0,4-3 0,0-1 0,0 2 0,-5 4 0,-6 1 0,-3 1 0,-6 3 0,-8 2 0,-5 0 0,-7 0 0,-6 4 0,-12-4 0,1 16-23,-5-6-61,-7 3-3,-5-4-2,-2 6-5,-8-4-3</inkml:trace>
          <inkml:trace contextRef="#ctx0" brushRef="#br0" timeOffset="180180.3163">12338 9796 48,'4'-12'67,"-4"12"2,4-12 0,-4 12-30,0 0-4,0-11-4,0 11-2,0 0-9,0 0-3,-5 0-3,-5 10 0,-1-2-2,-1 5 0,-2 6-1,1 7 0,1 5-11,-3 0 13,7 9-13,-2-2 0,6 2 0,1 0 0,3-1 0,1-4 0,8-1 0,3-3 0,6-7 0,3-4 0,2-6 0,6-2 0,0-7 0,0-5 0,3-2 0,-3-11 0,-5-1 0,-2-2 0,-8-4 0,-3-1 0,-4 1 0,-7 0 0,-4 3 0,-10 6 0,-2 6 0,-5 5 0,-2 3 0,-2 8 0,1 4 0,4 5 0,2-2 0,8-1 0,5 1 0,2-3 0,6 0 0,6-3-57,-9-12-32,14 13-1,-14-13-6,12 6-6</inkml:trace>
          <inkml:trace contextRef="#ctx0" brushRef="#br0" timeOffset="179259.9149">12229 9224 22,'1'-14'48,"1"-7"5,-34 4-24,32 2 4,1-1 1,2 2-1,0 0-1,1 5-3,-2 0-3,-2 9-3,5-10 1,-5 10-4,7 5-1,-4 6 0,-1 5-3,1 8 0,0 1 0,0 4-1,1 7-11,-1-2-4,-1-3 0,1-2 0,0-3 0,0-2 0,-1-4 0,1-6 0,-2-2 0,-1-12 0,6 15 0,-6-15 0,0 0-32,8 6-51,-8-6-3,0 0-4,3-6-4,-3 6-2</inkml:trace>
        </inkml:traceGroup>
        <inkml:traceGroup>
          <inkml:annotationXML>
            <emma:emma xmlns:emma="http://www.w3.org/2003/04/emma" version="1.0">
              <emma:interpretation id="{4E4926F8-2A7F-4846-8572-6E20274F2A7D}" emma:medium="tactile" emma:mode="ink">
                <msink:context xmlns:msink="http://schemas.microsoft.com/ink/2010/main" type="inkWord" rotatedBoundingBox="19636,15116 21155,15034 21192,15722 19673,15804"/>
              </emma:interpretation>
              <emma:one-of disjunction-type="recognition" id="oneOf34">
                <emma:interpretation id="interp170" emma:lang="ko-KR" emma:confidence="0">
                  <emma:literal>야</emma:literal>
                </emma:interpretation>
                <emma:interpretation id="interp171" emma:lang="ko-KR" emma:confidence="0">
                  <emma:literal>댜</emma:literal>
                </emma:interpretation>
                <emma:interpretation id="interp172" emma:lang="ko-KR" emma:confidence="0">
                  <emma:literal>안</emma:literal>
                </emma:interpretation>
                <emma:interpretation id="interp173" emma:lang="ko-KR" emma:confidence="0">
                  <emma:literal>악</emma:literal>
                </emma:interpretation>
                <emma:interpretation id="interp17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64814.2893">14390 9390 27,'-11'2'73,"11"-2"4,-8 1-1,8-1-1,-9 8-33,9-8-9,-1 11-4,1-2-5,0-9-5,14 18-6,-2-13-2,9-1-2,-1-4-6,9 0-3,6-11 0,3-2 0,0-7 0,0-1 0,-1-6 0,-3-1 0,-4-2 0,-8 0 0,-6-1 0,-6 1 0,-7 3 0,-3 5 0,-14 7 0,-7 8 0,-6 7 0,-10 8 0,-2 13 0,-6 12 0,0 10 0,0 3 0,4 8 0,6-2 0,8 5 0,9-5 0,8-3 0,10-7 0,6-4 0,13-8 0,7-6 0,8-9 0,4-6 0,6-4 0,-1-5 0,1 0 0,-2-5 0,-6-8-88,3-1-2,-9 4-3,-2 0-5,-12-4-2</inkml:trace>
          <inkml:trace contextRef="#ctx0" brushRef="#br0" timeOffset="247650.435">15496 9401 24,'0'0'69,"0"0"4,-9 0 1,9 0-4,27-2-35,-58-1-7,31 3-1,7 0-6,2 0-6,6 0-2,2-1-3,4-1 0,1 1-1,5 0-1,1-2-2,1 1-1,-3-1-1,-1-1-1,-2 0 0,-1 0-1,0 1 0,-5 0-2,-2-1 0,-3 2 0,-1 0 0,-11 2-4,11 0-5,-11 0-11,0 0-25,-48 10-35,73-2-1,-43 0-4,-3 1-5,-8 3 4</inkml:trace>
          <inkml:trace contextRef="#ctx0" brushRef="#br0" timeOffset="165235.4903">14838 9565 70,'-9'3'81,"0"-3"1,9 0-4,-8-8-1,8 8-38,5-11-15,5 3-6,5 1-6,0 0-4,7 0-2,-1 0-2,2 3-1,-1 1-1,0 3 1,-5 4-1,-6 9 0,-6 3-2,-5 10 0,-9 2 0,-6 4 0,-5 1 0,0-1 0,-1 1 0,4-7 0,5-3 0,8-6 0,5-5 0,14-7 0,7-1 0,7-4 0,7 0 0,-1-4 0,-1 0 0,-2 0 0,-3 1 0,-7 3 0,-7-3 0,-15 3-48,12 3-40,-12-3-1,0 0-5,0-5-5,7-5 6</inkml:trace>
          <inkml:trace contextRef="#ctx0" brushRef="#br0" timeOffset="247837.6353">15532 9531 48,'-11'10'79,"11"-10"4,-4 13-3,11-12-1,10 0-39,6-1-7,6 0-4,7 0-9,-2-5-7,3 4-6,-2-4-7,1 3 0,-9-2 0,-1 4-31,5 0-48,-19 0-3,-4 0-2,-8 0-7,0 0-3</inkml:trace>
        </inkml:traceGroup>
        <inkml:traceGroup>
          <inkml:annotationXML>
            <emma:emma xmlns:emma="http://www.w3.org/2003/04/emma" version="1.0">
              <emma:interpretation id="{542F2E3A-F9E0-4184-9F2C-F23FA50B0CA1}" emma:medium="tactile" emma:mode="ink">
                <msink:context xmlns:msink="http://schemas.microsoft.com/ink/2010/main" type="inkWord" rotatedBoundingBox="21724,14709 22155,14685 22233,16117 21801,16141"/>
              </emma:interpretation>
              <emma:one-of disjunction-type="recognition" id="oneOf35">
                <emma:interpretation id="interp175" emma:lang="ko-KR" emma:confidence="0">
                  <emma:literal>증</emma:literal>
                </emma:interpretation>
                <emma:interpretation id="interp176" emma:lang="ko-KR" emma:confidence="0">
                  <emma:literal>룽</emma:literal>
                </emma:interpretation>
                <emma:interpretation id="interp177" emma:lang="ko-KR" emma:confidence="0">
                  <emma:literal>릉</emma:literal>
                </emma:interpretation>
                <emma:interpretation id="interp178" emma:lang="ko-KR" emma:confidence="0">
                  <emma:literal>등</emma:literal>
                </emma:interpretation>
                <emma:interpretation id="interp17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98853.5493">16464 8869 5,'-1'-10'64,"1"-1"4,0 1 0,4-1 0,3 2-34,2 0-4,4-3-6,3 3-1,2 0-7,0 1-3,4-2 0,-1 0-1,3 3-3,-1 0 0,-1 5-1,-7 2-1,3 2-1,-5 8 0,-3 2 0,-7 11 0,-5 7 0,-7 4 1,-9 5-4,-7 3-3,-1-1 0,-4-1 0,2-4 0,3-5 0,3-4 0,6-8 0,9-5 0,7-14 0,2 10 0,12-10 0,7 0 0,4-2 0,5-4 0,3 0 0,3 0 0,3 0 0,-6 2 0,0 2 0,-8 2 0,-3 0 0,-3 2 0,-7 1 0,-1 4-8,-5 3-77,-6-1-2,-3 4-3,-7-5-4,2 4-3</inkml:trace>
          <inkml:trace contextRef="#ctx0" brushRef="#br0" timeOffset="199898.7511">16695 9609 35,'0'0'63,"0"0"5,10-6 0,-10 6-29,0 0-2,0 0-2,1-8-4,-1 8-7,0 0-5,0 0-3,0 0-2,-9 4-2,2 4 0,-6 3-1,-2 7 1,-5 5-1,-2 7-7,-2 5-4,1 8 0,-1 2 0,2 7 0,0-1 0,13 3 0,2-5 0,7-1 0,12-8 0,9-9 0,10-12 0,9-6 0,13-10 0,1-8 0,-1-10 0,-6-5 0,-3-6 0,-9-1 0,-9-4 0,-14 0 0,-12 7 0,-9 4 0,-15 6 0,-5 4 0,-7 6 0,-1 4 0,0 13 0,3 4 0,3 0 0,11 8 0,4-5 0,15 11 0,1-7-52,4-6-37,9 2-2,-7-11-8,8 6-4</inkml:trace>
        </inkml:traceGroup>
        <inkml:traceGroup>
          <inkml:annotationXML>
            <emma:emma xmlns:emma="http://www.w3.org/2003/04/emma" version="1.0">
              <emma:interpretation id="{9F2C5331-25D4-4B76-AA9B-AE4B3C7F91B2}" emma:medium="tactile" emma:mode="ink">
                <msink:context xmlns:msink="http://schemas.microsoft.com/ink/2010/main" type="inkWord" rotatedBoundingBox="23467,14979 24890,14902 24930,15656 23508,15733"/>
              </emma:interpretation>
              <emma:one-of disjunction-type="recognition" id="oneOf36">
                <emma:interpretation id="interp180" emma:lang="ko-KR" emma:confidence="0">
                  <emma:literal>압</emma:literal>
                </emma:interpretation>
                <emma:interpretation id="interp181" emma:lang="ko-KR" emma:confidence="0">
                  <emma:literal>암</emma:literal>
                </emma:interpretation>
                <emma:interpretation id="interp182" emma:lang="ko-KR" emma:confidence="0">
                  <emma:literal>았</emma:literal>
                </emma:interpretation>
                <emma:interpretation id="interp183" emma:lang="ko-KR" emma:confidence="0">
                  <emma:literal>앍</emma:literal>
                </emma:interpretation>
                <emma:interpretation id="interp184" emma:lang="ko-KR" emma:confidence="0">
                  <emma:literal>앞</emma:literal>
                </emma:interpretation>
              </emma:one-of>
            </emma:emma>
          </inkml:annotationXML>
          <inkml:trace contextRef="#ctx0" brushRef="#br0" timeOffset="168511.4959">19345 9227 17,'-19'15'85,"8"-2"5,6-4-3,5-9-6,18 4 2,-1-4-46,14 3-13,2-3-17,3 0-7,2 0 0,-7-3-12,-1 3-66,-4 1-4,-9 2-3,-2-1-5,-15-2-5</inkml:trace>
          <inkml:trace contextRef="#ctx0" brushRef="#br0" timeOffset="167107.4933">18335 9181 14,'0'0'71,"0"0"7,-7 8 0,7-8-3,0 0-21,0 0-19,13 0-8,-1 3-6,9-3-5,0 0-4,9 0-4,0-6-3,6-3-2,-3-1 0,-1-2-2,-2-2 1,-6-3 0,-7-1-1,-4-1 1,-8 0-1,-5-5 1,-5 8-2,-12 0 0,-5 5 0,-5 8 0,-6 3 0,-6 6 0,-2 10 0,-5 8 0,1 9 0,3 2 0,1 6 0,0 1 0,12 0 0,7 2 0,8-4 0,13 1 0,3-6 0,15-1 0,6-6 0,13-5 0,8-5 0,3-3 0,1-7 0,5-4 0,-8-4 0,-1-4-69,3-7-20,-10-3-1,-1 0-7,-11-2-4</inkml:trace>
          <inkml:trace contextRef="#ctx0" brushRef="#br0" timeOffset="167700.2946">18709 9348 4,'0'0'57,"-13"0"8,13 0 3,-12 0-24,12 0-4,0 0-3,0 0-4,0 0-4,0 0-6,0 0-6,0 0-4,0 0-2,0 0-2,0 0-2,10-7 0,-10 7-1,15-5-1,-3 2 1,2-2-1,4 1 0,3 0 0,3 2 0,0 1-1,2 1 0,-3 1-2,1 6-2,-5 4 0,-6 1 0,-7 2 0,-6 3 0,-4 0 0,-8-1 0,-3-1 0,-3 0 0,4-2 0,6-2 0,8 2 0,3-4 0,12 2 0,8 2 0,2 2 0,1 0 0,-1 4 0,-6 2 0,-6 0 0,-13 3 0,-6 0 0,-12-3 0,-7-3 0,-2-3 0,-2-2 0,-1-3 0,6-3 0,6-6 0,10 2 0,4-8 0,4 5-51,9-4-37,1-5-3,7 1-5,-4-1-6</inkml:trace>
          <inkml:trace contextRef="#ctx0" brushRef="#br0" timeOffset="168339.8957">19311 9108 50,'-17'-2'84,"17"2"1,-13-5-3,13 5-2,0 0-26,2-8-22,12 5-8,4-2-8,1 1-12,8 1-4,0-1 0,2 0 0,0 4 0,1-1 0,-2 0 0,-3 2 0,-6-1-9,-8 5-72,-3 0-2,-8-5-2,-1 11-7,-13-5-4</inkml:trace>
        </inkml:traceGroup>
        <inkml:traceGroup>
          <inkml:annotationXML>
            <emma:emma xmlns:emma="http://www.w3.org/2003/04/emma" version="1.0">
              <emma:interpretation id="{1FBE6E30-93B9-463A-B4FE-049DF39F41BF}" emma:medium="tactile" emma:mode="ink">
                <msink:context xmlns:msink="http://schemas.microsoft.com/ink/2010/main" type="inkWord" rotatedBoundingBox="25148,15050 25955,15006 25962,15138 25155,15181"/>
              </emma:interpretation>
              <emma:one-of disjunction-type="recognition" id="oneOf37">
                <emma:interpretation id="interp185" emma:lang="ko-KR" emma:confidence="0">
                  <emma:literal>-</emma:literal>
                </emma:interpretation>
                <emma:interpretation id="interp186" emma:lang="ko-KR" emma:confidence="0">
                  <emma:literal>ㅡ</emma:literal>
                </emma:interpretation>
                <emma:interpretation id="interp187" emma:lang="ko-KR" emma:confidence="0">
                  <emma:literal>一</emma:literal>
                </emma:interpretation>
                <emma:interpretation id="interp188" emma:lang="ko-KR" emma:confidence="0">
                  <emma:literal>~</emma:literal>
                </emma:interpretation>
                <emma:interpretation id="interp18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83144.3213">19939 9084 23,'-19'5'68,"1"1"5,9-2 1,-1 1-1,-30-5-31,40 0-5,3 6-8,8-2-5,4-1-4,7 4-2,8-3-2,7 0-2,8-2-14,4-1 0,9-1 0,7 0 0,0 0 0,-1-3 0,-2 2 0,-2-2 0,-9 2 0,-9 0 0,-7 1 0,-9 1 0,-7 5-11,34 2-72,-53-1-1,-2 3-3,-13-1-5,-1 3-5</inkml:trace>
        </inkml:traceGroup>
      </inkml:traceGroup>
    </inkml:traceGroup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2:34.99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694D431-5483-4811-A649-9CBE665D5DEF}" emma:medium="tactile" emma:mode="ink">
          <msink:context xmlns:msink="http://schemas.microsoft.com/ink/2010/main" type="inkDrawing" rotatedBoundingBox="11428,14333 11544,17774 10909,17796 10792,14355" semanticType="verticalRange" shapeName="Other">
            <msink:sourceLink direction="with" ref="{E98B3093-4E21-4CB2-A8C8-6AA810874C97}"/>
          </msink:context>
        </emma:interpretation>
      </emma:emma>
    </inkml:annotationXML>
    <inkml:trace contextRef="#ctx0" brushRef="#br0">26 20 51,'0'0'58,"-20"-9"3,20 9 2,0 0-31,0 0-5,-7-11-3,7 11-3,0 0-2,12-2-2,5 2-3,0 0-4,4 0-3,9 0-2,4 2 0,8 2-1,5 0-1,1 1 0,-1-1-1,0 3-1,-3-3 0,-3 3 0,-8 1 0,2-3-1,-5 2 1,-7-2-1,-1 1 0,-7 0 0,1 0 1,-8-1-1,-8-5 0,10 12 0,-10-2 0,-5 2 0,-3 2 0,1 3 1,-4 4 0,3 6 1,-4 5 2,2 10 1,4 9 1,-1 11 1,2 13 1,-1 12 1,1 16 1,-1 14 0,4 12 0,0 8-4,2 8-6,4 2 0,2 2 0,2 1 0,0-7 0,2-2 0,0-11 0,-5-6 0,-2-8 0,0-1 0,-3-10 0,0-5 0,0 0 0,0-13 0,0 0 0,0-12 0,0-3 0,0-12 0,5-3 0,-3-10 0,0-7 0,1-2 0,-3-8 0,0-2 0,0-7 0,-3-1 0,-1-8 0,-1 1 0,-3-3 0,-5-7 0,2 6 0,-5-5 0,-4-2 0,-6 4 0,-1-2 0,-4-2 0,-3-1 0,2 5 0,-4-6 0,13 2 0,2-1-63,2-3-26,11-3-2,2-8-7,12 0-7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3:11.343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3770 165 7,'-32'-25'64,"-6"-2"3,-1 2-3,-9-4-2,4 5-4,-6 0-52,0 8-3,-3 6-1,-2 5-2,-3 5-2,-4 2 0,0 8 0,-7 5 0,-2 3 0,-7 4 1,-1 6 0,-3 0 1,-1 4 0,-4 2 0,-1 1 0,-2 1 1,2 3-2,0 5 2,0 0-1,1 9 0,-1 8 1,-2 4-1,3 5 1,-1 6-1,0 1 1,4 10-1,0 7 0,-2-5 0,2-2 0,3 6-1,1-1 0,-1 8 1,5 9 0,-3 0 0,1-3 0,-1 11 0,8-5-1,-1 10 1,5 8 0,3-3 0,1-7 0,5 9-1,3 2-1,1 3 1,7-1 0,0 2 1,9-2-1,2 1 1,6 3-1,9-5 1,0 2 0,9-7 0,6 9 1,4-12 0,2-8 1,2 5-2,11 1 0,2-9 0,8-3 2,3 4-1,2-10-1,4 8-1,2 2 1,6-9-2,-5-6 2,6 2 0,-1-9 0,4 1 0,0 1 2,8-9 0,8-5 3,-4-3 1,8-2 0,0-2 0,5-2-1,4-6 1,4-9 0,6 6 0,-2-6-6,13-3 0,-3-4 1,6-1 0,-2 1-1,4-8 0,7 6 1,-5-11-1,1-2 0,-3-2 0,-1-5 0,4 0-1,7-6 1,-3 1 1,-4-7-1,4 2-1,-4-4 1,7-1 0,9-2 0,-2-2 0,-6 0 0,7 1 0,6-1 1,-2-1-1,9-3 1,-8-1-1,5 5 1,32-5-1,-8 8 0,2-10 1,0 3 2,0-3-3,0 1 1,8 3-1,-8 0 0,-29 0 0,9-2 1,4 3-1,3-4 3,0 1-3,2 6 0,-3-6 1,-1 3 0,5-5 2,3 1 0,-2 1-2,-9-2 0,8 0 1,-1-5-2,-3 4 0,5-8 0,-1 1 0,-2-6 0,-4 2 0,8-1 0,-9 5-1,5-2 0,-2-1 1,0-1-1,-2 4 2,-2-1-1,-1-3 1,2 0 1,-6-9-1,-5-3 1,0-3 0,6-1 0,-5-3 1,-6-1-1,6-2 0,-4-2 0,-4 0 0,8 3-1,-13-3 1,-13-1-2,3-6 1,-2-3-1,-13 5 0,-2-3 0,-11-4 0,-6 2 0,-5-3-1,-2 2 2,-10-1-1,-9-1 0,-3-2 1,-8-2 0,-5 1 0,-6-6 0,-2 0-1,-7 0 1,1 0 0,-3-2-1,-4-4 0,0-1 0,-3-5 0,-3 3 1,-4-1 0,-2-4 0,-1-4-1,-4 0 1,-4 1-2,-3-2 1,-1-7 0,-1-1 0,-6 1-1,-1 1-1,-8-4 1,-1 1 1,-6-3 0,-7-1 0,-3 1 0,-4 3-1,-1-5 2,-2 1-1,-5 0 0,1-3 0,-2-1 1,-1 0-1,-1 1 0,-2 0 0,-4 0-1,-3 0 0,-1-2 0,-2 0 0,-4 3-1,1 1 1,-2 1-1,-6-3 2,2 0-1,0-2 2,0 2 0,-6 3-1,4-2 0,-1 1 0,-1 0 1,1 1-3,-7 1-1,-2 1 3,-2 6-12,-2 1-1,-3 2-2,-1 4 0,-2 0 2,-2 1-1,1 2 1,-1 1 4,1 1 6,-2 1 2,0 4 2,0 3-1,-2 6 0,1 3 0,1 5 0,-2 5 0,1-3 0,-2 5-1,-1 1 0,1-2 1,-1 0 0,1-4 1,2 6-1,1-2 1,0 7 1,8-1 0,-1 1 1,0 2-1,10 0 0,-4 9 0,8-5 1,-2 6-1,8 0-1,-4 0-1,5 2 1,3 0-1,2 1 2,2 0 0,-1 1 3,2 3 1,1 3 2,2 0 0,-2 3 1,-1 6 2,1 2-1,2 1-2,-1 0-2,-1 3-1,8 3-1,-4-1 0,6-1 0,2 0 0,5-2 0,3-1 0,2-1 0,3 0 1,8-1-4,2-7-4,9 6-19,3 1-48,6-2-1,9 1-4,0-5-3,14 7-5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3:16.553"/>
    </inkml:context>
    <inkml:brush xml:id="br0">
      <inkml:brushProperty name="width" value="0.06667" units="cm"/>
      <inkml:brushProperty name="height" value="0.06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2F4D65B-9519-4524-AD66-A3D052909F7F}" emma:medium="tactile" emma:mode="ink">
          <msink:context xmlns:msink="http://schemas.microsoft.com/ink/2010/main" type="writingRegion" rotatedBoundingBox="4820,10418 4602,17808 2435,17745 2652,10354"/>
        </emma:interpretation>
      </emma:emma>
    </inkml:annotationXML>
    <inkml:traceGroup>
      <inkml:annotationXML>
        <emma:emma xmlns:emma="http://www.w3.org/2003/04/emma" version="1.0">
          <emma:interpretation id="{7807617E-EC40-4936-BC55-80165AC9FBC0}" emma:medium="tactile" emma:mode="ink">
            <msink:context xmlns:msink="http://schemas.microsoft.com/ink/2010/main" type="paragraph" rotatedBoundingBox="4820,10418 4602,17808 2435,17745 2652,10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74DE3F-A99E-442F-AB35-D143E168B0E8}" emma:medium="tactile" emma:mode="ink">
              <msink:context xmlns:msink="http://schemas.microsoft.com/ink/2010/main" type="line" rotatedBoundingBox="4820,10418 4602,17808 2435,17745 2652,10354"/>
            </emma:interpretation>
          </emma:emma>
        </inkml:annotationXML>
        <inkml:traceGroup>
          <inkml:annotationXML>
            <emma:emma xmlns:emma="http://www.w3.org/2003/04/emma" version="1.0">
              <emma:interpretation id="{E8278C8D-A875-43AB-885A-BD845BA9D978}" emma:medium="tactile" emma:mode="ink">
                <msink:context xmlns:msink="http://schemas.microsoft.com/ink/2010/main" type="inkWord" rotatedBoundingBox="4417,10406 4392,11262 3253,11228 3278,10373"/>
              </emma:interpretation>
              <emma:one-of disjunction-type="recognition" id="oneOf0">
                <emma:interpretation id="interp0" emma:lang="ko-KR" emma:confidence="0">
                  <emma:literal>긑</emma:literal>
                </emma:interpretation>
                <emma:interpretation id="interp1" emma:lang="ko-KR" emma:confidence="0">
                  <emma:literal>금</emma:literal>
                </emma:interpretation>
                <emma:interpretation id="interp2" emma:lang="ko-KR" emma:confidence="0">
                  <emma:literal>좃</emma:literal>
                </emma:interpretation>
                <emma:interpretation id="interp3" emma:lang="ko-KR" emma:confidence="0">
                  <emma:literal>증</emma:literal>
                </emma:interpretation>
                <emma:interpretation id="interp4" emma:lang="ko-KR" emma:confidence="0">
                  <emma:literal>급</emma:literal>
                </emma:interpretation>
              </emma:one-of>
            </emma:emma>
          </inkml:annotationXML>
          <inkml:trace contextRef="#ctx0" brushRef="#br0">-1743 4449 45,'40'-18'85,"0"11"4,0 7-7,11 6-3,-2 9-79,10 6 81,-1 10-61,14 10-10,-2 5-46,7-5-35,6 3-7,-8-11-5,-4-4-5,-10-10-6</inkml:trace>
          <inkml:trace contextRef="#ctx0" brushRef="#br0" timeOffset="-187.2003">-1709 4516 33,'-8'2'82,"1"8"-1,-7 8-3,0 8-1,-5 14-2,4 6-52,-8 6-5,2 4-10,-3 6 0,-2 1-4,0-3-4,1-1-13,2-8-31,-3-11-32,8-8 0,-6-17-7,12-12-4,-3-16-1</inkml:trace>
          <inkml:trace contextRef="#ctx0" brushRef="#br0" timeOffset="-546.0009">-1426 4624 44,'1'-24'0,"-2"5"83,1 8-83,0 11 83,-3-45-4,3 55 0,0 16-13,5 12-41,6 15-5,2 5-7,2 6-4,3 1-4,-2 6-7,1-3-8,4-9-12,-9-7-11,6-13-19,1-7-28,-8-14-3,3-5-4,-14-13 1</inkml:trace>
          <inkml:trace contextRef="#ctx0" brushRef="#br0" timeOffset="-795.6014">-1819 4717 50,'0'-17'70,"0"3"-1,-7-1-1,6 2-4,-8 0-37,9-1-15,0 4-2,2 0-6,-2 10-2,8-8-3,-8 8 0,11 0 2,-4 6 2,1 12 4,6 10 0,-4 12 1,6 7 2,-1 13 2,5 2-2,-4 9-2,5-1-3,-2-4-4,0-9-3,1-5-7,-2-11-7,-2-11-16,2-5-15,-4-19-26,0-6-4,-7-10 1,1-10-2</inkml:trace>
        </inkml:traceGroup>
        <inkml:traceGroup>
          <inkml:annotationXML>
            <emma:emma xmlns:emma="http://www.w3.org/2003/04/emma" version="1.0">
              <emma:interpretation id="{34D91AF9-9682-4509-BBA5-204B901BFAB9}" emma:medium="tactile" emma:mode="ink">
                <msink:context xmlns:msink="http://schemas.microsoft.com/ink/2010/main" type="inkWord" rotatedBoundingBox="4685,15004 4602,17808 2435,17745 2517,14940"/>
              </emma:interpretation>
              <emma:one-of disjunction-type="recognition" id="oneOf1">
                <emma:interpretation id="interp5" emma:lang="ko-KR" emma:confidence="0">
                  <emma:literal>已</emma:literal>
                </emma:interpretation>
                <emma:interpretation id="interp6" emma:lang="ko-KR" emma:confidence="0">
                  <emma:literal>巳</emma:literal>
                </emma:interpretation>
                <emma:interpretation id="interp7" emma:lang="ko-KR" emma:confidence="0">
                  <emma:literal>쪼</emma:literal>
                </emma:interpretation>
                <emma:interpretation id="interp8" emma:lang="ko-KR" emma:confidence="0">
                  <emma:literal>己</emma:literal>
                </emma:interpretation>
                <emma:interpretation id="interp9" emma:lang="ko-KR" emma:confidence="0">
                  <emma:literal>巴</emma:literal>
                </emma:interpretation>
              </emma:one-of>
            </emma:emma>
          </inkml:annotationXML>
          <inkml:trace contextRef="#ctx0" brushRef="#br1" timeOffset="-81400.9425">-1894 10300 44,'0'0'72,"-15"-5"4,15 5-1,-13-12-1,13 12-36,0 0-6,-10-8-8,10 8-4,0 0-4,0 0-4,-3-10-4,3 10-3,7-7-2,3 5-2,2 2-1,3-1-1,5 1 1,0 0 0,2 3 0,0 3-1,-1 2 1,-3 3 1,-6 5 0,-6 7 0,-6 3 1,-6 1 0,-9 5 0,-3 2 0,-5-3 0,-1 1-2,4-3 0,0-10 0,7-2 0,3-3 0,3-4 0,7 1 0,0-11 0,15 7 0,6-7 0,6 0 0,7-1 0,4-3 0,2-1 0,-1-3 0,-1 5 0,-6-1 0,-2 2 0,-12 0 0,-1 0-40,-3 2-43,-14 0-3,6 9-4,-6-9-6,0 8-1</inkml:trace>
          <inkml:trace contextRef="#ctx0" brushRef="#br1" timeOffset="-80808.1419">-1807 11158 70,'0'0'74,"-16"-14"1,16 14-5,-14-18 0,8 6-46,6 1-6,0 0-4,3 1-2,4-2-1,6 0-3,3 5-2,7 1-1,0 2-3,1-1-1,0 5-2,-1 3 0,-2 9 0,-2 5 0,-8 3 1,-5 8 2,-6 0 1,-2 7 0,-9 0 2,-1 3 2,-3-6 0,-2-2-1,3-6 0,3-2 1,6 0-1,5-6-3,4-6-3,10-5 0,9 1 0,5-6 0,2 0 0,2-2 0,4-7 0,-3 2 0,-2 4 0,-7-5 0,-5 7 0,-9 11-33,-10-10-51,0 0-3,0-6-5,0 6-5,-13-25-1</inkml:trace>
          <inkml:trace contextRef="#ctx0" brushRef="#br1" timeOffset="-82087.3441">-1863 9272 64,'5'-21'73,"-1"3"2,1 0 1,-5 18-25,1-20-13,-1 20-4,5-11-13,-5 11-7,0 0-2,7 6 0,-1 11-2,-1 10 0,0 10-2,1 7 2,-1 6-7,3 3-3,-1 3 0,-2-6 0,-1-3 0,-1-11 0,0-6 0,0-7 0,-1-8 0,-2-5 0,5-2 0,43-2-64,-48-6-22,0 0-1,1-14-7,0 6-4</inkml:trace>
          <inkml:trace contextRef="#ctx0" brushRef="#br1" timeOffset="-79840.9399">-1236 9205 31,'0'0'63,"-19"-17"6,10 10 1,0 11-24,9-4-9,-7-6-6,7 6-7,2-14-5,10 5-5,3-2-4,8-1-5,5-1-2,7-1-1,5 1 0,0 1-1,3 0 0,-3 1 0,-1 4 0,-10 0 0,-5 4 1,-6-1 1,-4 3-1,-6 1 1,-8 0-2,0 0 1,-5 11 0,-2 3 1,-3 7-1,3 10 1,3 17 2,3 12 1,1 19 3,5 16 0,8 20 1,-1 15-10,3 9 12,6 11-6,-3 0-6,1 5 0,-1-10 0,0-1 0,-5-14 0,3-8 0,-1-5 0,-5-17 0,-2-7 0,-2-15 0,-1-1 0,-3-14 0,-2-6 0,0-11 0,-7-5 0,-6-4 0,-3-5 0,-6-7 0,-5-3 0,-3-5 0,-4-2 0,-6-6 0,-3-3 0,4-2 0,-2-2 0,5-1 0,3-1 0,8-11-9,7 6-78,6-10-2,12-4-4,1-13-5,15-8-5</inkml:trace>
          <inkml:trace contextRef="#ctx0" brushRef="#br1" timeOffset="-82695.7451">-2463 9321 13,'0'0'61,"-8"-16"1,5 9 0,-5-7 2,8 14-38,-1-12-3,1 12-5,-6-9-4,6 9-1,-12-5 1,-1 2-3,1 0 0,-7 1-4,1 0 0,-6 0-1,5 0 0,-3-1-1,-1 3 0,3-4 0,-2 1 0,6-2-1,-4 0 0,7 1 0,-3 2 0,5-2 0,2 0 0,9 4 0,-11-5-1,11 5-1,0 0 0,0 0-1,0 0 0,-6 5 0,6 3-1,0 6 1,2 6 0,0 10 1,4 11 0,-2 11 0,2 13 2,-2 13 0,1 11 0,-1 17-4,-2 7 7,-1 9 1,-1 2-8,0 10 0,0 1 0,0-1 0,-1-5 0,1-5 0,-2-7 0,0-4 0,2-5 0,-3-13 0,1-7 0,0-9 0,0-4 0,2-6 0,0-6 0,0-13 0,6-3 0,2-10 0,0-3 0,3-8 0,6-3 0,2-9 0,5-4 0,7 0 0,6-7 0,5-1 0,7 0 0,4 1 0,-2-3 0,-2-7 0,-2 0 0,-5 1 0,-5 3 0,-8-3 0,-9 1 0,-2 4 0,-2 1-62,-16 0-25,0 0-1,-16-11-5,-2-4-7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0BD3A3-E5A1-4145-8848-E2E47EFDC6A6}" emma:medium="tactile" emma:mode="ink">
          <msink:context xmlns:msink="http://schemas.microsoft.com/ink/2010/main" type="inkDrawing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4:22.82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51D0F6A-BBD7-4015-BA53-5D572A50612D}" emma:medium="tactile" emma:mode="ink">
          <msink:context xmlns:msink="http://schemas.microsoft.com/ink/2010/main" type="writingRegion" rotatedBoundingBox="3436,7779 5011,9159 4958,9220 3383,7840">
            <msink:destinationLink direction="with" ref="{A6258C10-5361-40EE-94B1-3B61ED3C4CDE}"/>
          </msink:context>
        </emma:interpretation>
      </emma:emma>
    </inkml:annotationXML>
    <inkml:traceGroup>
      <inkml:annotationXML>
        <emma:emma xmlns:emma="http://www.w3.org/2003/04/emma" version="1.0">
          <emma:interpretation id="{0B6E981B-A43C-4474-A33E-A3D12295B59D}" emma:medium="tactile" emma:mode="ink">
            <msink:context xmlns:msink="http://schemas.microsoft.com/ink/2010/main" type="paragraph" rotatedBoundingBox="3436,7779 5011,9159 4958,9220 3383,78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97F1CB-164D-4BA0-966F-8BD744F7EA84}" emma:medium="tactile" emma:mode="ink">
              <msink:context xmlns:msink="http://schemas.microsoft.com/ink/2010/main" type="line" rotatedBoundingBox="3436,7779 5011,9159 4958,9220 3383,7840"/>
            </emma:interpretation>
          </emma:emma>
        </inkml:annotationXML>
        <inkml:traceGroup>
          <inkml:annotationXML>
            <emma:emma xmlns:emma="http://www.w3.org/2003/04/emma" version="1.0">
              <emma:interpretation id="{4D5B479C-90AD-4F8E-B946-9AF3581AC391}" emma:medium="tactile" emma:mode="ink">
                <msink:context xmlns:msink="http://schemas.microsoft.com/ink/2010/main" type="inkWord" rotatedBoundingBox="3423,7795 3613,7962 3590,7989 3399,7822"/>
              </emma:interpretation>
              <emma:one-of disjunction-type="recognition" id="oneOf0">
                <emma:interpretation id="interp0" emma:lang="ko-KR" emma:confidence="0">
                  <emma:literal>_</emma:literal>
                </emma:interpretation>
                <emma:interpretation id="interp1" emma:lang="ko-KR" emma:confidence="0">
                  <emma:literal>-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315 523 10,'0'0'40,"-9"-13"5,-27 8-20,36 5-1,-10-6 4,10 6-2,0 0 0,-9-11-1,9 11-2,0 0-3,-7-9-1,7 9-3,0 0-4,0 0-3,0 0 0,0 0-1,-9-9-3,9 9-2,0 0-2,0 0-1,0 0 1,0 0-2,0 0 0,0 0 1,0 0-1,0 0 1,10 9-1,-2 0-5,6 6-7,-3 2-7,6 3-8,6 0-6,-2 2-5,5 2-28,-5-4-3,6 5 5</inkml:trace>
        </inkml:traceGroup>
        <inkml:traceGroup>
          <inkml:annotationXML>
            <emma:emma xmlns:emma="http://www.w3.org/2003/04/emma" version="1.0">
              <emma:interpretation id="{5DD34D98-32CC-417A-A98F-57C9F0123943}" emma:medium="tactile" emma:mode="ink">
                <msink:context xmlns:msink="http://schemas.microsoft.com/ink/2010/main" type="inkWord" rotatedBoundingBox="3802,8146 3902,8234 3900,8237 3799,8149"/>
              </emma:interpretation>
              <emma:one-of disjunction-type="recognition" id="oneOf1">
                <emma:interpretation id="interp5" emma:lang="ko-KR" emma:confidence="0">
                  <emma:literal>_</emma:literal>
                </emma:interpretation>
                <emma:interpretation id="interp6" emma:lang="ko-KR" emma:confidence="0">
                  <emma:literal>-</emma:literal>
                </emma:interpretation>
                <emma:interpretation id="interp7" emma:lang="ko-KR" emma:confidence="0">
                  <emma:literal>ㅡ</emma:literal>
                </emma:interpretation>
                <emma:interpretation id="interp8" emma:lang="ko-KR" emma:confidence="0">
                  <emma:literal>一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18.4004">624 810 31,'18'13'52,"-18"-13"6,7 11-26,-7-11 1,0 0-1,11 7-3,-11-7-4,0 0-4,0 0-6,0 0-4,10 9-2,-10-9-6,0 0-12,11 12-15,-11-12-10,13 11-30,-4-5-2,3 2-5,-1 1 1</inkml:trace>
        </inkml:traceGroup>
        <inkml:traceGroup>
          <inkml:annotationXML>
            <emma:emma xmlns:emma="http://www.w3.org/2003/04/emma" version="1.0">
              <emma:interpretation id="{4EC188D9-FE7F-4C48-AF70-46F5DB2D103B}" emma:medium="tactile" emma:mode="ink">
                <msink:context xmlns:msink="http://schemas.microsoft.com/ink/2010/main" type="inkWord" rotatedBoundingBox="4062,8398 4131,8459 4121,8471 4052,8410"/>
              </emma:interpretation>
              <emma:one-of disjunction-type="recognition" id="oneOf2">
                <emma:interpretation id="interp10" emma:lang="ko-KR" emma:confidence="0">
                  <emma:literal>_</emma:literal>
                </emma:interpretation>
                <emma:interpretation id="interp11" emma:lang="ko-KR" emma:confidence="0">
                  <emma:literal>-</emma:literal>
                </emma:interpretation>
                <emma:interpretation id="interp12" emma:lang="ko-KR" emma:confidence="0">
                  <emma:literal>…</emma:literal>
                </emma:interpretation>
                <emma:interpretation id="interp13" emma:lang="ko-KR" emma:confidence="0">
                  <emma:literal>ㅡ</emma:literal>
                </emma:interpretation>
                <emma:interpretation id="interp1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390.0007">885 1061 12,'8'7'37,"-8"-7"1,5 15-29,-5-15 1,10 17-5,-10-17-1,10 10-1,1-4-6,-11-6-34,18 14 1,-18-14-1</inkml:trace>
        </inkml:traceGroup>
        <inkml:traceGroup>
          <inkml:annotationXML>
            <emma:emma xmlns:emma="http://www.w3.org/2003/04/emma" version="1.0">
              <emma:interpretation id="{0467F40E-2293-48CC-B0E5-2DA27E2A9828}" emma:medium="tactile" emma:mode="ink">
                <msink:context xmlns:msink="http://schemas.microsoft.com/ink/2010/main" type="inkWord" rotatedBoundingBox="4295,8567 4356,8620 4320,8661 4260,8608"/>
              </emma:interpretation>
              <emma:one-of disjunction-type="recognition" id="oneOf3">
                <emma:interpretation id="interp15" emma:lang="ko-KR" emma:confidence="0">
                  <emma:literal>8</emma:literal>
                </emma:interpretation>
                <emma:interpretation id="interp16" emma:lang="ko-KR" emma:confidence="0">
                  <emma:literal>ㅡ</emma:literal>
                </emma:interpretation>
                <emma:interpretation id="interp17" emma:lang="ko-KR" emma:confidence="0">
                  <emma:literal>「</emma:literal>
                </emma:interpretation>
                <emma:interpretation id="interp18" emma:lang="ko-KR" emma:confidence="0">
                  <emma:literal>7</emma:literal>
                </emma:interpretation>
                <emma:interpretation id="interp1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608.401">1084 1271 44,'14'4'50,"-14"-4"3,11-34-13,-11 34-20,11 0 3,-11 0-3,14 7-3,-14-7-3,14 8-15,-14-8-17,12 10-34,-6-1-6,-6-9-3,8 14 0</inkml:trace>
        </inkml:traceGroup>
        <inkml:traceGroup>
          <inkml:annotationXML>
            <emma:emma xmlns:emma="http://www.w3.org/2003/04/emma" version="1.0">
              <emma:interpretation id="{7B075630-AA10-4615-8DEC-A431366DF682}" emma:medium="tactile" emma:mode="ink">
                <msink:context xmlns:msink="http://schemas.microsoft.com/ink/2010/main" type="inkWord" rotatedBoundingBox="4514,8725 4559,8765 4531,8796 4486,8757"/>
              </emma:interpretation>
              <emma:one-of disjunction-type="recognition" id="oneOf4">
                <emma:interpretation id="interp20" emma:lang="ko-KR" emma:confidence="0">
                  <emma:literal>」</emma:literal>
                </emma:interpretation>
                <emma:interpretation id="interp21" emma:lang="ko-KR" emma:confidence="0">
                  <emma:literal>』</emma:literal>
                </emma:interpretation>
                <emma:interpretation id="interp22" emma:lang="ko-KR" emma:confidence="0">
                  <emma:literal>.</emma:literal>
                </emma:interpretation>
                <emma:interpretation id="interp23" emma:lang="ko-KR" emma:confidence="0">
                  <emma:literal>0</emma:literal>
                </emma:interpretation>
                <emma:interpretation id="interp24" emma:lang="ko-KR" emma:confidence="0">
                  <emma:literal>V</emma:literal>
                </emma:interpretation>
              </emma:one-of>
            </emma:emma>
          </inkml:annotationXML>
          <inkml:trace contextRef="#ctx0" brushRef="#br0" timeOffset="811.2015">1319 1409 30,'12'13'48,"-12"-13"2,7 10-1,-7-10-28,1 12-14,-1-12 0,0 0 0,9 9-5,-9-9-1,0 0-7,0 0-5,9 3-7,-5-41-15,-4 38-19,11 0 2,-11 0 1</inkml:trace>
        </inkml:traceGroup>
        <inkml:traceGroup>
          <inkml:annotationXML>
            <emma:emma xmlns:emma="http://www.w3.org/2003/04/emma" version="1.0">
              <emma:interpretation id="{23763D16-FBBB-4403-9090-1B1701684805}" emma:medium="tactile" emma:mode="ink">
                <msink:context xmlns:msink="http://schemas.microsoft.com/ink/2010/main" type="inkWord" rotatedBoundingBox="4651,8922 4702,8966 4690,8979 4640,8935"/>
              </emma:interpretation>
              <emma:one-of disjunction-type="recognition" id="oneOf5">
                <emma:interpretation id="interp25" emma:lang="ko-KR" emma:confidence="0">
                  <emma:literal>.</emma:literal>
                </emma:interpretation>
                <emma:interpretation id="interp26" emma:lang="ko-KR" emma:confidence="0">
                  <emma:literal>_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982.8018">1466 1596 36,'7'10'44,"-7"-10"4,1-21-28,-1 21-2,10 11 0,-10-11-5,10 13-3,-10-13-6,9 7-14,-9-7-35,10 8-2,2-3-4,-12-5 0</inkml:trace>
        </inkml:traceGroup>
        <inkml:traceGroup>
          <inkml:annotationXML>
            <emma:emma xmlns:emma="http://www.w3.org/2003/04/emma" version="1.0">
              <emma:interpretation id="{B791C923-72B6-432E-BEA2-EEB9BDF9539D}" emma:medium="tactile" emma:mode="ink">
                <msink:context xmlns:msink="http://schemas.microsoft.com/ink/2010/main" type="inkWord" rotatedBoundingBox="4816,9059 4888,9122 4872,9141 4800,9077"/>
              </emma:interpretation>
              <emma:one-of disjunction-type="recognition" id="oneOf6">
                <emma:interpretation id="interp30" emma:lang="ko-KR" emma:confidence="0">
                  <emma:literal>.</emma:literal>
                </emma:interpretation>
                <emma:interpretation id="interp31" emma:lang="ko-KR" emma:confidence="0">
                  <emma:literal>_</emma:literal>
                </emma:interpretation>
                <emma:interpretation id="interp32" emma:lang="ko-KR" emma:confidence="0">
                  <emma:literal>ㅡ</emma:literal>
                </emma:interpretation>
                <emma:interpretation id="interp33" emma:lang="ko-KR" emma:confidence="0">
                  <emma:literal>~</emma:literal>
                </emma:interpretation>
                <emma:interpretation id="interp3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1154.4021">1638 1723 35,'0'0'53,"16"11"0,-16-11-1,8 9-3,-8-9-48,7 15 0,-7-15-1,9 14-11,0-1-38,-9-13-2,8 18-4,-8-18 2</inkml:trace>
        </inkml:traceGroup>
        <inkml:traceGroup>
          <inkml:annotationXML>
            <emma:emma xmlns:emma="http://www.w3.org/2003/04/emma" version="1.0">
              <emma:interpretation id="{126279CF-EB82-4822-836B-7741E694CBE6}" emma:medium="tactile" emma:mode="ink">
                <msink:context xmlns:msink="http://schemas.microsoft.com/ink/2010/main" type="inkWord" rotatedBoundingBox="4942,9100 5011,9159 4981,9194 4912,9134"/>
              </emma:interpretation>
              <emma:one-of disjunction-type="recognition" id="oneOf7">
                <emma:interpretation id="interp35" emma:lang="ko-KR" emma:confidence="0">
                  <emma:literal>.</emma:literal>
                </emma:interpretation>
                <emma:interpretation id="interp36" emma:lang="ko-KR" emma:confidence="0">
                  <emma:literal>^</emma:literal>
                </emma:interpretation>
                <emma:interpretation id="interp37" emma:lang="ko-KR" emma:confidence="0">
                  <emma:literal>ㄱ</emma:literal>
                </emma:interpretation>
                <emma:interpretation id="interp38" emma:lang="ko-KR" emma:confidence="0">
                  <emma:literal>~</emma:literal>
                </emma:interpretation>
                <emma:interpretation id="interp39" emma:lang="ko-KR" emma:confidence="0">
                  <emma:literal>、</emma:literal>
                </emma:interpretation>
              </emma:one-of>
            </emma:emma>
          </inkml:annotationXML>
          <inkml:trace contextRef="#ctx0" brushRef="#br0" timeOffset="1326.0021">1760 1769 14,'13'6'84,"-2"-3"0,-1 6-2,-10-9-7,8 13-1,-8 29-19,0-42-59,0 0-13,0 0-26,4 12-31,-4-12-2,0 0-5,-8-3-4,8 3 1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56.578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650FD97-5720-4D47-8D96-86482FF620A2}" emma:medium="tactile" emma:mode="ink">
          <msink:context xmlns:msink="http://schemas.microsoft.com/ink/2010/main" type="writingRegion" rotatedBoundingBox="1099,3065 15400,2584 15630,9435 1330,9916"/>
        </emma:interpretation>
      </emma:emma>
    </inkml:annotationXML>
    <inkml:traceGroup>
      <inkml:annotationXML>
        <emma:emma xmlns:emma="http://www.w3.org/2003/04/emma" version="1.0">
          <emma:interpretation id="{E7881061-7E6A-47D5-A359-FB250DAED3A9}" emma:medium="tactile" emma:mode="ink">
            <msink:context xmlns:msink="http://schemas.microsoft.com/ink/2010/main" type="paragraph" rotatedBoundingBox="1154,3063 15400,2592 15452,4158 1206,4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0053CE-F475-478A-BB5A-FBB6245FEE5F}" emma:medium="tactile" emma:mode="ink">
              <msink:context xmlns:msink="http://schemas.microsoft.com/ink/2010/main" type="inkBullet" rotatedBoundingBox="1173,3635 1493,3625 1504,3945 1184,3956"/>
            </emma:interpretation>
            <emma:one-of disjunction-type="recognition" id="oneOf0">
              <emma:interpretation id="interp0" emma:lang="ko-KR" emma:confidence="0">
                <emma:literal>〇</emma:literal>
              </emma:interpretation>
              <emma:interpretation id="interp1" emma:lang="ko-KR" emma:confidence="0">
                <emma:literal>@</emma:literal>
              </emma:interpretation>
              <emma:interpretation id="interp2" emma:lang="ko-KR" emma:confidence="0">
                <emma:literal>Q</emma:literal>
              </emma:interpretation>
              <emma:interpretation id="interp3" emma:lang="ko-KR" emma:confidence="0">
                <emma:literal>요</emma:literal>
              </emma:interpretation>
              <emma:interpretation id="interp4" emma:lang="ko-KR" emma:confidence="0">
                <emma:literal>은</emma:literal>
              </emma:interpretation>
            </emma:one-of>
          </emma:emma>
        </inkml:annotationXML>
        <inkml:trace contextRef="#ctx0" brushRef="#br0">-824 1135 48,'6'-11'52,"-6"11"5,0-15-28,-3 5-1,3 10-2,-11-13-2,3 8-3,-2 2-2,0-1-6,-1 3-1,-3 1-2,-1 5-3,3 4-3,-1 5-3,2 3-1,2 5-1,-1-1 0,3 6 1,5 2 0,2-6 0,2 1 1,9-9 2,3 2 0,3-10 2,6-1 2,9-11 0,-3-9-1,1-6 2,-5-4-2,-2-2-1,-3-4 0,-7 1-2,-4-2 0,-9 3-2,-7 7-1,-7 3-1,-3 7-2,-6 4 0,-2 6-1,-4 7 0,2 8 1,-5 10 0,4-1 1,-1 11 1,5 2 0,6 0 2,4 1 0,7-7 0,7 0 2,1-8 0,12-1 2,7-14 1,5-2 0,4-5 0,2-6 1,2-5 0,0-7-1,-3-4-1,-5-5 0,-6-1-1,-6-1-1,-7-1 0,-6 0-2,-8 3 0,-11 3-2,-3 4-1,-7 9 0,-3 6-2,0 5 1,-5 7 0,7 6 0,2 9 0,4 3 1,3 5 2,7 3 0,11-5 0,3 2 2,13-7 1,7-1 0,5-10 2,8-2-4,7-3-12,-3 13-32,-2-20-29,-2-2-3,-11-5-5,-8 1-6,-14 6 1</inkml:trace>
      </inkml:traceGroup>
      <inkml:traceGroup>
        <inkml:annotationXML>
          <emma:emma xmlns:emma="http://www.w3.org/2003/04/emma" version="1.0">
            <emma:interpretation id="{B2DBCB81-06F5-4A8F-84E4-E2DFF86721B3}" emma:medium="tactile" emma:mode="ink">
              <msink:context xmlns:msink="http://schemas.microsoft.com/ink/2010/main" type="line" rotatedBoundingBox="2484,3019 15400,2592 15452,4158 2535,4585"/>
            </emma:interpretation>
          </emma:emma>
        </inkml:annotationXML>
        <inkml:traceGroup>
          <inkml:annotationXML>
            <emma:emma xmlns:emma="http://www.w3.org/2003/04/emma" version="1.0">
              <emma:interpretation id="{FD4E712F-A8A6-430D-B087-7DE7FD1B6949}" emma:medium="tactile" emma:mode="ink">
                <msink:context xmlns:msink="http://schemas.microsoft.com/ink/2010/main" type="inkWord" rotatedBoundingBox="2484,3019 3302,2992 3331,3874 2513,3901"/>
              </emma:interpretation>
              <emma:one-of disjunction-type="recognition" id="oneOf1">
                <emma:interpretation id="interp5" emma:lang="ko-KR" emma:confidence="0">
                  <emma:literal>±</emma:literal>
                </emma:interpretation>
                <emma:interpretation id="interp6" emma:lang="ko-KR" emma:confidence="0">
                  <emma:literal>므</emma:literal>
                </emma:interpretation>
                <emma:interpretation id="interp7" emma:lang="ko-KR" emma:confidence="0">
                  <emma:literal>上</emma:literal>
                </emma:interpretation>
                <emma:interpretation id="interp8" emma:lang="ko-KR" emma:confidence="0">
                  <emma:literal>흐</emma:literal>
                </emma:interpretation>
                <emma:interpretation id="interp9" emma:lang="ko-KR" emma:confidence="0">
                  <emma:literal>트</emma:literal>
                </emma:interpretation>
              </emma:one-of>
            </emma:emma>
          </inkml:annotationXML>
          <inkml:trace contextRef="#ctx0" brushRef="#br1" timeOffset="-106438.9866">350 1220 32,'-23'34'58,"5"-10"4,11-7 2,6-7 3,38-1-42,-12-9-4,8 0 3,8-10 3,11-4-1,9-5-2,4-4-4,6 1-4,-6-2-4,1 3-3,-5-2-2,-7 5-3,-10 1-2,-8 3-3,-10 2-4,-7 6-12,-6-1-24,-13 7-37,13-9-2,-13 9-5,0 0-6,0-11 3</inkml:trace>
          <inkml:trace contextRef="#ctx0" brushRef="#br1" timeOffset="-106719.7874">465 537 0,'-21'-10'69,"3"0"2,3 6-6,5-8-2,10 12-4,-5-13-49,5 13-1,15-7 0,4 2 1,7 3-1,10-5 5,5 3 0,10 1 0,6 0 0,4 1-2,1-1-4,1 0-3,-6 1-2,-5 0-1,-7 1-3,-6 1-5,-11-2-12,-6 0-15,-7 29-32,-15-27-9,8 10-5,-15-2-7,-5 6 4</inkml:trace>
          <inkml:trace contextRef="#ctx0" brushRef="#br1" timeOffset="-107000.5879">669 422 4,'0'18'45,"-6"2"7,9 18 8,5 8-32,3 9 4,4 10 2,-5 0 1,5 3 1,-7-3-6,7-1-5,-10-12-5,1-12-6,-4-6-4,1-11-2,-1-5-1,0-5 0,-2-13-2,0 0-5,0 0-10,0 0-24,3-16-37,-3-6-2,0-9-7,-6-2-8,-2-14 3</inkml:trace>
        </inkml:traceGroup>
        <inkml:traceGroup>
          <inkml:annotationXML>
            <emma:emma xmlns:emma="http://www.w3.org/2003/04/emma" version="1.0">
              <emma:interpretation id="{9058953B-CF79-4933-902C-F5E3E4E71268}" emma:medium="tactile" emma:mode="ink">
                <msink:context xmlns:msink="http://schemas.microsoft.com/ink/2010/main" type="inkWord" rotatedBoundingBox="3430,3302 3774,3291 3794,3910 3450,3921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’</emma:literal>
                </emma:interpretation>
                <emma:interpretation id="interp13" emma:lang="ko-KR" emma:confidence="0">
                  <emma:literal>5</emma:literal>
                </emma:interpretation>
                <emma:interpretation id="interp14" emma:lang="ko-KR" emma:confidence="0">
                  <emma:literal>8</emma:literal>
                </emma:interpretation>
              </emma:one-of>
            </emma:emma>
          </inkml:annotationXML>
          <inkml:trace contextRef="#ctx0" brushRef="#br1" timeOffset="-105939.7861">1476 737 44,'0'0'54,"0"-14"2,0 14-3,-16-10-30,2 9-4,-4 1-4,-4 4-2,-7 6 2,5 0 0,-4 3 3,3 1-2,-1 2-2,5-2 0,4 3-4,8-2-1,5 0-3,4 0-2,8-2 0,8 1-1,11 1 1,3 0 0,7-3 0,2 1 2,2 0 0,-2 3 0,-1 5 2,-8 0 3,-6 1 1,-8 5 1,-9 3 0,-7 3-1,-9-3-5,-9 4-7,-10-5 0,-5 1 0,-5-4 0,-4-3 0,2-5 0,4-1 0,3-8 0,7-24-57,7 15-27,5-9-2,13-4-5,1-8-8,8-2 5</inkml:trace>
        </inkml:traceGroup>
        <inkml:traceGroup>
          <inkml:annotationXML>
            <emma:emma xmlns:emma="http://www.w3.org/2003/04/emma" version="1.0">
              <emma:interpretation id="{64431B4F-AB14-4F58-A2C3-7DE1F5A51682}" emma:medium="tactile" emma:mode="ink">
                <msink:context xmlns:msink="http://schemas.microsoft.com/ink/2010/main" type="inkWord" rotatedBoundingBox="4782,2970 5524,2945 5543,3521 4801,3545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오</emma:literal>
                </emma:interpretation>
                <emma:interpretation id="interp17" emma:lang="ko-KR" emma:confidence="0">
                  <emma:literal>으</emma:literal>
                </emma:interpretation>
                <emma:interpretation id="interp18" emma:lang="ko-KR" emma:confidence="0">
                  <emma:literal>요</emma:literal>
                </emma:interpretation>
                <emma:interpretation id="interp19" emma:lang="ko-KR" emma:confidence="0">
                  <emma:literal>『</emma:literal>
                </emma:interpretation>
              </emma:one-of>
            </emma:emma>
          </inkml:annotationXML>
          <inkml:trace contextRef="#ctx0" brushRef="#br2" timeOffset="-120962.6125">2654 645 20,'-9'-1'67,"9"1"2,-15-10-1,15 10-2,-17-11-35,17 11-9,0 0-5,0 0-5,-3 7-3,3-7 1,6 16-2,2-8 1,4 2 2,6-4-2,3 2 1,5-2-3,5-5 0,7-1-2,1 0-2,-1-1 0,2-9 1,-5-1 0,-2-5 0,-2-1-1,-7-1 0,-3-4-1,-9-4 0,-4-1-1,-2 1-2,-6 1 0,-6-4-1,-8 8 0,-3-2-1,-11 4 1,-5 8 1,-4 4 0,-3 7 2,-6 4 2,2 14 1,-4 7 3,5 9 1,5 11 0,5 3-1,9 8-7,6-1 0,13 4 0,5-4 0,11-5 0,14-7 0,10-10 0,12-3 0,8-14 0,10-10 0,4-7 0,3-11 0,-1-4 0,-6-2 0,-3 0 0,-11-2 0,-7 2 0,-8 5-84,-15 1-3,-8 6-1,-11-3-7,-2 9-3</inkml:trace>
        </inkml:traceGroup>
        <inkml:traceGroup>
          <inkml:annotationXML>
            <emma:emma xmlns:emma="http://www.w3.org/2003/04/emma" version="1.0">
              <emma:interpretation id="{55409463-CC98-44F4-A958-F05C5C60DCD3}" emma:medium="tactile" emma:mode="ink">
                <msink:context xmlns:msink="http://schemas.microsoft.com/ink/2010/main" type="inkWord" rotatedBoundingBox="6276,3221 7285,3188 7298,3586 6289,3620"/>
              </emma:interpretation>
              <emma:one-of disjunction-type="recognition" id="oneOf4">
                <emma:interpretation id="interp20" emma:lang="ko-KR" emma:confidence="0">
                  <emma:literal>아</emma:literal>
                </emma:interpretation>
                <emma:interpretation id="interp21" emma:lang="ko-KR" emma:confidence="0">
                  <emma:literal>∞</emma:literal>
                </emma:interpretation>
                <emma:interpretation id="interp22" emma:lang="ko-KR" emma:confidence="0">
                  <emma:literal>‘</emma:literal>
                </emma:interpretation>
                <emma:interpretation id="interp23" emma:lang="ko-KR" emma:confidence="0">
                  <emma:literal>'</emma:literal>
                </emma:interpretation>
                <emma:interpretation id="interp24" emma:lang="ko-KR" emma:confidence="0">
                  <emma:literal>타</emma:literal>
                </emma:interpretation>
              </emma:one-of>
            </emma:emma>
          </inkml:annotationXML>
          <inkml:trace contextRef="#ctx0" brushRef="#br1" timeOffset="-94426.9659">4177 778 18,'8'-9'47,"-6"-3"5,2 0 4,-1 3-26,-2 0 0,0 0 2,-1 9-1,0-12-1,0 12-3,0 0-3,-11-7-5,11 7-5,-20 17-4,7 7-3,-2 6-1,-4 6-3,2 3 1,2 1 1,6 3 1,7-7 0,5-4-1,12-10 1,11-12-1,7-7 1,10-3 0,3-9 0,-2-6-1,-3-5 1,-5-6-2,-7 2 1,-11-4-5,-10 1 0,-11 2 0,-12 0 0,-7-1 0,-3 2 0,-2 5 0,0-1 0,4 3 0,4 0 0,12 4 0,7-4 0,15 6 0,11-1 0,14 4 0,7 7 0,9 1 0,4 13 0,-2 4 0,-2 13 0,-10 7 0,-9 6 0,-10 2 0,-9 0 0,-8-6 0,-5-3 0,-5-7 0,-1-7 0,-2-11 0,3-11 0,0 0 0,0-19 0,11-7 0,6-4 0,5-8 0,1-5 0,6-2 0,3 2 0,0 0 0,-3 7 0,-2 9 0,-8 2 0,1 8 0,-8 5 0,-2 8 0,-1 4-83,-9 0-4,14 9-1,-14-9-4,22 12-4</inkml:trace>
        </inkml:traceGroup>
        <inkml:traceGroup>
          <inkml:annotationXML>
            <emma:emma xmlns:emma="http://www.w3.org/2003/04/emma" version="1.0">
              <emma:interpretation id="{7B6C0086-DA03-4FF2-8A7A-CA08076438E2}" emma:medium="tactile" emma:mode="ink">
                <msink:context xmlns:msink="http://schemas.microsoft.com/ink/2010/main" type="inkWord" rotatedBoundingBox="7237,2907 8072,2879 8095,3578 7260,3605"/>
              </emma:interpretation>
              <emma:one-of disjunction-type="recognition" id="oneOf5">
                <emma:interpretation id="interp25" emma:lang="ko-KR" emma:confidence="0">
                  <emma:literal>'</emma:literal>
                </emma:interpretation>
                <emma:interpretation id="interp26" emma:lang="ko-KR" emma:confidence="0">
                  <emma:literal>`</emma:literal>
                </emma:interpretation>
                <emma:interpretation id="interp27" emma:lang="ko-KR" emma:confidence="0">
                  <emma:literal>、</emma:literal>
                </emma:interpretation>
                <emma:interpretation id="interp28" emma:lang="ko-KR" emma:confidence="0">
                  <emma:literal>″</emma:literal>
                </emma:interpretation>
                <emma:interpretation id="interp29" emma:lang="ko-KR" emma:confidence="0">
                  <emma:literal>웃</emma:literal>
                </emma:interpretation>
              </emma:one-of>
            </emma:emma>
          </inkml:annotationXML>
          <inkml:trace contextRef="#ctx0" brushRef="#br1" timeOffset="-94068.1652">5280 385 29,'-9'-15'75,"9"6"-2,0 9 1,0 0 0,3 13 2,-36 12-48,33 10-10,3 10-5,2 9 3,-2 7 0,0 5-3,0-4-7,-2-3-6,0-10 0,1-4 0,0-13 0,0-5 0,2-11 0,-1-5 0,-3-11 0,0 0 0,11 0-75,-6-9-7,-5-9-3,0-5-5,-5-7-5</inkml:trace>
          <inkml:trace contextRef="#ctx0" brushRef="#br1" timeOffset="-93459.7641">5058 675 32,'-13'0'68,"5"2"2,8-2-4,0 9 0,10-8-2,5 2-55,11-2-3,7 0 4,6-1 0,1 0 1,8-5-1,-3-7-1,2 1-1,-3-9-2,-1-1-3,-7-7-1,-2-3-3,-7-2-2,-8-2-2,-3-3 0,-9 3 0,-5 2 2,-2 3 2,0 5 3,-5 7-1,-3 7 2,8 11 2,-15 4 0,10 16 4,2 14 0,-3 9 0,2 11-1,-3 11 2,3 7 1,0-1-1,4-3-8,-1-5-2,1-9 0,0-13 0,2-5 0,0-12 0,2-7 0,-4-17 0,4 11 0,-4-11 0,10-1 0,-5-11 0,2-8 0,3 0 0,1-8 0,4 2 0,0 0 0,0-1 0,3 6-8,0 6 3,0 7 3,3 5 2,-3 3 2,-2 12 1,-2 4 2,1 5 0,-4 4-5,1 0 0,-2-1 0,-3-1 0,1 0 0,-2-7 0,-1-1 0,2-4 0,-7-11 0,13 9-23,-2-9-57,-3-2-3,4-5-4,-1-6-5,6-2-4</inkml:trace>
        </inkml:traceGroup>
        <inkml:traceGroup>
          <inkml:annotationXML>
            <emma:emma xmlns:emma="http://www.w3.org/2003/04/emma" version="1.0">
              <emma:interpretation id="{7AB0611E-B9EA-4BE5-86C5-432F7097E040}" emma:medium="tactile" emma:mode="ink">
                <msink:context xmlns:msink="http://schemas.microsoft.com/ink/2010/main" type="inkWord" rotatedBoundingBox="8244,3320 8474,3313 8480,3485 8250,3493"/>
              </emma:interpretation>
              <emma:one-of disjunction-type="recognition" id="oneOf6">
                <emma:interpretation id="interp30" emma:lang="ko-KR" emma:confidence="0">
                  <emma:literal>0</emma:literal>
                </emma:interpretation>
                <emma:interpretation id="interp31" emma:lang="ko-KR" emma:confidence="0">
                  <emma:literal>°</emma:literal>
                </emma:interpretation>
                <emma:interpretation id="interp32" emma:lang="ko-KR" emma:confidence="0">
                  <emma:literal>。</emma:literal>
                </emma:interpretation>
                <emma:interpretation id="interp33" emma:lang="ko-KR" emma:confidence="0">
                  <emma:literal>o</emma:literal>
                </emma:interpretation>
                <emma:interpretation id="interp34" emma:lang="ko-KR" emma:confidence="0">
                  <emma:literal>〇</emma:literal>
                </emma:interpretation>
              </emma:one-of>
            </emma:emma>
          </inkml:annotationXML>
          <inkml:trace contextRef="#ctx0" brushRef="#br1" timeOffset="-93163.3636">6112 744 75,'1'16'84,"-8"3"-1,-5 6-4,-6-1-4,6-28-24,3 22-36,4 7 0,5-6-3,8-4-4,10-9 0,8-6-2,5-3-6,2-8 0,-2-2 0,-3-3 0,-7-1 0,-6-2 0,-11 0 0,-5 4 0,-12-1 0,-8 3 0,-5 2 0,-1 1 0,-8 3 0,5 5-48,2 2-35,4 1-1,8 3-7,5 1-1,11-5-2</inkml:trace>
        </inkml:traceGroup>
        <inkml:traceGroup>
          <inkml:annotationXML>
            <emma:emma xmlns:emma="http://www.w3.org/2003/04/emma" version="1.0">
              <emma:interpretation id="{41117420-6904-4538-8EA2-DABF05D2293A}" emma:medium="tactile" emma:mode="ink">
                <msink:context xmlns:msink="http://schemas.microsoft.com/ink/2010/main" type="inkWord" rotatedBoundingBox="8730,3182 10090,3137 10130,4334 8769,4379"/>
              </emma:interpretation>
              <emma:one-of disjunction-type="recognition" id="oneOf7">
                <emma:interpretation id="interp35" emma:lang="ko-KR" emma:confidence="0">
                  <emma:literal>왜</emma:literal>
                </emma:interpretation>
                <emma:interpretation id="interp36" emma:lang="ko-KR" emma:confidence="0">
                  <emma:literal>웨</emma:literal>
                </emma:interpretation>
                <emma:interpretation id="interp37" emma:lang="ko-KR" emma:confidence="0">
                  <emma:literal>웬</emma:literal>
                </emma:interpretation>
                <emma:interpretation id="interp38" emma:lang="ko-KR" emma:confidence="0">
                  <emma:literal>와</emma:literal>
                </emma:interpretation>
                <emma:interpretation id="interp39" emma:lang="ko-KR" emma:confidence="0">
                  <emma:literal>하</emma:literal>
                </emma:interpretation>
              </emma:one-of>
            </emma:emma>
          </inkml:annotationXML>
          <inkml:trace contextRef="#ctx0" brushRef="#br1" timeOffset="-91525.3608">6736 831 16,'-8'-6'41,"8"6"8,23-1-24,-23 1 6,13 0 0,-13 0 0,14 0 0,-14 0-1,12 0-4,-12 0-4,0 0-6,0 0-4,0 0-1,11-5-3,-11 5-1,0 0 0,8-5-2,-8 5 2,11-10-1,-11 10 0,13-12 0,-13 12 0,12-18-2,-4 7 0,-2 0 0,-1-1-2,-2-2 2,1 0-1,-1-6 1,-3 5 0,0-1 1,0 0 0,-5 1-1,-5 2 0,-4-2-1,-4 8-1,-7 2 0,-1 5 1,-7 5-1,0 13 0,-6 3 0,4 9 2,0 5-1,8 0 1,7 2 0,5-4-1,12-1-3,3-10 0,14-9 0,5-4 0,9-8 0,4-1 0,-2-4 0,3 0 0,-1-1 0,-3-1 0,-3 6 0,-3 6 0,-2 8 0,-4 10 0,-4 11 0,-3 7 0,-2 9 0,-2 11 0,-2 13 0,-3 4 0,-1 2 0,-1 3 0,-3-4 0,-4-10 0,-4-5 0,-3-8 0,-3-17 0,-2-9 0,-2-10 0,-6-12 0,-1-7 0,2-7 0,-4-12 0,4-10 0,-2-4 0,7-5 0,1-6 0,10-5 0,3-4 0,8 1 0,3-6 0,9 2 0,7-5 0,12 2 0,4 0 0,8 0 0,0 0 0,4 0 0,4 8 0,-2-2 0,-2 5 0,-5 4 0,-4 6 0,-5 4 0,-8 10 0,-3 5 0,-7 7 0,-7 8 0,-8 2 0,10 19 0,-10 2 0,-3 7 0,1 4 0,-1-1 0,1 5 0,2-3 0,3-4 0,4-5 0,8-7 0,3-8 0,7-8 0,-2-1 0,4-11 0,-4-7 0,-4-6 0,-4-2 0,-9-6 0,-5 2 0,-3 0 0,-12 0 0,-1 2 0,-3 5 0,1 2 0,6 1 0,3 9 0,5-3 0,6 4 0,12 3 0,4 0 0,9 1 0,2 5 0,1 1 0,3 3 0,-1 11 0,-1 5 0,-6 10 0,-3 3 0,-6 5 0,-7 3 0,-5 1 0,-1 0 0,-2-9 0,-2-5 0,-2-7 0,-1-5 0,3-15 0,0 0 0,0 0 0,0-15 0,5-5 0,3-8 0,3-3 0,1-4 0,3 0 0,1-3 0,0 7 0,1 4 0,1 5 0,-3 9 0,-1 3 0,2 8 0,1 5 0,-1 10 0,-1 5 0,2 8 0,-2 0 0,2 4 0,-4 4 0,-2-1 0,-1-4 0,2-1 0,-2-4 0,-4-4 0,3-1 0,-3-7-53,2-7-34,4-2-2,-2-3-5,4-4-6</inkml:trace>
        </inkml:traceGroup>
        <inkml:traceGroup>
          <inkml:annotationXML>
            <emma:emma xmlns:emma="http://www.w3.org/2003/04/emma" version="1.0">
              <emma:interpretation id="{A5064AF0-FCB3-49B4-81B7-6DB2AE23EF6A}" emma:medium="tactile" emma:mode="ink">
                <msink:context xmlns:msink="http://schemas.microsoft.com/ink/2010/main" type="inkWord" rotatedBoundingBox="10146,2878 11067,2848 11089,3529 10168,3560"/>
              </emma:interpretation>
              <emma:one-of disjunction-type="recognition" id="oneOf8">
                <emma:interpretation id="interp40" emma:lang="ko-KR" emma:confidence="0">
                  <emma:literal>d</emma:literal>
                </emma:interpretation>
                <emma:interpretation id="interp41" emma:lang="ko-KR" emma:confidence="0">
                  <emma:literal>u</emma:literal>
                </emma:interpretation>
                <emma:interpretation id="interp42" emma:lang="ko-KR" emma:confidence="0">
                  <emma:literal>Q</emma:literal>
                </emma:interpretation>
                <emma:interpretation id="interp43" emma:lang="ko-KR" emma:confidence="0">
                  <emma:literal>다</emma:literal>
                </emma:interpretation>
                <emma:interpretation id="interp44" emma:lang="ko-KR" emma:confidence="0">
                  <emma:literal>ㆍ</emma:literal>
                </emma:interpretation>
              </emma:one-of>
            </emma:emma>
          </inkml:annotationXML>
          <inkml:trace contextRef="#ctx0" brushRef="#br1" timeOffset="-90916.9597">8134 771 32,'11'-14'77,"-4"1"3,-3 0-3,-4 13-27,-3-15-7,-8 12 2,-3 3-8,-5 1-11,-5 11-10,0 2-4,-3 4-2,3 6-4,3 0-6,3 1 0,7-1 0,5-3 0,6-3 0,6-5 0,11-4 0,2-5 0,3-3 0,3-1 0,-1-6 0,-3-2 0,1 2 0,-8 0 0,-2 6 0,-3 3 0,-9-3 0,12 14 0,-5 0 0,1 1 0,7-4 0,6 1 0,4-10 0,7-2 0,6-3 0,6-12 0,4-5 0,5-7 0,-1-8 0,-2-11 0,-5-4 0,-6-10 0,-7-7 0,-10-2 0,-6-3 0,-6 3 0,-10 7 0,-3 13 0,-8 15 0,-6 17 0,-6 17 0,-5 15 0,-2 20 0,1 15 0,2 12 0,6 5 0,6 3 0,12-3 0,6 0 0,15-5 0,9-9 0,8-10 0,7-11 0,1-9 0,1-3 0,-2-10-20,-7-10-68,0-10-4,-14-8-4,-4-6-6,-11-3-3</inkml:trace>
        </inkml:traceGroup>
        <inkml:traceGroup>
          <inkml:annotationXML>
            <emma:emma xmlns:emma="http://www.w3.org/2003/04/emma" version="1.0">
              <emma:interpretation id="{8932D4A5-3CB2-43E5-A4DC-B7143BBC76D7}" emma:medium="tactile" emma:mode="ink">
                <msink:context xmlns:msink="http://schemas.microsoft.com/ink/2010/main" type="inkWord" rotatedBoundingBox="11789,2767 12873,2731 12899,3532 11815,3567"/>
              </emma:interpretation>
              <emma:one-of disjunction-type="recognition" id="oneOf9">
                <emma:interpretation id="interp45" emma:lang="ko-KR" emma:confidence="0">
                  <emma:literal>‘</emma:literal>
                </emma:interpretation>
                <emma:interpretation id="interp46" emma:lang="ko-KR" emma:confidence="0">
                  <emma:literal>`</emma:literal>
                </emma:interpretation>
                <emma:interpretation id="interp47" emma:lang="ko-KR" emma:confidence="0">
                  <emma:literal>£</emma:literal>
                </emma:interpretation>
                <emma:interpretation id="interp48" emma:lang="ko-KR" emma:confidence="0">
                  <emma:literal>屯</emma:literal>
                </emma:interpretation>
                <emma:interpretation id="interp49" emma:lang="ko-KR" emma:confidence="0">
                  <emma:literal>丘</emma:literal>
                </emma:interpretation>
              </emma:one-of>
            </emma:emma>
          </inkml:annotationXML>
          <inkml:trace contextRef="#ctx0" brushRef="#br1" timeOffset="-89871.7579">9714 912 14,'-14'23'73,"6"-4"2,-3-4-2,7-5 2,4-10 2,0 0-53,0 0-2,12 2-3,2-11-1,4-9-3,6-6-3,2-7-3,-1-5-4,-2-8-5,2-5 0,-3-7 0,-1-1 0,-5-2 0,-5-2 0,-3 1-4,-2 1 2,-3 5-2,-3 3 1,-5 9 0,-1 4 1,-1 9 0,-2 9-2,0 9 1,1 11 2,-1 7 1,2 19 2,0 12 3,-1 10-1,3 8 3,2 10 3,-1 8-10,4-2 0,4 0 0,4-9 0,7-5 0,5-10 0,3-9 0,3-7 0,7-14 0,2-9 0,2-9 0,6-4 0,-2-10 0,-2-6 0,1-4 0,-3-7 0,0 6 0,-5-5 0,-5 2 0,-2 4 0,0 3 0,-10 4 0,-1 6 0,-3 7 0,-11 4 0,8 11 0,-8 10 0,-1 5 0,-5 3 0,6 7 0,0 1 0,0 1 0,7-7 0,10-5 0,6-7 0,3-2 0,6-10 0,0-5 0,-1-7 0,0-7 0,-9-10 0,-3 0 0,-8-3 0,-10-7 0,-2 4 0,-13-5 0,-8 6 0,-5 5 0,-6 4 0,-9-1 0,1 2 0,1 8 0,4 4 0,-4 1 0,11 4-4,4 0-80,-2-1-3,14 6-4,-3-5-5,5 2-2</inkml:trace>
          <inkml:trace contextRef="#ctx0" brushRef="#br1" timeOffset="-89606.5574">9677 451 8,'-34'0'89,"3"0"-1,15 0-6,6 0-3,10 0-2,15 20-13,13-22-56,10-1-3,13-2-1,9 2 0,0 0-1,6-4-3,1 3 0,-5-3 0,1 7-20,-15-1-57,-9-1-3,-3 2-2,-16-2-7,0 2-5</inkml:trace>
        </inkml:traceGroup>
        <inkml:traceGroup>
          <inkml:annotationXML>
            <emma:emma xmlns:emma="http://www.w3.org/2003/04/emma" version="1.0">
              <emma:interpretation id="{B6770DBC-FAD3-4213-A32B-37E1C158C979}" emma:medium="tactile" emma:mode="ink">
                <msink:context xmlns:msink="http://schemas.microsoft.com/ink/2010/main" type="inkWord" rotatedBoundingBox="13488,3020 13931,3006 13956,3782 13514,3797"/>
              </emma:interpretation>
              <emma:one-of disjunction-type="recognition" id="oneOf10">
                <emma:interpretation id="interp50" emma:lang="ko-KR" emma:confidence="0">
                  <emma:literal>8</emma:literal>
                </emma:interpretation>
                <emma:interpretation id="interp51" emma:lang="ko-KR" emma:confidence="0">
                  <emma:literal>P</emma:literal>
                </emma:interpretation>
                <emma:interpretation id="interp52" emma:lang="ko-KR" emma:confidence="0">
                  <emma:literal>p</emma:literal>
                </emma:interpretation>
                <emma:interpretation id="interp53" emma:lang="ko-KR" emma:confidence="0">
                  <emma:literal>『</emma:literal>
                </emma:interpretation>
                <emma:interpretation id="interp54" emma:lang="ko-KR" emma:confidence="0">
                  <emma:literal>n</emma:literal>
                </emma:interpretation>
              </emma:one-of>
            </emma:emma>
          </inkml:annotationXML>
          <inkml:trace contextRef="#ctx0" brushRef="#br2" timeOffset="-82399.3447">11384 716 16,'3'-13'67,"-3"13"6,2-9-4,-2 9-2,-2-12-43,2 12-2,-5 5-2,3 11-2,0 4-3,-3 8-4,1 8 1,2 5 2,-1 4 2,-1 3 0,1 0-5,0-4-3,0-1-1,3-7-2,-2-4-1,2-3 0,0-8-1,0-4 1,-2-5 1,2-3-5,0-9 0,0 0 0,0 0 0,0 0 0,-7-15 0,5-3 0,-4-7 0,-1-9 0,-4-8 0,3-10 0,0-3 0,2-10 0,5-4 0,1-2 0,9 2 0,9 5 0,13 4 0,3 7 0,12 10 0,3 17 0,2 11 0,-3 6 0,-1 12 0,-7 6 0,-9 8 0,-11 8 0,-13-2 0,-7 1 0,-15-2 0,-10 0 0,-8-5 0,-4 0 0,-2-8 0,2-3 0,4-1 0,1-5 0,14 4 0,3-4-45,6-6-40,9 6-4,2-21-3,8 6-8,-3-3 3</inkml:trace>
        </inkml:traceGroup>
        <inkml:traceGroup>
          <inkml:annotationXML>
            <emma:emma xmlns:emma="http://www.w3.org/2003/04/emma" version="1.0">
              <emma:interpretation id="{E95FA739-45B4-4A5B-90B3-F1F364C6003F}" emma:medium="tactile" emma:mode="ink">
                <msink:context xmlns:msink="http://schemas.microsoft.com/ink/2010/main" type="inkWord" rotatedBoundingBox="14984,2652 15402,2638 15425,3352 15008,3366"/>
              </emma:interpretation>
              <emma:one-of disjunction-type="recognition" id="oneOf11">
                <emma:interpretation id="interp55" emma:lang="ko-KR" emma:confidence="0">
                  <emma:literal>?</emma:literal>
                </emma:interpretation>
                <emma:interpretation id="interp56" emma:lang="ko-KR" emma:confidence="0">
                  <emma:literal>고</emma:literal>
                </emma:interpretation>
                <emma:interpretation id="interp57" emma:lang="ko-KR" emma:confidence="0">
                  <emma:literal>i</emma:literal>
                </emma:interpretation>
                <emma:interpretation id="interp58" emma:lang="ko-KR" emma:confidence="0">
                  <emma:literal>2</emma:literal>
                </emma:interpretation>
                <emma:interpretation id="interp59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-87453.7536">12797 147 17,'0'0'59,"-12"-16"6,12 16 3,-10-11-26,10 11-4,-1-13-5,1 13-8,1-15-6,-1 15-5,19-4-3,-8 1-4,10-6-3,2 5 2,9 0 0,1 0 1,10 4 2,-3-3 1,3 3-1,1 5 1,-9 10 0,-4 0-1,-8 2 0,-6 9-1,-13 1-1,-7 1 0,-11 4-5,-8-8-2,-4 3 0,-4-6 0,-3 0 0,-2-3 0,1-1 0,4-3-75,3 3-7,1-7 0,10-1-6,0 5-8</inkml:trace>
          <inkml:trace contextRef="#ctx0" brushRef="#br1" timeOffset="-87266.5533">12957 721 22,'12'22'93,"1"-4"-1,-1-8-2,-4-6-6,2-4 0,-10 0-38,11-1-46,-11-8 0,0 9-65,0-8-16,-4-5-4,3 4-7,-8-4-5</inkml:trace>
        </inkml:traceGroup>
      </inkml:traceGroup>
    </inkml:traceGroup>
    <inkml:traceGroup>
      <inkml:annotationXML>
        <emma:emma xmlns:emma="http://www.w3.org/2003/04/emma" version="1.0">
          <emma:interpretation id="{A72EF91F-0E94-42E7-AE36-78BFEAABA8D4}" emma:medium="tactile" emma:mode="ink">
            <msink:context xmlns:msink="http://schemas.microsoft.com/ink/2010/main" type="paragraph" rotatedBoundingBox="1253,7617 15546,7136 15623,9435 1330,99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3D8FD5-1DA1-4DA9-B8AF-40F9261E594A}" emma:medium="tactile" emma:mode="ink">
              <msink:context xmlns:msink="http://schemas.microsoft.com/ink/2010/main" type="inkBullet" rotatedBoundingBox="1267,8049 1586,8038 1596,8335 1277,8346"/>
            </emma:interpretation>
            <emma:one-of disjunction-type="recognition" id="oneOf12">
              <emma:interpretation id="interp60" emma:lang="ko-KR" emma:confidence="0">
                <emma:literal>〇</emma:literal>
              </emma:interpretation>
              <emma:interpretation id="interp61" emma:lang="ko-KR" emma:confidence="0">
                <emma:literal>0</emma:literal>
              </emma:interpretation>
              <emma:interpretation id="interp62" emma:lang="ko-KR" emma:confidence="0">
                <emma:literal>O</emma:literal>
              </emma:interpretation>
              <emma:interpretation id="interp63" emma:lang="ko-KR" emma:confidence="0">
                <emma:literal>6</emma:literal>
              </emma:interpretation>
              <emma:interpretation id="interp64" emma:lang="ko-KR" emma:confidence="0">
                <emma:literal>o</emma:literal>
              </emma:interpretation>
            </emma:one-of>
          </emma:emma>
        </inkml:annotationXML>
        <inkml:trace contextRef="#ctx0" brushRef="#br0" timeOffset="12074.4212">-795 5564 14,'12'-11'44,"-7"3"4,-5 8 2,5-18-33,-5 18 0,1-14 2,-1 14-1,0-14 1,0 14-3,-8-13 0,0 7-4,-2-3-2,2 6-2,-6-3-4,0 6 0,-1 8-2,-1 3 1,-4 6-3,4 5 0,1 11 0,2-2 1,6 9 1,5-8 1,6-1 1,12-4 1,9-5 1,8-8 0,3-7 0,4-7 2,-1-9 1,-1-6-1,-7-4-1,-5-6-1,-10 0 0,-5-3 0,-8 2 0,-7 0 0,-9 5-1,-7 4 0,-4 4-1,-6 9-1,-6 4 0,-1 7-1,0 7-4,7 6-10,-1 6-20,8 1-37,10 5-3,8-10-3,6 0-7,10-10 2</inkml:trace>
      </inkml:traceGroup>
      <inkml:traceGroup>
        <inkml:annotationXML>
          <emma:emma xmlns:emma="http://www.w3.org/2003/04/emma" version="1.0">
            <emma:interpretation id="{5B17F815-D926-47C4-B674-883726100BCA}" emma:medium="tactile" emma:mode="ink">
              <msink:context xmlns:msink="http://schemas.microsoft.com/ink/2010/main" type="line" rotatedBoundingBox="2640,7570 15546,7136 15593,8538 2688,8972"/>
            </emma:interpretation>
          </emma:emma>
        </inkml:annotationXML>
        <inkml:traceGroup>
          <inkml:annotationXML>
            <emma:emma xmlns:emma="http://www.w3.org/2003/04/emma" version="1.0">
              <emma:interpretation id="{64BF2189-1B7A-43AA-97D0-77732498D016}" emma:medium="tactile" emma:mode="ink">
                <msink:context xmlns:msink="http://schemas.microsoft.com/ink/2010/main" type="inkWord" rotatedBoundingBox="2649,7821 3488,7793 3511,8476 2672,8505"/>
              </emma:interpretation>
              <emma:one-of disjunction-type="recognition" id="oneOf13">
                <emma:interpretation id="interp65" emma:lang="ko-KR" emma:confidence="0">
                  <emma:literal>e</emma:literal>
                </emma:interpretation>
                <emma:interpretation id="interp66" emma:lang="ko-KR" emma:confidence="0">
                  <emma:literal>으</emma:literal>
                </emma:interpretation>
                <emma:interpretation id="interp67" emma:lang="ko-KR" emma:confidence="0">
                  <emma:literal>오</emma:literal>
                </emma:interpretation>
                <emma:interpretation id="interp68" emma:lang="ko-KR" emma:confidence="0">
                  <emma:literal>ㄷ</emma:literal>
                </emma:interpretation>
                <emma:interpretation id="interp6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15896.4279">511 5553 3,'0'0'40,"-11"-11"6,2 5-19,9 6 6,-11-10 5,11 10 2,-11-11 0,11 11-6,-10-8-4,10 8-9,0 0-4,-10 0-8,10 0-3,-2 7-5,2 2-3,5 1 4,2 2 1,7-4 4,2-1 2,11-1 0,-1-2 0,10-4-1,4-6 0,2-1-1,5-5-3,-3-3 0,2-5 0,-5-1-1,0-4 1,-6 4-1,-9-5 0,-3 0 1,-7-1-2,-10-3 0,-6 4-2,-4 3 0,-9 3-2,-11 1 0,-2 6-1,-7 4 0,-4 9 0,-6 8 0,-1 9 1,0 11 2,-2 2 1,1 14 1,2 7 1,6 4 1,7 5 2,8 0-1,6-1 1,11-1 0,6-2-1,14-10 1,14-6 1,6-9-7,13-9 0,10-8 0,7-7 0,5-7 0,6-3 0,0-10 0,-3-1 0,-3-2 0,-11 2 0,-4 0 0,-13 2-29,-15 1-51,-6 2-4,-18-1-2,-3 10-6,-18-24-4</inkml:trace>
        </inkml:traceGroup>
        <inkml:traceGroup>
          <inkml:annotationXML>
            <emma:emma xmlns:emma="http://www.w3.org/2003/04/emma" version="1.0">
              <emma:interpretation id="{3C77D0CF-A0C7-4266-BC2A-EF51AF5BFCE0}" emma:medium="tactile" emma:mode="ink">
                <msink:context xmlns:msink="http://schemas.microsoft.com/ink/2010/main" type="inkWord" rotatedBoundingBox="4394,7790 4939,7772 4962,8482 4418,8501"/>
              </emma:interpretation>
              <emma:one-of disjunction-type="recognition" id="oneOf14">
                <emma:interpretation id="interp70" emma:lang="ko-KR" emma:confidence="0">
                  <emma:literal>s</emma:literal>
                </emma:interpretation>
                <emma:interpretation id="interp71" emma:lang="ko-KR" emma:confidence="0">
                  <emma:literal>S</emma:literal>
                </emma:interpretation>
                <emma:interpretation id="interp72" emma:lang="ko-KR" emma:confidence="0">
                  <emma:literal>8</emma:literal>
                </emma:interpretation>
                <emma:interpretation id="interp73" emma:lang="ko-KR" emma:confidence="0">
                  <emma:literal>5</emma:literal>
                </emma:interpretation>
                <emma:interpretation id="interp74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20748.0364">2671 5293 5,'7'-12'36,"-4"1"1,-2-2 1,-1 1-26,0 2 2,-1-1 1,-2 2 1,-3-1-1,6 10-1,-19-13-3,5 12-4,-4 3-3,-5 7-3,-9 3-1,0 1 0,-6 3 2,1 1 0,-3 2 1,0 0 3,1-6-2,9 2 1,6-5 0,4 4-1,9-5 2,9 1-3,5-2 0,16 1 1,8-1 2,7 6-2,3 4 1,11-1 3,6 6-2,0 0 0,0 7 0,-9 1-1,-1 3 3,-12 1 3,-3 1 1,-18 0 0,-11 2 2,-12-3 1,-12-3 0,-9-2-1,-11-2-2,-4-7-3,-9-5-2,2-4-1,-1-5-1,2-5-2,7-2-1,7-4-2,7-6-7,10-4-8,10-2-13,12-4-17,9-2-27,13-5-5,9-2-6,2-5 1</inkml:trace>
        </inkml:traceGroup>
        <inkml:traceGroup>
          <inkml:annotationXML>
            <emma:emma xmlns:emma="http://www.w3.org/2003/04/emma" version="1.0">
              <emma:interpretation id="{BF3494F9-FA8F-4B1A-AD72-17E7DC163E0E}" emma:medium="tactile" emma:mode="ink">
                <msink:context xmlns:msink="http://schemas.microsoft.com/ink/2010/main" type="inkWord" rotatedBoundingBox="5024,7640 6170,7601 6200,8470 5053,8508"/>
              </emma:interpretation>
              <emma:one-of disjunction-type="recognition" id="oneOf15">
                <emma:interpretation id="interp75" emma:lang="ko-KR" emma:confidence="0">
                  <emma:literal>행</emma:literal>
                </emma:interpretation>
                <emma:interpretation id="interp76" emma:lang="ko-KR" emma:confidence="0">
                  <emma:literal>정</emma:literal>
                </emma:interpretation>
                <emma:interpretation id="interp77" emma:lang="ko-KR" emma:confidence="0">
                  <emma:literal>성</emma:literal>
                </emma:interpretation>
                <emma:interpretation id="interp78" emma:lang="ko-KR" emma:confidence="0">
                  <emma:literal>능</emma:literal>
                </emma:interpretation>
                <emma:interpretation id="interp79" emma:lang="ko-KR" emma:confidence="0">
                  <emma:literal>比</emma:literal>
                </emma:interpretation>
              </emma:one-of>
            </emma:emma>
          </inkml:annotationXML>
          <inkml:trace contextRef="#ctx0" brushRef="#br0" timeOffset="21652.838">2814 5098 18,'2'-15'40,"-1"-1"-1,27 4-25,-28 12 3,0 0 5,6 19 2,-1 3 3,0 15 0,1 4-2,-1 18 3,2 6 0,-2 5-3,1 5-4,-3 0-1,-3-3-2,1-3-4,2-2-3,-3-12-2,0-10-1,0-7-3,0-10 0,0-9-1,0-7 0,0-12-1,0 0 1,0-15-1,1-5-1,1-9 0,2-4-3,3-6-1,1-5-1,6-1 0,1-3 0,6-1 1,-2 1-1,6 5 1,-1 0 0,4 9 0,0 5 0,-2 6 0,0 9-2,-5 10 0,1 4 1,-7 11-1,1 11 2,-7 8 2,-2 7 1,-2 2 2,-2 4 1,-2 0 1,1 2 0,-1-8 0,-1-3 0,3-5 0,-1-5-2,4-3 0,4-4 0,-1-7 0,5-5 0,4-1-1,0-4 0,4-4 1,3-6-1,-2-6-1,3-6 0,5-4-1,-1-3 0,2-7 0,-2 0 0,2-2 0,-8-2 0,4 6 0,-6 2 0,-3 8-2,-5 5 1,-4 14-1,-10 5-1,0 17 0,-3 14 1,-7 4 1,1 7 0,0 2 2,4 5 1,5-6 2,4-5 0,14-10 1,11-10 0,7-9-1,9-7 0,-1-4 0,2-13-1,-9-9 0,-7-2-1,-8-4-1,-12 2 1,-10-3-2,-15 0 0,-7 3 0,-8 1 0,-9 7 0,0 1 0,-2 8 0,1-3-3,8 9-4,3 0-5,10 3-12,4 2-18,15 0-11,5 7-27,12-7-4,8 3-1,0-3 1</inkml:trace>
        </inkml:traceGroup>
        <inkml:traceGroup>
          <inkml:annotationXML>
            <emma:emma xmlns:emma="http://www.w3.org/2003/04/emma" version="1.0">
              <emma:interpretation id="{00A525DC-8C9F-45FF-BE65-B51B344E0B96}" emma:medium="tactile" emma:mode="ink">
                <msink:context xmlns:msink="http://schemas.microsoft.com/ink/2010/main" type="inkWord" rotatedBoundingBox="6253,7533 7242,7500 7269,8310 6280,8343"/>
              </emma:interpretation>
              <emma:one-of disjunction-type="recognition" id="oneOf16">
                <emma:interpretation id="interp80" emma:lang="ko-KR" emma:confidence="0">
                  <emma:literal>u</emma:literal>
                </emma:interpretation>
                <emma:interpretation id="interp81" emma:lang="ko-KR" emma:confidence="0">
                  <emma:literal>나</emma:literal>
                </emma:interpretation>
                <emma:interpretation id="interp82" emma:lang="ko-KR" emma:confidence="0">
                  <emma:literal>내</emma:literal>
                </emma:interpretation>
                <emma:interpretation id="interp83" emma:lang="ko-KR" emma:confidence="0">
                  <emma:literal>₩</emma:literal>
                </emma:interpretation>
                <emma:interpretation id="interp8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2261.2391">4063 5449 46,'0'0'58,"12"0"4,-12 8 5,-4 8-31,3 10-3,-2 1-1,2 10 0,-1-4-2,2 4-6,3-2-6,2-9-3,9-4-5,1-8-2,6-4-1,1-10-1,1-4-1,-2-10-1,0-5-2,-5-3 0,-2-3-2,-1-1 0,-5 1-1,-3 4-1,-2 5-1,-2 6-1,-1 10 2,0 0 0,0 0 1,6 10 0,1 6 2,1 4 0,6 0 3,7-1-1,3-5 1,7-2 1,5-3-2,9-9 2,-4 0-1,6-13-4,0-5 0,-4-12 0,-2-6 0,-2-8 0,-3-9 0,-6-6 0,-7-6 0,-3-5 0,-9 1 0,-3 5 0,-5 3 0,-3 6-6,-3 11 3,-5 9-1,-2 9 0,-2 14 0,-2 12 2,-3 12 1,-1 16 1,0 13 2,3 11 1,-3 11 2,6 6 2,5 7-2,6-1-3,1-3-2,9-6 0,8-5 0,5-12 0,4-5 0,7-7 0,-4-11 0,6-7-12,0-7-42,-2-9-26,3-3-4,-7-11-5,2-3-7,-7-9 5</inkml:trace>
        </inkml:traceGroup>
        <inkml:traceGroup>
          <inkml:annotationXML>
            <emma:emma xmlns:emma="http://www.w3.org/2003/04/emma" version="1.0">
              <emma:interpretation id="{91A83146-3F3F-49BE-A9E6-165E9E47943F}" emma:medium="tactile" emma:mode="ink">
                <msink:context xmlns:msink="http://schemas.microsoft.com/ink/2010/main" type="inkWord" rotatedBoundingBox="7291,7554 7737,7539 7761,8242 7315,8257"/>
              </emma:interpretation>
              <emma:one-of disjunction-type="recognition" id="oneOf17">
                <emma:interpretation id="interp85" emma:lang="ko-KR" emma:confidence="0">
                  <emma:literal>d</emma:literal>
                </emma:interpretation>
                <emma:interpretation id="interp86" emma:lang="ko-KR" emma:confidence="0">
                  <emma:literal>이</emma:literal>
                </emma:interpretation>
                <emma:interpretation id="interp87" emma:lang="ko-KR" emma:confidence="0">
                  <emma:literal>너</emma:literal>
                </emma:interpretation>
                <emma:interpretation id="interp88" emma:lang="ko-KR" emma:confidence="0">
                  <emma:literal>a</emma:literal>
                </emma:interpretation>
                <emma:interpretation id="interp8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2713.6395">5344 5426 39,'18'-14'65,"-4"-7"1,-6 8-2,-8 2-2,-13 4-37,-3 7-1,-8 3-1,0 10-1,-9 7-4,-3 10-1,0 0-1,5 6 1,0-1-3,9 2-4,11-5-3,6-3-1,8-8 1,13-7 0,6-5-5,3-7-2,7-5 0,1-11 0,3-8 0,-5-13 0,-2-8 0,-3-9 0,-5-7 0,-3-7 0,-7 0 0,-5-1-2,-5 1-4,-1 6 0,0 7 3,-3 11 2,0 10 0,-1 9 2,1 15 1,3 8-1,0 20 1,0 10 1,3 10 0,3 10-1,1 10 3,1 4-5,0 5 0,2-4-10,2-46-57,8 48 2,-8-19 9,0-7-2,-1-16-3,16-3-31,-15-18 4</inkml:trace>
        </inkml:traceGroup>
        <inkml:traceGroup>
          <inkml:annotationXML>
            <emma:emma xmlns:emma="http://www.w3.org/2003/04/emma" version="1.0">
              <emma:interpretation id="{7B636B99-2090-4537-9840-6816556D3ABA}" emma:medium="tactile" emma:mode="ink">
                <msink:context xmlns:msink="http://schemas.microsoft.com/ink/2010/main" type="inkWord" rotatedBoundingBox="8451,7375 9000,7356 9026,8147 8477,8166"/>
              </emma:interpretation>
              <emma:one-of disjunction-type="recognition" id="oneOf18">
                <emma:interpretation id="interp90" emma:lang="ko-KR" emma:confidence="0">
                  <emma:literal>b</emma:literal>
                </emma:interpretation>
                <emma:interpretation id="interp91" emma:lang="ko-KR" emma:confidence="0">
                  <emma:literal>3</emma:literal>
                </emma:interpretation>
                <emma:interpretation id="interp92" emma:lang="ko-KR" emma:confidence="0">
                  <emma:literal>S</emma:literal>
                </emma:interpretation>
                <emma:interpretation id="interp93" emma:lang="ko-KR" emma:confidence="0">
                  <emma:literal>5</emma:literal>
                </emma:interpretation>
                <emma:interpretation id="interp9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23524.8413">6349 4915 23,'-6'-34'53,"2"-3"6,0 10-6,1 10-31,1 5 0,2 12 2,2 13 1,8 35 4,-4 12-1,1 8-3,-2 11 3,2 5 2,-2 2-4,1-5-6,-6 0-5,0-34-10,0-8 0,-3-11 4,2-8-1,-1-12-6,2-8-2,0 0 0,-2-8 0,2-12 0,0-4 0,7-5 0,2-3 0,5-4 0,5-2 0,9 5 0,1 4 0,8 5 0,4 7 0,2 10 0,1 5 0,0 4 0,-2 15-3,-8 4 2,-8 2 1,-9 4 2,-13 9 0,-10-5-2,-14 6 0,-15-9 0,-9 3 0,-10-6 0,-5-4 0,-3-1 0,4-10 0,2 0 0,8-6 0,8 2 0,5-5-40,13-6-39,22 5-4,-4-18-4,22 2-2,9-4-5</inkml:trace>
        </inkml:traceGroup>
        <inkml:traceGroup>
          <inkml:annotationXML>
            <emma:emma xmlns:emma="http://www.w3.org/2003/04/emma" version="1.0">
              <emma:interpretation id="{57CB9764-6B03-4E10-9D33-9C7BB137F0F2}" emma:medium="tactile" emma:mode="ink">
                <msink:context xmlns:msink="http://schemas.microsoft.com/ink/2010/main" type="inkWord" rotatedBoundingBox="9004,7771 9714,7748 9725,8075 9015,8099"/>
              </emma:interpretation>
              <emma:one-of disjunction-type="recognition" id="oneOf19">
                <emma:interpretation id="interp95" emma:lang="ko-KR" emma:confidence="0">
                  <emma:literal>e</emma:literal>
                </emma:interpretation>
                <emma:interpretation id="interp96" emma:lang="ko-KR" emma:confidence="0">
                  <emma:literal>으</emma:literal>
                </emma:interpretation>
                <emma:interpretation id="interp97" emma:lang="ko-KR" emma:confidence="0">
                  <emma:literal>t</emma:literal>
                </emma:interpretation>
                <emma:interpretation id="interp98" emma:lang="ko-KR" emma:confidence="0">
                  <emma:literal>우</emma:literal>
                </emma:interpretation>
                <emma:interpretation id="interp9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23914.842">6800 5412 27,'0'0'54,"18"-1"7,-18 1 0,19-11-1,-3 6-38,4 0-6,4-2 1,5-2-1,6 0-5,3-6-3,4 1-1,1-3-2,-4 2 0,1-6-1,-8 4-1,-3-6 3,-11 6 0,-6-3 0,-12 5 0,-5 4-1,-12 5 1,-9 6 2,-4 6 1,-7 11 1,-2 4-1,2 4 0,4 2 1,7 2 2,9 1-1,13-3 0,9-2-3,17-2-6,13-3-2,10-4 0,5-3 0,11 4 0,1-3-28,-11-7-51,9-2-3,-7-7-2,-2-5-6,-16-10-4</inkml:trace>
        </inkml:traceGroup>
        <inkml:traceGroup>
          <inkml:annotationXML>
            <emma:emma xmlns:emma="http://www.w3.org/2003/04/emma" version="1.0">
              <emma:interpretation id="{75FAE03F-87E9-40CC-9EC7-D40B9F656CD8}" emma:medium="tactile" emma:mode="ink">
                <msink:context xmlns:msink="http://schemas.microsoft.com/ink/2010/main" type="inkWord" rotatedBoundingBox="10566,7657 11737,7617 11753,8081 10582,8120"/>
              </emma:interpretation>
              <emma:one-of disjunction-type="recognition" id="oneOf20">
                <emma:interpretation id="interp100" emma:lang="ko-KR" emma:confidence="0">
                  <emma:literal>아</emma:literal>
                </emma:interpretation>
                <emma:interpretation id="interp101" emma:lang="ko-KR" emma:confidence="0">
                  <emma:literal>다</emma:literal>
                </emma:interpretation>
                <emma:interpretation id="interp102" emma:lang="ko-KR" emma:confidence="0">
                  <emma:literal>나</emma:literal>
                </emma:interpretation>
                <emma:interpretation id="interp103" emma:lang="ko-KR" emma:confidence="0">
                  <emma:literal>∞</emma:literal>
                </emma:interpretation>
                <emma:interpretation id="interp104" emma:lang="ko-KR" emma:confidence="0">
                  <emma:literal>어</emma:literal>
                </emma:interpretation>
              </emma:one-of>
            </emma:emma>
          </inkml:annotationXML>
          <inkml:trace contextRef="#ctx0" brushRef="#br0" timeOffset="24913.2438">8624 5186 18,'-16'-8'43,"2"1"5,-10 2 5,4 5-31,-5 1 7,-1 10 1,-3 6 1,1 9 1,5 2-2,1 7-3,7 0-2,2 9-5,10-2-5,6-4-4,15-4-2,14-11-2,12-4 0,7-12-1,4-3 1,3-8 0,-2-15-2,-7 0 0,-5-8-2,-14 3 1,-15-6-3,-6 0-2,-12-1 0,-11 2-2,-4 4 0,0-3 0,0 3 0,3 1-1,10 0 1,5 4 0,12 7-1,14 1 1,7 5-1,7 7 0,3 1 0,4 12 2,-5 8 0,3 7 2,-11 3 1,-4 6 1,-9 0 1,-10 6 1,-4-5 0,-7-4 2,0-3 1,-8-7 2,1-7 1,-3-11-1,10-6-1,-7-8-8,7-10 0,4-9 0,6-7 0,5-5 0,9-6 0,2-3 0,4 0 0,5 3 0,-1 3 0,5 7 0,-5 5 0,-1 8 0,-4 6 0,-4 10-23,-3 6-18,-11 1-13,33 7-29,-41 2 0,8 4-4,-11-14 2</inkml:trace>
        </inkml:traceGroup>
        <inkml:traceGroup>
          <inkml:annotationXML>
            <emma:emma xmlns:emma="http://www.w3.org/2003/04/emma" version="1.0">
              <emma:interpretation id="{8F5BFF5F-8498-402D-8973-79C7034739F2}" emma:medium="tactile" emma:mode="ink">
                <msink:context xmlns:msink="http://schemas.microsoft.com/ink/2010/main" type="inkWord" rotatedBoundingBox="11505,7302 13053,7250 13079,8024 11531,8076"/>
              </emma:interpretation>
              <emma:one-of disjunction-type="recognition" id="oneOf21">
                <emma:interpretation id="interp105" emma:lang="ko-KR" emma:confidence="0">
                  <emma:literal>행</emma:literal>
                </emma:interpretation>
                <emma:interpretation id="interp106" emma:lang="ko-KR" emma:confidence="0">
                  <emma:literal>생</emma:literal>
                </emma:interpretation>
                <emma:interpretation id="interp107" emma:lang="ko-KR" emma:confidence="0">
                  <emma:literal>경</emma:literal>
                </emma:interpretation>
                <emma:interpretation id="interp108" emma:lang="ko-KR" emma:confidence="0">
                  <emma:literal>상</emma:literal>
                </emma:interpretation>
                <emma:interpretation id="interp109" emma:lang="ko-KR" emma:confidence="0">
                  <emma:literal>扎</emma:literal>
                </emma:interpretation>
              </emma:one-of>
            </emma:emma>
          </inkml:annotationXML>
          <inkml:trace contextRef="#ctx0" brushRef="#br0" timeOffset="25209.6443">9700 4719 51,'-4'-14'57,"-5"14"1,29 10 6,-66 13 2,47 41-39,-1 3-5,7 14 4,-7-4 2,8 9 0,-8-7-3,6 4-6,-6-15-4,0-31-11,2-5 0,0-11-3,-1-1-6,-1-7-13,0-1-29,-8-10-30,-5-2 0,-3-13-5,1-1-6,-10-10 3</inkml:trace>
          <inkml:trace contextRef="#ctx0" brushRef="#br0" timeOffset="26130.0459">9337 5188 27,'-20'-8'68,"12"3"0,8 5-2,0 0-3,13-10-4,10 8-48,7 2-3,7 0-6,12 1 2,2-1 3,0-2-1,4-8 0,0-6 0,-5 1 0,-2-6 0,-11-2-2,-4-8 0,-10-3-2,-2-2 0,-11-1-2,-3-4 0,-5 3 1,-2 0-1,0 2 0,0 3-1,-2 9-3,-1 6-1,3 18 0,-4-9 0,4 16 3,0 13 2,0 32 6,0 10 2,-2 9 3,1 6 3,1 3 0,-1-1 1,1-3-3,-2-6-1,2-24-6,2-8-2,2-8 1,-4-11 0,4-3-4,-4-8 0,0-8 0,0 0 0,5-9 0,-2-11 0,3-7 0,3 0 0,1-7 0,5-2 0,4 1 0,3 0 0,2 0-3,3 4-1,2 5-1,2 3 2,-2 8-1,-6 8 0,-1 4 0,-3 4 2,-2 11 1,-6 11 1,-4 3 1,-3 5 2,-1 2 0,-2 0 2,1-1-1,0-4 0,-2-1 0,6-6 2,1-4-6,1-4 0,4-5 0,2-3 0,3-1 0,3-4 0,5-4 0,1-8 0,3-2 0,2-3-5,-1-2-7,2-4 0,-5 1 0,-1 1 3,-4 2 2,-2 5 3,-7 2 3,-13 12 4,9-1 1,-9 6 1,-9 9 0,0 4 1,2 3-1,1 0 3,6 4-1,7-2 1,14-5-2,9-8-1,6-5-5,6-4 0,0-5 0,-3-7 0,-6-9 0,-12-6 0,-12-1 0,-9 2 0,-12-3 0,-12 0 0,-7 3 0,-8 6 0,1 7 0,-2 3-17,4 7-25,10 2-37,-1 5-2,15 3-5,12-8-2,1 16 0</inkml:trace>
        </inkml:traceGroup>
        <inkml:traceGroup>
          <inkml:annotationXML>
            <emma:emma xmlns:emma="http://www.w3.org/2003/04/emma" version="1.0">
              <emma:interpretation id="{D39B95B3-6720-4A6B-81A6-48B3859D3879}" emma:medium="tactile" emma:mode="ink">
                <msink:context xmlns:msink="http://schemas.microsoft.com/ink/2010/main" type="inkWord" rotatedBoundingBox="13076,7568 14657,7515 14692,8568 13112,8621"/>
              </emma:interpretation>
              <emma:one-of disjunction-type="recognition" id="oneOf22">
                <emma:interpretation id="interp110" emma:lang="ko-KR" emma:confidence="0">
                  <emma:literal>왯</emma:literal>
                </emma:interpretation>
                <emma:interpretation id="interp111" emma:lang="ko-KR" emma:confidence="0">
                  <emma:literal>켸</emma:literal>
                </emma:interpretation>
                <emma:interpretation id="interp112" emma:lang="ko-KR" emma:confidence="0">
                  <emma:literal>빠</emma:literal>
                </emma:interpretation>
                <emma:interpretation id="interp113" emma:lang="ko-KR" emma:confidence="0">
                  <emma:literal>왜</emma:literal>
                </emma:interpretation>
                <emma:interpretation id="interp114" emma:lang="ko-KR" emma:confidence="0">
                  <emma:literal>웨</emma:literal>
                </emma:interpretation>
              </emma:one-of>
            </emma:emma>
          </inkml:annotationXML>
          <inkml:trace contextRef="#ctx0" brushRef="#br0" timeOffset="27814.8489">11356 5242 24,'0'-10'43,"0"10"5,-2-13-25,2 13 3,-3-13-1,3 13-1,0-9-1,0 9 0,0 0-2,7-10-4,-7 10-3,9-10-1,-9 10-2,6-10-1,-3 3-1,-1-3-2,-1-4-2,2 2 1,-3-4-3,0-1-1,1 0 0,-1-1-1,0-1 0,0 2 1,-4 0-2,-3 4-2,-4 4 1,-1 1 0,-8 5 0,0 3 1,-5 2 2,-3 7 2,-2 6 2,0 1 0,1 2 0,1 2 1,6 2-1,3-1 1,2-2-2,8-1 0,5-1-1,4-2 0,6-3 2,8-4-1,4-1 2,4-4-2,4-3-1,2 0 0,1-1 0,-3-6-1,0-1-1,-2 0-1,-6 0 0,-2-2 0,-2 3-2,-4 0-1,-1 7-1,-1 2 0,-1 10 1,-1 5 1,-1 11 2,2 9 1,2 8 2,-3 4 0,1 9 2,2 5-1,-4 7 1,1-1-2,-5 0 0,-1-2 0,-7-3-4,-4-6 0,-4-8 0,-3-4 0,-7-10 0,-4-11 0,-4-8 0,-3-9 0,-2-8 0,-2-7 0,-4-12 0,1-7 0,-1-8 0,1-4 0,7-3 0,5-6 0,6 1 0,8-1 0,10 0 0,7 5 0,18-6 0,10 5 0,8 1 0,8 0 0,11 6 0,4-2 0,2 3 0,2 1 0,1 8 0,-5 2 0,-1 0 0,-3 2 0,-6 1 0,-4 6 0,-3-2 0,-6 4 0,-6-1 0,-8 2 0,-5 8 0,-7 1 0,-10 3 0,0 5 0,-9 9 0,-7 5 0,-8 5 0,1 3 0,0 2 0,1 1 0,6 0 0,8-5 0,7-1 0,8-6 0,11-8 0,4-7 0,2-3 0,1-1 0,0-8 0,-3-7 0,-1-2 0,-8-5 0,-4-1 0,-4-2 0,-2-1 0,-3-3 0,3 3 0,-2 3 0,2 2 0,2 1 0,8 7 0,1 3 0,5 4 0,0 7 0,3 3 0,2 8 0,0 3 0,0 7 0,-6 6 0,-4 1 0,-3 5 0,-3-5 0,-4 0 0,0-4 0,-2-3 0,-2-2 0,0-8 0,0-11 0,0 9 0,0-9 0,2-4 0,2-10 0,3-6 0,2-2 0,4-2 0,3-7 0,3 0 0,4 6 0,3 5 0,1 1 0,0 5 0,-1 11 0,-2 3 0,2 8 0,-8 8 0,-2-4 0,-3 6 0,-1 6 0,-2 0 0,0 0 0,-2-2 0,-1 1 0,1-1 0,-1 1 0,0-1 0,0-10-9,1 2-35,-1 3-35,1-9-1,7 0-5,-4-8-5,7-2-1</inkml:trace>
        </inkml:traceGroup>
        <inkml:traceGroup>
          <inkml:annotationXML>
            <emma:emma xmlns:emma="http://www.w3.org/2003/04/emma" version="1.0">
              <emma:interpretation id="{D0442FAE-3E46-45E5-B5BD-9D78F537CA00}" emma:medium="tactile" emma:mode="ink">
                <msink:context xmlns:msink="http://schemas.microsoft.com/ink/2010/main" type="inkWord" rotatedBoundingBox="14667,7297 15550,7267 15571,7888 14688,7918"/>
              </emma:interpretation>
              <emma:one-of disjunction-type="recognition" id="oneOf23">
                <emma:interpretation id="interp115" emma:lang="ko-KR" emma:confidence="0">
                  <emma:literal>d</emma:literal>
                </emma:interpretation>
                <emma:interpretation id="interp116" emma:lang="ko-KR" emma:confidence="0">
                  <emma:literal>Q</emma:literal>
                </emma:interpretation>
                <emma:interpretation id="interp117" emma:lang="ko-KR" emma:confidence="0">
                  <emma:literal>』</emma:literal>
                </emma:interpretation>
                <emma:interpretation id="interp118" emma:lang="ko-KR" emma:confidence="0">
                  <emma:literal>인</emma:literal>
                </emma:interpretation>
                <emma:interpretation id="interp119" emma:lang="ko-KR" emma:confidence="0">
                  <emma:literal>안</emma:literal>
                </emma:interpretation>
              </emma:one-of>
            </emma:emma>
          </inkml:annotationXML>
          <inkml:trace contextRef="#ctx0" brushRef="#br0" timeOffset="28423.2499">12779 5165 6,'15'-18'46,"-9"1"4,-1 8 4,-10-1-23,-5 7 5,-2 3 3,-14 13 0,-9 1-3,-2 9-2,-4-1-2,-2 3-4,7 1-7,3-3-6,7 0-5,8-6-3,11-2-1,11-4 0,11-4-1,10-2 1,4-5-2,3-3-4,5-7 0,-4-2 0,-4-2 0,-8 1 0,-5-3 0,-5 5-3,-7 0-1,-4 11 0,0 0 1,0 0 1,0 0-1,4 8 2,3 4 1,6-1 1,9 0 2,3-1 0,9-4 1,5-4 1,3-2-1,0-9-4,2-4 0,-3-6 0,-1-7 0,-6-10 0,-5-6 0,-4-3 0,-7-7 0,0-10 0,-10 3 0,-4-3 0,-4 7 0,0 6 0,-2 10-8,-11 10 0,0 13 1,-7 16 1,1 16 3,-3 12 4,1 27 4,6 8 2,4 5 1,10 3 3,3-5-11,19-2 0,7-7 0,10-2 0,4-28-25,-41-12-55,44 1-1,-7-15-4,-3 2-8,-10-13-4</inkml:trace>
        </inkml:traceGroup>
      </inkml:traceGroup>
      <inkml:traceGroup>
        <inkml:annotationXML>
          <emma:emma xmlns:emma="http://www.w3.org/2003/04/emma" version="1.0">
            <emma:interpretation id="{11837873-8975-4D10-ACD4-4B179627D155}" emma:medium="tactile" emma:mode="ink">
              <msink:context xmlns:msink="http://schemas.microsoft.com/ink/2010/main" type="line" rotatedBoundingBox="5052,8955 10208,8559 10287,9588 5131,9984"/>
            </emma:interpretation>
          </emma:emma>
        </inkml:annotationXML>
        <inkml:traceGroup>
          <inkml:annotationXML>
            <emma:emma xmlns:emma="http://www.w3.org/2003/04/emma" version="1.0">
              <emma:interpretation id="{EEF3AE3B-9536-413F-AB70-41AA03EE51AE}" emma:medium="tactile" emma:mode="ink">
                <msink:context xmlns:msink="http://schemas.microsoft.com/ink/2010/main" type="inkWord" rotatedBoundingBox="4897,9594 5257,8821 5685,9021 5325,9793"/>
              </emma:interpretation>
              <emma:one-of disjunction-type="recognition" id="oneOf24">
                <emma:interpretation id="interp120" emma:lang="ko-KR" emma:confidence="0">
                  <emma:literal>V</emma:literal>
                </emma:interpretation>
                <emma:interpretation id="interp121" emma:lang="ko-KR" emma:confidence="0">
                  <emma:literal>ⅴ</emma:literal>
                </emma:interpretation>
                <emma:interpretation id="interp122" emma:lang="ko-KR" emma:confidence="0">
                  <emma:literal>Ⅴ</emma:literal>
                </emma:interpretation>
                <emma:interpretation id="interp123" emma:lang="ko-KR" emma:confidence="0">
                  <emma:literal>v</emma:literal>
                </emma:interpretation>
                <emma:interpretation id="interp12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38812.8682">2873 6661 31,'0'0'57,"-1"-17"2,1 17-3,-8-16-34,8 16-1,0 0-4,-2 4-1,2 12 1,5 2 3,0 12 2,5 2 1,-1 15 4,5-2-3,0 12-2,4-6-4,0 2-5,4-2-7,-2-6-3,3-6-1,-4-9-1,-3-6 1,1-7 2,-5-8 1,1-6 0,-4-4 1,2-10 0,2-7 0,2-8-6,-1-6 0,1-11 0,4-5 0,-1-7 0,-1-7 0,1-3 0,-3-5 0,0 3 0,3 1 0,-3 5 0,1 8 0,-2 7 0,6 12-5,-4 8-19,-1 9-17,3 39-12,-8-18-28,5 7-3,-4-1-3,3 12-1</inkml:trace>
        </inkml:traceGroup>
        <inkml:traceGroup>
          <inkml:annotationXML>
            <emma:emma xmlns:emma="http://www.w3.org/2003/04/emma" version="1.0">
              <emma:interpretation id="{B833F415-0812-4395-867D-E574EABBBE96}" emma:medium="tactile" emma:mode="ink">
                <msink:context xmlns:msink="http://schemas.microsoft.com/ink/2010/main" type="inkWord" rotatedBoundingBox="5632,9443 6211,9096 6440,9478 5861,9826"/>
              </emma:interpretation>
              <emma:one-of disjunction-type="recognition" id="oneOf25">
                <emma:interpretation id="interp125" emma:lang="ko-KR" emma:confidence="0">
                  <emma:literal>e</emma:literal>
                </emma:interpretation>
                <emma:interpretation id="interp126" emma:lang="ko-KR" emma:confidence="0">
                  <emma:literal>은</emma:literal>
                </emma:interpretation>
                <emma:interpretation id="interp127" emma:lang="ko-KR" emma:confidence="0">
                  <emma:literal>으</emma:literal>
                </emma:interpretation>
                <emma:interpretation id="interp128" emma:lang="ko-KR" emma:confidence="0">
                  <emma:literal>ㄷ</emma:literal>
                </emma:interpretation>
                <emma:interpretation id="interp1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9296.469">3505 6952 32,'-14'4'64,"4"1"-1,10-5-1,0 0-3,-1-5-39,12-3-6,11 0-4,10-4-5,1-4 2,12-4 0,8 1 1,2-7-1,3 0 0,-3-5-1,0-2-1,-11 1-1,-1 1 0,-14-1-1,-10 2-1,-10 5-1,-10 1 0,-13 15 0,-12 3-1,-11 6 0,-9 8 1,-5 10 4,-2 13 2,-4 1 2,6 12 3,3 0 0,9 5 1,9-1 0,12 4-1,13-8-3,7-6-1,18-6-2,10-8-1,13-10-1,8-5-1,8-6-5,3-6-7,3-7-20,-2-6-24,-2-5-27,-1-6-2,-6-4-7,-4-2-2</inkml:trace>
        </inkml:traceGroup>
        <inkml:traceGroup>
          <inkml:annotationXML>
            <emma:emma xmlns:emma="http://www.w3.org/2003/04/emma" version="1.0">
              <emma:interpretation id="{2CCB27BD-A29E-4881-B529-F786AEB32E54}" emma:medium="tactile" emma:mode="ink">
                <msink:context xmlns:msink="http://schemas.microsoft.com/ink/2010/main" type="inkWord" rotatedBoundingBox="6337,9196 7491,8640 7819,9320 6665,9876"/>
              </emma:interpretation>
              <emma:one-of disjunction-type="recognition" id="oneOf26">
                <emma:interpretation id="interp130" emma:lang="ko-KR" emma:confidence="0">
                  <emma:literal>나</emma:literal>
                </emma:interpretation>
                <emma:interpretation id="interp131" emma:lang="ko-KR" emma:confidence="0">
                  <emma:literal>아</emma:literal>
                </emma:interpretation>
                <emma:interpretation id="interp132" emma:lang="ko-KR" emma:confidence="0">
                  <emma:literal>여</emma:literal>
                </emma:interpretation>
                <emma:interpretation id="interp133" emma:lang="ko-KR" emma:confidence="0">
                  <emma:literal>다</emma:literal>
                </emma:interpretation>
                <emma:interpretation id="interp134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39748.8698">4418 6636 55,'0'0'71,"-12"10"1,-2 8 1,-7 6-2,-32 5-41,32 12-6,4-4-3,6 9-3,6-13-3,8-2-3,10-8-2,12-7-2,13-7-2,8-6-1,9-5 0,5-10-1,5-8-1,-1-6-2,0-2 0,-4-5 0,-6-8-2,-10-3-1,-7-5 0,-8-5-1,-8-2 0,-7-1 0,-6 0 0,-4 1 0,-4 5 1,0 4 1,0 5 0,-1 8 0,1 10 0,-2 9-1,2 15 2,0 0 0,9 11 2,-1 13 1,0 16 1,-2 9 0,2 8 2,0 4 0,2 9-1,1 0-2,0 0-3,4-3 0,0-6 0,3-10 0,0-5-4,-3-11-28,-15-11-46,14-6-3,-14-18-3,0 0-6,0-10-4</inkml:trace>
          <inkml:trace contextRef="#ctx0" brushRef="#br0" timeOffset="39967.2702">4770 6660 48,'-24'-7'75,"5"4"-1,4-4-2,7-2-3,8 9-23,8-6-28,15-8-3,16 4-5,6-2-4,12-2 1,9 3-2,10 1-9,4-5-16,1 4-22,25 4-28,-33-2-4,0 4-5,-9-1-4</inkml:trace>
        </inkml:traceGroup>
        <inkml:traceGroup>
          <inkml:annotationXML>
            <emma:emma xmlns:emma="http://www.w3.org/2003/04/emma" version="1.0">
              <emma:interpretation id="{71A7BA09-5C6E-426B-9E48-EBBF88DAD8BC}" emma:medium="tactile" emma:mode="ink">
                <msink:context xmlns:msink="http://schemas.microsoft.com/ink/2010/main" type="inkWord" rotatedBoundingBox="7555,9136 8711,8984 8760,9356 7604,9509"/>
              </emma:interpretation>
              <emma:one-of disjunction-type="recognition" id="oneOf27">
                <emma:interpretation id="interp135" emma:lang="ko-KR" emma:confidence="0">
                  <emma:literal>야</emma:literal>
                </emma:interpretation>
                <emma:interpretation id="interp136" emma:lang="ko-KR" emma:confidence="0">
                  <emma:literal>댜</emma:literal>
                </emma:interpretation>
                <emma:interpretation id="interp137" emma:lang="ko-KR" emma:confidence="0">
                  <emma:literal>에</emma:literal>
                </emma:interpretation>
                <emma:interpretation id="interp138" emma:lang="ko-KR" emma:confidence="0">
                  <emma:literal>여</emma:literal>
                </emma:interpretation>
                <emma:interpretation id="interp139" emma:lang="ko-KR" emma:confidence="0">
                  <emma:literal>연</emma:literal>
                </emma:interpretation>
              </emma:one-of>
            </emma:emma>
          </inkml:annotationXML>
          <inkml:trace contextRef="#ctx0" brushRef="#br0" timeOffset="40809.6713">5701 6646 63,'-47'11'84,"-4"6"0,0 4-4,0-1-1,6 3-37,5 10-11,14-6-11,15 0-9,16-7-4,20-9-2,19-7-3,10-4 1,7-12-3,1-4 0,-2-8 0,-3 0 0,-9-2 0,-15-4 0,-14 7 0,-14-4 0,-5 2 0,-13 3 0,-3 1 0,-6 2 0,1 4-2,4 2 1,8-3 0,9 7 0,12 2 0,14 4 0,9 3 0,2 5 1,8 8 0,1 6 1,-6 5 0,-3 6 0,-9 4 1,-10 1 1,-7-1-3,-6-2 0,-5-2 0,-7-7 0,-1-6 0,-2-6 0,-4-8 0,2-3 0,0-9 0,1-5 0,2-7 0,5-3 0,3-5 0,1-5 0,5 1 0,6-5 0,7 0 0,6 3 0,5-2 0,5 6 0,5 4 0,2 8 0,0 5 0,1 7 0,-5 7 0,-7 2 0,-8 10 0,-11 8 0,-11 6 0,-9-2 0,-12 3 0,-7 2 0,-3-3 0,-6 0 0,3-3 0,3-4 0,6-2 0,8-1 0,8-1 0,6-3 0,9-2 0,14 0 0,8-2 0,5-4 0,5 0 0,5-1 0,0-3 0,0 0 0,-6 0 0,-8 0-12,-6-10-38,-2 10-29,-9-3-3,-1 0-3,-11 3-7,11-14-1</inkml:trace>
        </inkml:traceGroup>
        <inkml:traceGroup>
          <inkml:annotationXML>
            <emma:emma xmlns:emma="http://www.w3.org/2003/04/emma" version="1.0">
              <emma:interpretation id="{41B6AB26-A791-46D2-B0B1-B8B0ADF2BC34}" emma:medium="tactile" emma:mode="ink">
                <msink:context xmlns:msink="http://schemas.microsoft.com/ink/2010/main" type="inkWord" rotatedBoundingBox="8865,9406 9089,8880 9503,9057 9279,9582"/>
              </emma:interpretation>
              <emma:one-of disjunction-type="recognition" id="oneOf28">
                <emma:interpretation id="interp140" emma:lang="ko-KR" emma:confidence="0">
                  <emma:literal>s</emma:literal>
                </emma:interpretation>
                <emma:interpretation id="interp141" emma:lang="ko-KR" emma:confidence="0">
                  <emma:literal>S</emma:literal>
                </emma:interpretation>
                <emma:interpretation id="interp142" emma:lang="ko-KR" emma:confidence="0">
                  <emma:literal>5</emma:literal>
                </emma:interpretation>
                <emma:interpretation id="interp143" emma:lang="ko-KR" emma:confidence="0">
                  <emma:literal>8</emma:literal>
                </emma:interpretation>
                <emma:interpretation id="interp144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41262.0725">7045 6475 12,'21'-8'61,"-5"1"1,-1-2-1,-5 1-1,-9-35-24,-1 43-19,-9-9-4,-8 7-2,-5 2 2,-7 0 0,-5 6 4,-2 1 0,-4 6 0,4-2-2,4 0-2,3 2-2,12 1-3,10 1-2,9 1-2,16-1-1,13-1-1,7 4 0,8 1 1,7-2 1,0 3-1,-2 1 1,-11 0 0,-7 3 2,-15 1 2,-14-1-3,-11-2-5,-18 0 0,-13-2 0,-12-3 0,-5 1 0,-9-5 0,5 1-20,1-3-60,2-10-4,14-1-3,9-9-5,18-8-5</inkml:trace>
        </inkml:traceGroup>
        <inkml:traceGroup>
          <inkml:annotationXML>
            <emma:emma xmlns:emma="http://www.w3.org/2003/04/emma" version="1.0">
              <emma:interpretation id="{06990BBC-F263-4CA1-AF0A-1C62E7E24366}" emma:medium="tactile" emma:mode="ink">
                <msink:context xmlns:msink="http://schemas.microsoft.com/ink/2010/main" type="inkWord" rotatedBoundingBox="10124,8655 10215,8648 10287,9588 10197,9595"/>
              </emma:interpretation>
              <emma:one-of disjunction-type="recognition" id="oneOf29">
                <emma:interpretation id="interp145" emma:lang="ko-KR" emma:confidence="0">
                  <emma:literal>i</emma:literal>
                </emma:interpretation>
                <emma:interpretation id="interp146" emma:lang="ko-KR" emma:confidence="0">
                  <emma:literal>!</emma:literal>
                </emma:interpretation>
                <emma:interpretation id="interp147" emma:lang="ko-KR" emma:confidence="0">
                  <emma:literal>?</emma:literal>
                </emma:interpretation>
                <emma:interpretation id="interp148" emma:lang="ko-KR" emma:confidence="0">
                  <emma:literal>:</emma:literal>
                </emma:interpretation>
                <emma:interpretation id="interp14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42946.8754">8039 6944 62,'-5'30'81,"1"-8"1,0-10-1,4-12-4,-41 2-44,41-2-10,0 0-18,0 0-62,4-12-14,0-3-6,-4-5-7,6-7-4</inkml:trace>
          <inkml:trace contextRef="#ctx0" brushRef="#br0" timeOffset="42759.6749">7983 6253 20,'0'4'29,"0"-4"-29,0 0 2,0 0-1,0 0 2,0 0 0,0 0 3,0 0 3,0 0 1,-12 0 3,12 0 2,-11-7 1,11 7 0,-12-11 4,12 1-2,0 0 2,0-5 1,5 0 0,-1-3 2,6 0-2,-5-3 2,6-2-2,-6 5-2,4 1-4,-9 17 0,6-9-1,-6 9 0,2 15 0,-2 6 0,0 13 0,0 3 1,-1 10 1,-2-2-1,-1-1-3,3 4-9,-2-6-3,2-4 0,1-3 0,0-4 0,2-7 0,3-4 0,0-3 0,1-3 0,-2-4 0,3 2-26,-2 1-54,-5-13-3,6 11-4,-6-11-7,0 0-3</inkml:trace>
        </inkml:traceGroup>
      </inkml:traceGroup>
    </inkml:traceGroup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4:48.82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A9C574-C03E-4B7E-B009-C96EA848ABAC}" emma:medium="tactile" emma:mode="ink">
          <msink:context xmlns:msink="http://schemas.microsoft.com/ink/2010/main" type="writingRegion" rotatedBoundingBox="19944,2490 21143,2490 21143,3031 19944,3031"/>
        </emma:interpretation>
      </emma:emma>
    </inkml:annotationXML>
    <inkml:traceGroup>
      <inkml:annotationXML>
        <emma:emma xmlns:emma="http://www.w3.org/2003/04/emma" version="1.0">
          <emma:interpretation id="{949E335C-DDDC-4B0B-B5C5-F960B08435E2}" emma:medium="tactile" emma:mode="ink">
            <msink:context xmlns:msink="http://schemas.microsoft.com/ink/2010/main" type="paragraph" rotatedBoundingBox="19944,2490 21143,2490 21143,3031 19944,30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B0F797-FA5F-4706-983A-52880EE41E57}" emma:medium="tactile" emma:mode="ink">
              <msink:context xmlns:msink="http://schemas.microsoft.com/ink/2010/main" type="line" rotatedBoundingBox="19944,2490 21143,2490 21143,3031 19944,3031"/>
            </emma:interpretation>
          </emma:emma>
        </inkml:annotationXML>
        <inkml:traceGroup>
          <inkml:annotationXML>
            <emma:emma xmlns:emma="http://www.w3.org/2003/04/emma" version="1.0">
              <emma:interpretation id="{235A9C06-86F8-4461-B4A0-58C86682BDC3}" emma:medium="tactile" emma:mode="ink">
                <msink:context xmlns:msink="http://schemas.microsoft.com/ink/2010/main" type="inkWord" rotatedBoundingBox="19944,2490 20501,2490 20501,3031 19944,3031"/>
              </emma:interpretation>
              <emma:one-of disjunction-type="recognition" id="oneOf0">
                <emma:interpretation id="interp0" emma:lang="ko-KR" emma:confidence="0">
                  <emma:literal>e</emma:literal>
                </emma:interpretation>
                <emma:interpretation id="interp1" emma:lang="ko-KR" emma:confidence="0">
                  <emma:literal>오</emma:literal>
                </emma:interpretation>
                <emma:interpretation id="interp2" emma:lang="ko-KR" emma:confidence="0">
                  <emma:literal>으</emma:literal>
                </emma:interpretation>
                <emma:interpretation id="interp3" emma:lang="ko-KR" emma:confidence="0">
                  <emma:literal>요</emma:literal>
                </emma:interpretation>
                <emma:interpretation id="interp4" emma:lang="ko-KR" emma:confidence="0">
                  <emma:literal>c</emma:literal>
                </emma:interpretation>
              </emma:one-of>
            </emma:emma>
          </inkml:annotationXML>
          <inkml:trace contextRef="#ctx0" brushRef="#br0">117 205 33,'0'0'45,"-4"-8"-17,4 8 3,-8-5 6,8 5 3,0 0-2,-10-6-3,10 6-6,0 0-2,0 0-7,0 0-2,0 9-5,0-9-4,8 14 0,2-4-1,2-3 1,5 2 0,2-1-4,9-1 0,-1-4 0,2-3-2,2 0 1,-4-4-1,3-4 0,-6-2-1,-1-4-1,-5-3 0,-1-1-1,-8-7-2,0 3-2,-7-1-1,-2 0-2,-5 0 0,-8 1 1,-6 3-2,-6 5 2,-1 6 2,-7 7 4,-1 1 4,-6 12 3,0 9 2,-2 9 2,4 7 2,2 4 1,4 6-1,7 2-1,8 1-5,7-3-7,10-1 0,7-6 0,12-3 0,10-9 0,7-3 0,8-11 0,3-4 0,4-3 0,-2-7 0,2-7 0,-8-3 0,3 3 0,-8-3-44,-32-2-39,27-2-4,-13-3-4,4 4-2,-10-7-2</inkml:trace>
        </inkml:traceGroup>
        <inkml:traceGroup>
          <inkml:annotationXML>
            <emma:emma xmlns:emma="http://www.w3.org/2003/04/emma" version="1.0">
              <emma:interpretation id="{F74B52BA-0013-4D11-A4A1-623E755C4C3F}" emma:medium="tactile" emma:mode="ink">
                <msink:context xmlns:msink="http://schemas.microsoft.com/ink/2010/main" type="inkWord" rotatedBoundingBox="20731,2600 21143,2600 21143,2844 20731,2844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드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374.4006">810 203 43,'-15'0'80,"15"0"-1,-8-3-6,8 3 0,1-31-23,10 26-27,9-2-5,4 1-7,5-2-4,6 1-1,2 0 1,3 4-2,-2-4-1,0 4-5,-7-1-11,-3 4-20,-5 0-18,-13 7-26,-4 4-3,-6-11-7,-13 17-2</inkml:trace>
          <inkml:trace contextRef="#ctx0" brushRef="#br0" timeOffset="530.4009">883 305 24,'-13'17'65,"10"-4"4,4-5 3,14-4-4,-15-4-36,33 7-10,-1-5 1,9-2-6,1 0-18,-2-14-35,1 12-27,-8-2-7,0 0-4,-12-2-4</inkml:trace>
        </inkml:traceGroup>
      </inkml:traceGroup>
    </inkml:traceGroup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4:52.13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11AF34-F2A6-491A-B6F5-17E1520604E6}" emma:medium="tactile" emma:mode="ink">
          <msink:context xmlns:msink="http://schemas.microsoft.com/ink/2010/main" type="inkDrawing" rotatedBoundingBox="22083,1836 22230,4289 21809,4314 21663,1861" semanticType="verticalRange" shapeName="Other">
            <msink:sourceLink direction="with" ref="{2C9B86C0-E6BB-4777-9AB5-4862B740ABE4}"/>
          </msink:context>
        </emma:interpretation>
      </emma:emma>
    </inkml:annotationXML>
    <inkml:trace contextRef="#ctx0" brushRef="#br0">301 108 22,'7'-9'47,"-7"9"4,0 0-28,5-12-3,-5 12 1,0 0-1,-7-12 0,7 12-3,-15-8-3,3 2-2,-2 1-1,-1 1-1,0 1-1,-6-3-3,0 2-1,1-1 1,-1 1 1,0 0 0,2-1 1,1 1 2,3 1-1,1-1 1,4 0-1,1 1 0,9 3-4,-10-3-1,10 3-2,0 0-2,0 0-2,-11 0 1,11 0-2,-5 13 1,0-5 0,1 8-1,0-2 1,1 9 1,1 21 1,2 12 2,-3 7 1,3 10 2,0 9 0,0 13 1,0 9 1,1 5 1,1-9 0,0-1 0,4-4 0,-1 5-2,4 0-1,0-5 1,1-2-2,0-7 0,-2 0-1,0-5-1,-4-1 0,-2-9 0,-2-3-1,0-5 1,-2-5-1,0-5 0,-1-6 0,-1-6-1,4-4 1,0-8-1,0-2 1,1-9 0,5 0 0,0-2 0,3-2 1,-1-2 0,2 1-1,1-1 1,4 0 0,0 3-1,0-3 2,6 1-1,5-1 0,2 1 1,3-3 0,4 1-1,-2-5 1,0 1-3,-1-3 0,-5-2 0,-3-1 0,-7-1 0,-3 0 0,-5 0 0,-9 0 0,9 3 0,-9-3-51,-7 0-29,7 0-2,-15-17-5,5 0-6,-7-15-2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4:53.77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9B86C0-E6BB-4777-9AB5-4862B740ABE4}" emma:medium="tactile" emma:mode="ink">
          <msink:context xmlns:msink="http://schemas.microsoft.com/ink/2010/main" type="writingRegion" rotatedBoundingBox="22286,1718 24358,2114 23851,4770 21779,4374">
            <msink:destinationLink direction="with" ref="{1311AF34-F2A6-491A-B6F5-17E1520604E6}"/>
          </msink:context>
        </emma:interpretation>
      </emma:emma>
    </inkml:annotationXML>
    <inkml:traceGroup>
      <inkml:annotationXML>
        <emma:emma xmlns:emma="http://www.w3.org/2003/04/emma" version="1.0">
          <emma:interpretation id="{1E84852B-42BF-486D-9852-3C153264686F}" emma:medium="tactile" emma:mode="ink">
            <msink:context xmlns:msink="http://schemas.microsoft.com/ink/2010/main" type="paragraph" rotatedBoundingBox="22248,1772 23572,1945 23478,2659 22154,24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98EEFE-7E80-4DB5-BCD2-A37673C26AE4}" emma:medium="tactile" emma:mode="ink">
              <msink:context xmlns:msink="http://schemas.microsoft.com/ink/2010/main" type="inkBullet" rotatedBoundingBox="22191,2204 22543,2250 22532,2328 22181,2282"/>
            </emma:interpretation>
            <emma:one-of disjunction-type="recognition" id="oneOf0">
              <emma:interpretation id="interp0" emma:lang="ko-KR" emma:confidence="0">
                <emma:literal>-</emma:literal>
              </emma:interpretation>
            </emma:one-of>
          </emma:emma>
        </inkml:annotationXML>
        <inkml:trace contextRef="#ctx0" brushRef="#br0">42 52 22,'-22'-1'63,"18"-30"9,4 31 1,-10-7-24,10 7-2,0 0-11,0 0-5,-6-10-10,6 10-6,0 0-6,0 0-1,13-3-4,1 3-1,6 1-1,5 0 1,5 3 0,3-1 1,2-3-2,1 2 1,-3 0-1,-4-2 0,-6 0-1,-3 0 0,-4 0 1,-5 0-2,-3 2 1,-8-2-4,10 2-5,-10-2-8,0 0-19,0 0-41,-10 7-1,10-7-6,-15 0-3,15 0 3</inkml:trace>
      </inkml:traceGroup>
      <inkml:traceGroup>
        <inkml:annotationXML>
          <emma:emma xmlns:emma="http://www.w3.org/2003/04/emma" version="1.0">
            <emma:interpretation id="{49CCF621-9226-4255-A6D4-5B0A76EE00F5}" emma:medium="tactile" emma:mode="ink">
              <msink:context xmlns:msink="http://schemas.microsoft.com/ink/2010/main" type="line" rotatedBoundingBox="22883,1855 23572,1945 23478,2659 22789,2568"/>
            </emma:interpretation>
          </emma:emma>
        </inkml:annotationXML>
        <inkml:traceGroup>
          <inkml:annotationXML>
            <emma:emma xmlns:emma="http://www.w3.org/2003/04/emma" version="1.0">
              <emma:interpretation id="{C4B0C998-3ED8-48EC-9DEE-465CF8C880E3}" emma:medium="tactile" emma:mode="ink">
                <msink:context xmlns:msink="http://schemas.microsoft.com/ink/2010/main" type="inkWord" rotatedBoundingBox="22645,2513 22926,1777 23261,1905 22981,2641"/>
              </emma:interpretation>
              <emma:one-of disjunction-type="recognition" id="oneOf1">
                <emma:interpretation id="interp1" emma:lang="ko-KR" emma:confidence="0">
                  <emma:literal>y</emma:literal>
                </emma:interpretation>
                <emma:interpretation id="interp2" emma:lang="ko-KR" emma:confidence="0">
                  <emma:literal>Y</emma:literal>
                </emma:interpretation>
                <emma:interpretation id="interp3" emma:lang="ko-KR" emma:confidence="0">
                  <emma:literal>다</emma:literal>
                </emma:interpretation>
                <emma:interpretation id="interp4" emma:lang="ko-KR" emma:confidence="0">
                  <emma:literal>”</emma:literal>
                </emma:interpretation>
                <emma:interpretation id="interp5" emma:lang="ko-KR" emma:confidence="0">
                  <emma:literal>9</emma:literal>
                </emma:interpretation>
              </emma:one-of>
            </emma:emma>
          </inkml:annotationXML>
          <inkml:trace contextRef="#ctx0" brushRef="#br0" timeOffset="514.8009">729-291 8,'0'-14'62,"-4"-11"4,-16 13 2,18 2-2,1 2-38,1 8-10,0 0-3,0 0-4,0 0-2,3 14-3,1 1-2,1 2-2,2 1 4,4 12 4,-4-8 1,3 4-1,-3-5-1,2-2-1,-5-7-1,3 5-7,-7-17-8,3 11-20,-3-11-18,1 13-24,-1-13-6,0 0-4,7 10-1</inkml:trace>
          <inkml:trace contextRef="#ctx0" brushRef="#br0" timeOffset="1029.6018">1056-311 36,'6'-14'49,"-6"14"2,12-5-2,-12 5-34,-4 12 0,-11 8 4,-14 29 10,-7 6-3,-5 9 3,-4 4 2,-3 3 0,0-2-1,-4 3-6,8-12-5,12-25-12,7-5-3,7-8 0,4-6-1,5-4 1,9-12-2,-10 9-2,10-9-10,0 0-16,0 0-21,0-8-28,3-5-3,11 2-6,-2-9-4</inkml:trace>
        </inkml:traceGroup>
        <inkml:traceGroup>
          <inkml:annotationXML>
            <emma:emma xmlns:emma="http://www.w3.org/2003/04/emma" version="1.0">
              <emma:interpretation id="{37559F26-0D8C-4BE6-8F58-583350F895D8}" emma:medium="tactile" emma:mode="ink">
                <msink:context xmlns:msink="http://schemas.microsoft.com/ink/2010/main" type="inkWord" rotatedBoundingBox="23297,2176 23525,2459 23293,2647 23065,2363"/>
              </emma:interpretation>
              <emma:one-of disjunction-type="recognition" id="oneOf2">
                <emma:interpretation id="interp6" emma:lang="ko-KR" emma:confidence="0">
                  <emma:literal>6</emma:literal>
                </emma:interpretation>
                <emma:interpretation id="interp7" emma:lang="ko-KR" emma:confidence="0">
                  <emma:literal>4</emma:literal>
                </emma:interpretation>
                <emma:interpretation id="interp8" emma:lang="ko-KR" emma:confidence="0">
                  <emma:literal>0</emma:literal>
                </emma:interpretation>
                <emma:interpretation id="interp9" emma:lang="ko-KR" emma:confidence="0">
                  <emma:literal>ㆁ</emma:literal>
                </emma:interpretation>
                <emma:interpretation id="interp10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1404.0025">1110-49 23,'0'0'39,"0"-9"-1,5 14-14,-12 11 6,-6 9 3,-8 4 1,-1 4 1,-2 7-2,4-3-1,3 1-4,6-1 0,9-3-6,8-10-5,18-2-5,8-10-2,10-5 1,4-5 0,1-2-3,-1-8-3,-4-8-1,-12-1-2,-13-1-1,-9-2 0,-9 2-1,-13 3 0,-8-1-1,-7 8 0,-3 3 1,-4 5 0,5 3-2,-1 7-7,6 4-25,8 6-40,-2-4-1,12 0-4,-3-1-5,8 1-3</inkml:trace>
        </inkml:traceGroup>
      </inkml:traceGroup>
    </inkml:traceGroup>
    <inkml:traceGroup>
      <inkml:annotationXML>
        <emma:emma xmlns:emma="http://www.w3.org/2003/04/emma" version="1.0">
          <emma:interpretation id="{A6F314C6-A004-4266-BAD7-ABD41FFEF950}" emma:medium="tactile" emma:mode="ink">
            <msink:context xmlns:msink="http://schemas.microsoft.com/ink/2010/main" type="paragraph" rotatedBoundingBox="22564,2813 23558,3041 23403,3718 22409,34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AD951D0-B62F-44E7-B619-29D7A12559FB}" emma:medium="tactile" emma:mode="ink">
              <msink:context xmlns:msink="http://schemas.microsoft.com/ink/2010/main" type="line" rotatedBoundingBox="22564,2813 23558,3041 23403,3718 22409,3491"/>
            </emma:interpretation>
          </emma:emma>
        </inkml:annotationXML>
        <inkml:traceGroup>
          <inkml:annotationXML>
            <emma:emma xmlns:emma="http://www.w3.org/2003/04/emma" version="1.0">
              <emma:interpretation id="{DE3528F4-6978-40B5-9473-E75A7A4B82B7}" emma:medium="tactile" emma:mode="ink">
                <msink:context xmlns:msink="http://schemas.microsoft.com/ink/2010/main" type="inkWord" rotatedBoundingBox="22764,3061 22773,3342 22444,3353 22435,3071"/>
              </emma:interpretation>
              <emma:one-of disjunction-type="recognition" id="oneOf3">
                <emma:interpretation id="interp11" emma:lang="ko-KR" emma:confidence="0">
                  <emma:literal>그</emma:literal>
                </emma:interpretation>
                <emma:interpretation id="interp12" emma:lang="ko-KR" emma:confidence="0">
                  <emma:literal>2</emma:literal>
                </emma:interpretation>
                <emma:interpretation id="interp13" emma:lang="ko-KR" emma:confidence="0">
                  <emma:literal>고</emma:literal>
                </emma:interpretation>
                <emma:interpretation id="interp14" emma:lang="ko-KR" emma:confidence="0">
                  <emma:literal>z</emma:literal>
                </emma:interpretation>
                <emma:interpretation id="interp15" emma:lang="ko-KR" emma:confidence="0">
                  <emma:literal>즈</emma:literal>
                </emma:interpretation>
              </emma:one-of>
            </emma:emma>
          </inkml:annotationXML>
          <inkml:trace contextRef="#ctx0" brushRef="#br0" timeOffset="4274.4072">345 858 14,'-11'-8'56,"11"8"4,-8-5-1,8 5-28,0 0-6,0 0-4,0 0-5,0-10-6,0 10-5,15-1-3,-3 1 0,5-1 0,-1 1 0,5 0 0,-3 0 0,1 6-1,-2 0 0,-3 2-1,-5 1 0,-5 7 2,-4-1 1,-4 5-1,-7 6 3,-11-3-1,1 2 2,-8-6-1,3 5 1,-3-6-1,5 3-1,0-10-1,5-2 1,5-1 1,6 1 5,8-9 2,0 0-2,18 8 0,2-7 1,8-1 0,2 0 1,6-3-4,1-2-4,3 1-2,-9 1-1,-1 0 0,-9-1 0,-4 4-1,-4-4-3,-13 4-4,8-1-6,-8 1-13,0 0-18,-4 5-29,4-5-3,0 0-5,0 0 0</inkml:trace>
        </inkml:traceGroup>
        <inkml:traceGroup>
          <inkml:annotationXML>
            <emma:emma xmlns:emma="http://www.w3.org/2003/04/emma" version="1.0">
              <emma:interpretation id="{A45841B0-5652-4D54-994E-47E3427D799A}" emma:medium="tactile" emma:mode="ink">
                <msink:context xmlns:msink="http://schemas.microsoft.com/ink/2010/main" type="inkWord" rotatedBoundingBox="22763,3566 23205,2953 23220,2964 22778,3576"/>
              </emma:interpretation>
              <emma:one-of disjunction-type="recognition" id="oneOf4">
                <emma:interpretation id="interp16" emma:lang="ko-KR" emma:confidence="0">
                  <emma:literal>/</emma:literal>
                </emma:interpretation>
                <emma:interpretation id="interp17" emma:lang="ko-KR" emma:confidence="0">
                  <emma:literal>1</emma:literal>
                </emma:interpretation>
                <emma:interpretation id="interp18" emma:lang="ko-KR" emma:confidence="0">
                  <emma:literal>l</emma:literal>
                </emma:interpretation>
                <emma:interpretation id="interp19" emma:lang="ko-KR" emma:confidence="0">
                  <emma:literal>’</emma:literal>
                </emma:interpretation>
                <emma:interpretation id="interp20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4617.6081">978 775 44,'16'-12'52,"1"4"7,-8-13-5,-9 21-40,11-6-2,-11 6-3,-3 8 0,-8 8 1,-5 4 1,-9 12 2,-1 3 3,-6 8 4,-4 4 0,1 1 0,-1 3 2,3 0-6,-3-3-4,8-8-4,3-1-2,6-12-1,0-4-1,5-6 0,2-1-1,3-6-3,9-10-5,-15 10-12,15-10-16,-12 31-18,12-31-22,0 0-5,1-10-4,3-5 1</inkml:trace>
        </inkml:traceGroup>
        <inkml:traceGroup>
          <inkml:annotationXML>
            <emma:emma xmlns:emma="http://www.w3.org/2003/04/emma" version="1.0">
              <emma:interpretation id="{49AF4154-E191-4F63-A345-6A8CA933F6A4}" emma:medium="tactile" emma:mode="ink">
                <msink:context xmlns:msink="http://schemas.microsoft.com/ink/2010/main" type="inkWord" rotatedBoundingBox="23064,3490 23311,3181 23543,3368 23296,3676"/>
              </emma:interpretation>
              <emma:one-of disjunction-type="recognition" id="oneOf5">
                <emma:interpretation id="interp21" emma:lang="ko-KR" emma:confidence="0">
                  <emma:literal>6</emma:literal>
                </emma:interpretation>
                <emma:interpretation id="interp22" emma:lang="ko-KR" emma:confidence="0">
                  <emma:literal>〇</emma:literal>
                </emma:interpretation>
                <emma:interpretation id="interp23" emma:lang="ko-KR" emma:confidence="0">
                  <emma:literal>ㆁ</emma:literal>
                </emma:interpretation>
                <emma:interpretation id="interp24" emma:lang="ko-KR" emma:confidence="0">
                  <emma:literal>O</emma:literal>
                </emma:interpretation>
                <emma:interpretation id="interp25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5085.6089">1130 958 17,'0'0'35,"-4"-10"3,4 10-22,-15 16 2,4-1 8,-4 5 5,-4 3 7,-2 8-4,-1-1 0,-1 7 0,1-1-6,2 1-3,5-5-5,8-2-4,7-3-4,3-7-1,15-4-1,9-4 0,6-8-1,5-4-1,6-3-1,-6-7-2,2-3-1,-5-3-1,-9-2 0,-5-1 0,-8 1-1,-8-1-1,-5 5-1,-11 3 0,-7 4-1,-7 3 0,-4 4 0,-4 7-2,2 7-6,-2 3-25,-23 5-42,30 1-1,-2-5-5,9 1-4,2-7-5</inkml:trace>
        </inkml:traceGroup>
      </inkml:traceGroup>
    </inkml:traceGroup>
    <inkml:traceGroup>
      <inkml:annotationXML>
        <emma:emma xmlns:emma="http://www.w3.org/2003/04/emma" version="1.0">
          <emma:interpretation id="{72732D12-F7A1-4B3C-A264-B407E6BF1455}" emma:medium="tactile" emma:mode="ink">
            <msink:context xmlns:msink="http://schemas.microsoft.com/ink/2010/main" type="paragraph" rotatedBoundingBox="22398,3758 23986,4061 23851,4770 22263,44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915D24-B307-4466-839F-7066F57B41D3}" emma:medium="tactile" emma:mode="ink">
              <msink:context xmlns:msink="http://schemas.microsoft.com/ink/2010/main" type="inkBullet" rotatedBoundingBox="22332,4103 22597,4154 22587,4208 22322,4158"/>
            </emma:interpretation>
            <emma:one-of disjunction-type="recognition" id="oneOf6">
              <emma:interpretation id="interp26" emma:lang="ko-KR" emma:confidence="0">
                <emma:literal>-</emma:literal>
              </emma:interpretation>
            </emma:one-of>
          </emma:emma>
        </inkml:annotationXML>
        <inkml:trace contextRef="#ctx0" brushRef="#br0" timeOffset="6536.4115">156 1920 3,'-11'3'58,"11"-3"5,0 0 5,-10 0-26,10 0-4,0 0-3,0 0-6,0 0-7,0 0-5,0 0-5,0 0-4,0 0-2,0 0-1,0 0-1,14 0 0,0 0 0,5 0 2,3 0 1,6 0 0,-2 0-2,4-1 0,-3-1-1,-4 1 0,-2 1-1,-3 0-1,-6 0-1,-4 0-1,-8 0-2,13 0-6,-13 0-12,0 0-22,-2 13-33,2-13-1,0 0-6,-11 9-4</inkml:trace>
      </inkml:traceGroup>
      <inkml:traceGroup>
        <inkml:annotationXML>
          <emma:emma xmlns:emma="http://www.w3.org/2003/04/emma" version="1.0">
            <emma:interpretation id="{56334947-2AD4-4E8D-8FE8-F108E1561441}" emma:medium="tactile" emma:mode="ink">
              <msink:context xmlns:msink="http://schemas.microsoft.com/ink/2010/main" type="line" rotatedBoundingBox="22797,3834 23986,4061 23851,4770 22662,4543"/>
            </emma:interpretation>
          </emma:emma>
        </inkml:annotationXML>
        <inkml:traceGroup>
          <inkml:annotationXML>
            <emma:emma xmlns:emma="http://www.w3.org/2003/04/emma" version="1.0">
              <emma:interpretation id="{71E1B3BF-7F10-4699-BDA1-8D8C4B95DDDE}" emma:medium="tactile" emma:mode="ink">
                <msink:context xmlns:msink="http://schemas.microsoft.com/ink/2010/main" type="inkWord" rotatedBoundingBox="22589,4496 22813,3870 23151,3991 22927,4617"/>
              </emma:interpretation>
              <emma:one-of disjunction-type="recognition" id="oneOf7">
                <emma:interpretation id="interp27" emma:lang="ko-KR" emma:confidence="0">
                  <emma:literal>니</emma:literal>
                </emma:interpretation>
                <emma:interpretation id="interp28" emma:lang="ko-KR" emma:confidence="0">
                  <emma:literal>다</emma:literal>
                </emma:interpretation>
                <emma:interpretation id="interp29" emma:lang="ko-KR" emma:confidence="0">
                  <emma:literal>y</emma:literal>
                </emma:interpretation>
                <emma:interpretation id="interp30" emma:lang="ko-KR" emma:confidence="0">
                  <emma:literal>깅</emma:literal>
                </emma:interpretation>
                <emma:interpretation id="interp31" emma:lang="ko-KR" emma:confidence="0">
                  <emma:literal>딕</emma:literal>
                </emma:interpretation>
              </emma:one-of>
            </emma:emma>
          </inkml:annotationXML>
          <inkml:trace contextRef="#ctx0" brushRef="#br0" timeOffset="7690.8135">603 1864 22,'0'0'33,"0"0"-27,0-9-3,0 9 0,0 0-1,0 0-1,0 0-1,7-5 0,-7 5-1,0 0-1,0 0 0,0 0 0,0 0 0,0 0-1,0 0 3,6 5 3,-6-5 0,0 0 3,0 0 2,0 0 3,0 0 0,0 0 2,-4 0-3,4 0-2,0 0 1,0 0-2,0 0 0,0 0 0,-9-2-1,9 2 1,0 0 0,0 0 1,0 0-1,0 0 1,0 0-1,-9-5 1,9 5-2,0 0 1,0 0-1,0 0 0,0 0 0,0 0-1,0 0-1,0 0 2,0 0 0,0 0 1,0 0 0,0 0 0,0 0 2,0 0-2,0 0-1,0 0 1,0 0-1,0 0-1,0 0 0,0 0-1,0 0 1,0 0-1,0 0 0,0 0 0,0 0 0,0 0 0,0 0 0,0 0-1,0 0-1,0 0-1,0 0 0,0 0-1,0 0 0,0 0-1,0 0 0,0 0 0,0 0 1,0 0-1,0 0 1,0 0 0,0 0 0,0 0 0,0 0-1,-8-4 1,8 4-1,0 0 1,0 0 0,0 0 1,0 0 2,0 0 1,0 0 4,0 0-2,0 0 2,0 0-1,0 0 0,0 0 0,-3-13-1,3 13-3,0-11 0,0 11-1,-2-13 0,2 13 0,0-14-1,0 14 1,-2-11-1,2 11 1,0 0-2,-1-10-1,1 10-1,0 0-1,0 0 1,0 9-2,0 3 2,0 6 1,1 1 0,1 4 1,3 3 3,-2 1 2,2-1-2,0-1 0,-1-5 1,0-1 0,-1-5 0,1-3 0,-2-1 1,-2-10-1,6 10 1,-6-10 0,0 0 1,0 0-2,0 0 0,0 0-4,0 0-4,0 0-7,-1-7-13,1 7-21,0-10-10,0 1-26,8 1-2,-1-1-3,5 0 1</inkml:trace>
          <inkml:trace contextRef="#ctx0" brushRef="#br0" timeOffset="8018.4141">855 1799 8,'18'-13'57,"0"1"5,-5 3-7,19-1-25,-13 8-7,-19 2-3,5 7-1,-8 10 2,-8 9-4,-7 6 1,-4 7 3,-6 7 3,-6 3 0,1 5-2,-3 1-5,0-3-6,3-7-2,7-3-4,1-7-1,7-8 0,3-4-2,4-10 1,4-5-1,7-8-1,0 0-6,-5 9-12,5-9-20,-13-5-15,16-5-24,2-1-6,8-3-4,-6-6-1</inkml:trace>
        </inkml:traceGroup>
        <inkml:traceGroup>
          <inkml:annotationXML>
            <emma:emma xmlns:emma="http://www.w3.org/2003/04/emma" version="1.0">
              <emma:interpretation id="{9091FA85-5D9C-40AB-8C12-B911100F9CD5}" emma:medium="tactile" emma:mode="ink">
                <msink:context xmlns:msink="http://schemas.microsoft.com/ink/2010/main" type="inkWord" rotatedBoundingBox="23294,4158 23429,4543 23165,4636 23030,4251"/>
              </emma:interpretation>
              <emma:one-of disjunction-type="recognition" id="oneOf8">
                <emma:interpretation id="interp32" emma:lang="ko-KR" emma:confidence="0">
                  <emma:literal>6</emma:literal>
                </emma:interpretation>
                <emma:interpretation id="interp33" emma:lang="ko-KR" emma:confidence="0">
                  <emma:literal>匕</emma:literal>
                </emma:interpretation>
                <emma:interpretation id="interp34" emma:lang="ko-KR" emma:confidence="0">
                  <emma:literal>8</emma:literal>
                </emma:interpretation>
                <emma:interpretation id="interp35" emma:lang="ko-KR" emma:confidence="0">
                  <emma:literal>〇</emma:literal>
                </emma:interpretation>
                <emma:interpretation id="interp36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8424.0148">1038 1994 0,'15'-8'38,"-2"2"1,-26-31-22,13 37 4,0 4 5,-5 7 3,-6 6 2,-2 5 0,-6 10 3,4 2 0,-6 5-3,3 2-6,5-2 0,6 2-5,7-6-4,8-4-4,15-10-2,6-3-1,11-9-1,3-6 1,-2-3-2,-2-3-1,-6-6 0,-8-1-1,-10-1 0,-8-1 0,-7 2-1,-10 1 0,-6 2-2,-6 1 0,-5 4-2,-2 2 0,-2 0 0,0 2-2,4 7-6,2-2-16,6-27-53,9 27-4,10-7-2,-5 13-5,5-13-5</inkml:trace>
        </inkml:traceGroup>
        <inkml:traceGroup>
          <inkml:annotationXML>
            <emma:emma xmlns:emma="http://www.w3.org/2003/04/emma" version="1.0">
              <emma:interpretation id="{CE4BFA86-5DEA-4D7C-B360-C9414302C7B8}" emma:medium="tactile" emma:mode="ink">
                <msink:context xmlns:msink="http://schemas.microsoft.com/ink/2010/main" type="inkWord" rotatedBoundingBox="23671,3939 23920,4592 23639,4699 23390,4047"/>
              </emma:interpretation>
              <emma:one-of disjunction-type="recognition" id="oneOf9">
                <emma:interpretation id="interp37" emma:lang="x-none" emma:confidence="0">
                  <emma:literal>3</emma:literal>
                </emma:interpretation>
                <emma:interpretation id="interp38" emma:lang="x-none" emma:confidence="0">
                  <emma:literal>]</emma:literal>
                </emma:interpretation>
                <emma:interpretation id="interp39" emma:lang="x-none" emma:confidence="0">
                  <emma:literal>)</emma:literal>
                </emma:interpretation>
                <emma:interpretation id="interp40" emma:lang="x-none" emma:confidence="0">
                  <emma:literal>〕</emma:literal>
                </emma:interpretation>
                <emma:interpretation id="interp41" emma:lang="x-none" emma:confidence="0">
                  <emma:literal>!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14.25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1DA4266-FB70-497E-B39A-89CED35DC03C}" emma:medium="tactile" emma:mode="ink">
          <msink:context xmlns:msink="http://schemas.microsoft.com/ink/2010/main" type="inkDrawing"/>
        </emma:interpretation>
      </emma:emma>
    </inkml:annotationXML>
    <inkml:trace contextRef="#ctx0" brushRef="#br0">19 48 0,'-2'-10'49,"-8"-2"2,6 1 0,0 3-30,4 8-3,0 0-2,8-7-8,7 7-3,-5 0-4,8 0-2,0 3 2,5 1-1,-2 1 0,10-4 1,-7 1 0,1-1-1,-2 1 1,-4 0 0,-1-1-1,-3 0 1,-2 0 1,-3 0 0,-10-1 0,0 0 1,0 0-2,0 0 2,0 0-2,0 0-1,0 0-1,0 0-2,0 0 0,0 0 0,-2 13 1,2 8-1,3-1 1,-3 5 2,4 5 1,-1 7 3,1 3 0,0 10 1,2 0 3,-5-2 0,2 7 2,-2-2-3,2 11 2,1 2-2,0 3 1,2-3 1,-2 1-1,1 0-1,2 1 1,0 0 0,-1 1-1,-2 0-1,-2-3-1,1 3-1,0-7-2,-2 5 0,1-5 0,-2 4-1,2-12 0,-2-3 1,2 1 1,-1-9-2,-1 3 0,0-3 0,0-6 1,0-1-1,-1-5 0,1 2 1,-2-8-1,2 3 1,0-7-1,0-1 2,2-3-2,1 1 1,-2-2-1,0 2 1,4 1-2,-4 0 1,2 1 0,-1-3-1,3 1 1,-4 0-1,2-1 1,-1 0-1,0-2 1,-1-3 0,1 2-1,0-4 1,0 0-1,-2-10 1,2 16-1,-2-16 0,3 13 0,-3-13 0,0 13 1,0-13-1,0 9 1,0-9 0,0 0 0,0 10 0,0-10 2,0 0 2,0 0 2,0 0 0,0 8 2,0-8 0,-7 6 0,-4-3-1,-2 0 0,-7-1-3,-3 3-2,-6 1-1,-3 3-2,-1-3-4,6 6-12,-2-1-18,2 2-42,9 0-1,6-7-5,12-6-6,6 0 1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16.62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DF3EA6D-2FBC-46C1-96CE-9B6B004D3C81}" emma:medium="tactile" emma:mode="ink">
          <msink:context xmlns:msink="http://schemas.microsoft.com/ink/2010/main" type="inkDrawing"/>
        </emma:interpretation>
      </emma:emma>
    </inkml:annotationXML>
    <inkml:trace contextRef="#ctx0" brushRef="#br0">-2 23 26,'0'-11'71,"0"11"2,0-11-4,0 11-4,10-4-33,-10 4-10,18 4-8,-10 5-6,0 3-4,-4 3-2,3-2-7,-7 4-15,-7 9-17,0-12-27,0-5-4,-4-9-4,11 0-4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17.54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3EA2E92-B9CB-4D8E-9EA7-92DD11979E07}" emma:medium="tactile" emma:mode="ink">
          <msink:context xmlns:msink="http://schemas.microsoft.com/ink/2010/main" type="inkDrawing"/>
        </emma:interpretation>
      </emma:emma>
    </inkml:annotationXML>
    <inkml:trace contextRef="#ctx0" brushRef="#br0">129 79 5,'0'0'38,"-2"-9"-1,2 9 0,-22 4-26,22-4 2,0 22 1,0 1 2,1 0 5,2 12 2,1-1 5,0 5 1,-1-2-1,-1 4-5,3-10-3,-3 0-4,1-5-3,-1-3-2,-1-3-3,-1-3-2,0-1 0,0-4-1,0-1-1,0-11 2,-6 15-1,6-15 0,-12 10 1,12-10-1,-15 2 0,2-4-1,2-3 0,-1-5-1,2-4-1,-1-3 1,0-7-2,2-3 0,2-2-1,0-5 0,1-5-2,4-3-1,-1-1 0,3 1-1,4 0 0,7 3-1,7 4 2,3 3-3,9 5 3,0 7-2,5 9 1,2 5 0,-1 6 0,-2 3 0,-6 10 1,-3 2 0,-8 7 2,0 1 0,-12 3 3,-5 2 1,-6-4 1,-12 2 0,-7-5 0,-7 3 1,-2-5-4,-6-2-9,0-4-16,5 2-44,1-10-3,9-2-4,6-3-6,19 0 1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18.01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DE2DA1B-F850-4134-998A-67C257A42A80}" emma:medium="tactile" emma:mode="ink">
          <msink:context xmlns:msink="http://schemas.microsoft.com/ink/2010/main" type="inkDrawing"/>
        </emma:interpretation>
      </emma:emma>
    </inkml:annotationXML>
    <inkml:trace contextRef="#ctx0" brushRef="#br0">18 60 30,'-13'-7'74,"13"7"3,0 0-4,-5-13-2,32 7-33,-7 4-4,-8-4-10,3 3-7,7-1-6,2-1-3,5 1-1,0 1 0,1 1-2,0-1-1,1 3-1,-5-2-5,-3 2-9,-2 0-14,-9 2-21,-3 6-29,-9-8-4,-3 16-3,-15-10-6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18.17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97E87E-54E3-44E7-BFD9-21E79D97C73B}" emma:medium="tactile" emma:mode="ink">
          <msink:context xmlns:msink="http://schemas.microsoft.com/ink/2010/main" type="inkDrawing"/>
        </emma:interpretation>
      </emma:emma>
    </inkml:annotationXML>
    <inkml:trace contextRef="#ctx0" brushRef="#br0">15 0 0,'-13'21'64,"9"-8"12,7-2 0,8-7-2,10 16-27,5-11-16,4-9 0,2 0-7,6 0-27,-7-4-62,1 2-4,2-3-5,-12-2-5,1 3-5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19.96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5643F34-C737-4B2C-BD21-D045CCD9132D}" emma:medium="tactile" emma:mode="ink">
          <msink:context xmlns:msink="http://schemas.microsoft.com/ink/2010/main" type="inkDrawing"/>
        </emma:interpretation>
      </emma:emma>
    </inkml:annotationXML>
    <inkml:trace contextRef="#ctx0" brushRef="#br0">298 41 8,'0'0'46,"3"-6"1,-3 6 1,0 0-34,0 0-3,-6-9 0,-5 6-2,2 2-1,-2 1 0,-3 0 1,-3 0-3,2 0 3,-4 0 4,4 0 2,-4 0 2,6 0 1,-3-2-1,5 0 2,0-2-3,11 4 0,-17-5-3,17 5-3,-11-4-5,11 4-1,0 0-3,-10-4-2,10 4 0,0 0 0,-8 0-1,8 0-1,0 0 1,-10 4-2,10-4 0,-6 15 1,3-2-1,1 1 0,0 6 0,2 5 0,0 7 2,0 3 0,0 8 2,4 5 0,0 6 1,4 4 1,2 31 4,-3 3 0,4 5 0,-6-4 1,2 3-2,-1 1 0,1-1 1,-5 1-1,1-29-2,0-2 1,1-7 0,0 7-1,0-8 2,3-3-1,0-1 0,-1-2-1,0 6-1,-3-2 0,-1-2 0,-2 4 0,-3-3-1,-10 0 0,0-6 0,-1-4 0,-4-10 1,1-1-2,2-6 1,1-2 0,3-5-1,5-4 1,0 2-1,0 0 1,2 1-1,-1-1 0,-1 2 0,4-2 0,-1 0 0,0 1 0,0-2-1,2 0 1,1-3 0,0-2 0,3-3 0,-2 1 1,5-3 0,-6-8-1,11 16 1,-11-16 0,12 17-1,-8-7 0,2-1-1,-4 2 1,1-1 0,-1-1 0,-1-1-1,-1-8 1,4 15 1,-4-15 0,11 9 0,-3-6 0,2 3 0,2-1 0,6 1 1,2-1-1,2 0 0,1 0 0,5 3-1,-4-2 1,5 2 0,-4 0 0,3-3 0,-8 1 0,-3-2 1,-2 1 0,-4-1-6,-11-4-20,0 0-50,-7 0-2,-8-3-5,3-5-5,-10-9-2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3:18.76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8632A2C-5840-437B-A275-92FFC5145669}" emma:medium="tactile" emma:mode="ink">
          <msink:context xmlns:msink="http://schemas.microsoft.com/ink/2010/main" type="inkDrawing" rotatedBoundingBox="4032,9307 4048,9270 4068,9279 4052,9316" shapeName="Other"/>
        </emma:interpretation>
      </emma:emma>
    </inkml:annotationXML>
    <inkml:trace contextRef="#ctx0" brushRef="#br0">875 1978 35,'0'0'38,"0"0"-23,-8-10 3,8 10-3,0 0-1,0 0-6,-7-7-3,7 7-5,0 0-5,0 0-3,0 0-3,0 0 2,4-10 0,-4 10-1,3-9 5,-3 9 3,12 0 1,-12 0-5,12-1-26,-12 1-1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23.52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C5AE8D-6416-4487-B5D0-8159654CB14F}" emma:medium="tactile" emma:mode="ink">
          <msink:context xmlns:msink="http://schemas.microsoft.com/ink/2010/main" type="inkDrawing"/>
        </emma:interpretation>
      </emma:emma>
    </inkml:annotationXML>
    <inkml:trace contextRef="#ctx0" brushRef="#br0">42 58 32,'0'0'42,"-9"-7"-27,9 7 6,-7-8 0,7 8 5,-8-2 3,8 2 0,0 0 0,-10-10 0,10 10-3,0 0-4,0 0-5,0 0-4,0 0-5,0 0-2,-8-7-5,8 7-1,0 0-1,0 0 1,0 0-2,0 0-1,0 0-1,0 0 1,0 0 2,7 0 1,2 0 0,5 0 1,4 0 0,1 0 2,3-4 1,3 4 0,-3-3-1,0 2-1,-4-1-1,-1-1 0,-4 2 0,-3-2 0,0 3 0,-10 0-1,13-7 1,-13 7-1,12 0-1,-12 0-1,9 0 0,-9 0-1,10 10-2,-9 0 2,1 6 0,-2 4 2,0-1 1,-2 9 3,-3 0 1,-4 5 3,-2-1 1,-1 6 2,2 3-1,-3-9 0,4 5-2,1-12 0,2-1-1,0-4-1,3-2 0,3-18-1,-3 9 0,3-9 0,0 0 1,0 0 0,0 0-1,0 0-3,0 0-3,-5-5-12,5 5-21,0-14-16,0 14-24,4-16-6,-3 2-2,6-1-3,-4-7 86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23.92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B9BEA3E-9DEC-4C36-B8C2-D1A3B9C71C24}" emma:medium="tactile" emma:mode="ink">
          <msink:context xmlns:msink="http://schemas.microsoft.com/ink/2010/main" type="inkDrawing"/>
        </emma:interpretation>
      </emma:emma>
    </inkml:annotationXML>
    <inkml:trace contextRef="#ctx0" brushRef="#br0">227 0 26,'0'0'38,"0"0"5,0 0-28,-4 13 3,-7 9 6,4 4 4,-7 7 3,2 6 5,-6 4 1,0 5-2,3 1-3,-7 9-2,2-8-9,3-1-5,-1-7-4,4-9-2,0-3-3,6-4 0,1-9-1,7-17-2,-6 10 0,6-10-3,0 0-2,0 0-6,0 0-9,0 0-14,0 0-12,-5-5-12,5 5-25,5-21-4,8 6-3,-5-9 86,10 8-79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24.47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596664C-B0FA-4F89-968D-7EA6D9498F0E}" emma:medium="tactile" emma:mode="ink">
          <msink:context xmlns:msink="http://schemas.microsoft.com/ink/2010/main" type="inkDrawing"/>
        </emma:interpretation>
      </emma:emma>
    </inkml:annotationXML>
    <inkml:trace contextRef="#ctx0" brushRef="#br0">96 18 1,'8'-9'40,"-8"9"0,-22-12-25,22 12 2,2-9-4,-2 9-2,0 0-1,0 0-3,0 0-3,0 7 2,0-7 1,-5 17 1,0 0 6,-2 1 5,-1 3 5,-2 2 2,-1 5 0,-1 14 2,2-5-4,2 5 1,2-4-3,5 1-3,2-4-4,6-2 2,10-7-5,1-15-1,5 3-1,3-6-1,2-8-2,1 0 0,0-3-3,-3-5 0,1-6-1,-6 0 0,-3-2 0,-4-6-3,0 5 0,-8-7 0,-1 6 0,-5 0 0,0 2 0,-7 5-3,-8 4 0,-3 7 0,-9 0 0,4 4 0,-7 1 0,6 9 1,-3-1 0,6 4 2,3-5 1,11-1 0,4-2-1,2 2-7,1-11-21,0 13-48,0-13-1,15 6-5,-4-1-4,-11-5-5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28.73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89FAAC9-53C5-4025-9ED6-4A6691594805}" emma:medium="tactile" emma:mode="ink">
          <msink:context xmlns:msink="http://schemas.microsoft.com/ink/2010/main" type="inkDrawing"/>
        </emma:interpretation>
      </emma:emma>
    </inkml:annotationXML>
    <inkml:trace contextRef="#ctx0" brushRef="#br0">51 138 8,'-10'-10'28,"10"10"-27,0 0 1,-7-9 1,7 9 0,0 0 3,-4-11 1,4 11 2,0-8 0,0 8 3,0-9 1,0 9 2,-1-11-2,1 11 2,-3-10-1,3 10 2,-3-9-1,3 9 1,-2-10-1,2 10 0,-3-10 1,3 10-3,-2-11-3,2 11-1,-4-10-2,4 10-1,0 0-2,-4-13-2,4 13-1,0 0 0,0 0 1,0 0 1,0 0 0,0 0-2,-8-7-2,8 7-1,0 0-1,0 8 2,1 4-1,2 3 1,1 2 1,0 6 1,2 2 3,-1 1 2,2-2 2,-1 2-2,-1-5 0,-1-4-1,2 1 0,-3-4 0,-2-4-1,-1-10 1,1 13-1,-1-13-1,0 8 2,0-8-2,0 0 0,0 0-1,0 10-2,0-10-5,0 0-6,0 0-4,0 0-17,3-7-18,-3 7-18,0 0-3,10-10 0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29.18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56BC603-C2C5-403F-AFFE-E361437D11FF}" emma:medium="tactile" emma:mode="ink">
          <msink:context xmlns:msink="http://schemas.microsoft.com/ink/2010/main" type="inkDrawing"/>
        </emma:interpretation>
      </emma:emma>
    </inkml:annotationXML>
    <inkml:trace contextRef="#ctx0" brushRef="#br0">31 53 27,'10'-11'42,"-6"1"4,-1-21-26,-3 31-4,0 0-4,0 0-2,0 0 1,-4 8 2,-2 6 3,-1 5 2,-1 1 0,-1 6 0,2 1 1,2-3 2,3-1 1,2-4-2,8-5-3,7-5-2,10-3-1,3-4-2,3-2 0,0-1-1,0-11-2,-3 2-3,-5-2-2,-2-2 0,-10-5-1,-6 1-1,-3-3 0,-4 0 0,-7 3-1,-2 3 0,-7 3-1,-1-1 1,-2 5 0,0 2-1,1 5 0,0 1 1,1 0-4,1 6-4,4 2-9,3 3-13,2 3-15,6-3-29,0-1-6,6 2-2,-3-12-3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29.60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234F9B4-910D-48E3-9166-2F486D3B80FA}" emma:medium="tactile" emma:mode="ink">
          <msink:context xmlns:msink="http://schemas.microsoft.com/ink/2010/main" type="inkDrawing"/>
        </emma:interpretation>
      </emma:emma>
    </inkml:annotationXML>
    <inkml:trace contextRef="#ctx0" brushRef="#br0">184 43 37,'10'-11'48,"1"1"7,-4 1-28,-7 9 0,11-14-6,-11 14-6,0 0-5,0 0-5,0 0-1,4 16-1,-4 3 2,-4 9 4,-2 5 4,-2 6 4,-4 5 2,-2 4 1,0-5-2,-1 3-1,1-6-3,-4-1-5,2-5-3,2-3 0,-1-7-2,2-2 0,0-4 1,0-3-2,1-2-2,4-4-4,-3-5-7,11-4-5,-13 12-14,13-12-13,0 0-28,0 0-5,0 0-2,7-10 3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30.18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5A2EEDD-0874-42B2-933F-769C78418B4F}" emma:medium="tactile" emma:mode="ink">
          <msink:context xmlns:msink="http://schemas.microsoft.com/ink/2010/main" type="inkDrawing"/>
        </emma:interpretation>
      </emma:emma>
    </inkml:annotationXML>
    <inkml:trace contextRef="#ctx0" brushRef="#br0">112 19 26,'2'-9'44,"-2"9"3,9-10-29,-9 10-3,0 0-4,0 0-2,0 0-1,0 0 0,-6 10 2,-4 6 1,2 2 5,-4 4 4,1 4 4,-6 4 1,3-3-2,-2 4-1,5-4-4,3 6-1,1-7-5,5 0-1,2-1-2,11-3 0,4 0-1,6-7 0,3-3 1,3-7-3,2 0 1,1-5 0,-2-5-2,0-8 0,-6-1 0,1-4-1,-6-3-1,-5 1 0,-4 1-2,-2 3-2,-5 1 0,-1 6 0,-5 1-2,-5 5 1,-2 3-1,-6 1 1,-3 6-1,2 0 2,-1 6-1,0-2 2,0 3 0,2-1 0,3 1 1,2 0-1,4-1-2,2 4-12,2-2-23,-28-2-36,62-1-3,-29-12 21,0 13-2,0-13 0,38-4-24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48.27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744438-2E60-4744-AD74-A2B8940A0634}" emma:medium="tactile" emma:mode="ink">
          <msink:context xmlns:msink="http://schemas.microsoft.com/ink/2010/main" type="inkDrawing"/>
        </emma:interpretation>
      </emma:emma>
    </inkml:annotationXML>
    <inkml:trace contextRef="#ctx0" brushRef="#br0">37 120 16,'-8'-10'45,"-6"-6"5,9 5-25,2 0 2,-1-4-1,1 5 1,3-5 0,0 7-2,0-3-7,0 11-5,0-13-6,0 13-3,0 0-2,7 11-3,-4 7 0,1 4 1,0 8 2,-1 3 2,-1 8 2,0-5 0,-1 8 1,1-4 0,0-5-1,-2-3-1,3-2-1,0-6 1,-2-3-1,1-4 0,0-1-1,0-5 0,-1-1 1,0-2 0,-1-8-2,2 12-5,-2-12-10,0 0-11,0 0-41,0 0-5,0 0-3,12-8-4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49.05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8468EEE-A31F-42BC-9897-C4923BC7AE7D}" emma:medium="tactile" emma:mode="ink">
          <msink:context xmlns:msink="http://schemas.microsoft.com/ink/2010/main" type="inkDrawing"/>
        </emma:interpretation>
      </emma:emma>
    </inkml:annotationXML>
    <inkml:trace contextRef="#ctx0" brushRef="#br0">2 88 20,'0'-10'37,"0"10"-26,0 0 1,0-13 2,0 13 2,0-9 1,0 9 0,0-9 1,0 9-2,-3-9 0,3 9-3,0-9-1,0 9-3,0 0-2,0-10-2,0 10-1,0 0-2,10-9-1,-10 9-1,15-4 0,-4 3 0,2-2 2,3 1-2,1 2 0,1 0 1,-1 0-1,3 3-1,-2 3 1,-2 1 0,-1 3 0,-2 0 0,-4 4 1,-2 1 0,-4 2 2,-2 0 1,-1 0 3,-4 0 1,-5-1 2,-2-1 0,-2 0 2,-2-4-2,0 1 0,0-4-1,0-1-2,2 0-2,2-3-1,11-4-1,-9 4 0,9-4-1,4 0 0,8-2-1,6-2-1,3 1-1,2-4-1,5 2 0,-4 3-1,-1 2 0,-1 2 0,-6 3 0,-4 5 2,-6 1 2,-6 5 2,-3 2 2,-8 0 3,-4-2 1,-4-1 0,-2 1 1,0-5-2,-1 2-1,3-7-1,4-1-2,1-2-2,4 1-4,10-4-10,-13 0-21,13 0-35,-2-8-3,2-1-7,4-8-3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49.43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374FA0-86BC-42CF-B537-0D0B73987321}" emma:medium="tactile" emma:mode="ink">
          <msink:context xmlns:msink="http://schemas.microsoft.com/ink/2010/main" type="inkDrawing"/>
        </emma:interpretation>
      </emma:emma>
    </inkml:annotationXML>
    <inkml:trace contextRef="#ctx0" brushRef="#br0">128-9 36,'0'-9'42,"0"9"1,0 0-34,0 0 4,0 0 2,-10 23 4,3 10 1,-4 2 2,4 13 3,-7 2 3,6 8 2,-6-4-4,5 4-5,0-11-4,5-6-3,-1-4-4,2-8-2,-1-5-1,2-5-2,-2-2 1,3-4-2,-2 0 1,0-6-1,3-7-2,-4 10-4,4-10-8,0 0-11,-8 0-19,8 0-8,0-10-27,0 10-3,3-21-4,5 9 7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7:25.09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B3E9F66-8D71-4F1B-86FE-DE28F2A6C836}" emma:medium="tactile" emma:mode="ink">
          <msink:context xmlns:msink="http://schemas.microsoft.com/ink/2010/main" type="inkDrawing" rotatedBoundingBox="21459,14697 24755,14545 24760,14651 21464,14803" semanticType="underline" shapeName="Other">
            <msink:sourceLink direction="with" ref="{DF74F684-222D-4F4A-81CC-B7D3A2FB7500}"/>
            <msink:sourceLink direction="with" ref="{75F1A9CB-4A19-41D7-9CF9-D644E8EF6FF7}"/>
            <msink:sourceLink direction="with" ref="{5D93C40E-21EE-476E-AFF4-F92F65E30350}"/>
            <msink:sourceLink direction="with" ref="{8871E562-440D-44F2-98A5-B94F2E0F1986}"/>
          </msink:context>
        </emma:interpretation>
      </emma:emma>
    </inkml:annotationXML>
    <inkml:trace contextRef="#ctx0" brushRef="#br0">112 219 0,'-16'-6'45,"1"-1"4,-2 1 4,7-8-23,-2 7-2,-2 3 1,6-1 3,-2 0-2,10 5-2,-11-8-3,11 8-2,0 0-5,2-7-5,9 4-4,4 3-3,11-3-3,3-1 0,14 1 1,13-4 0,13 0 2,7-3-3,15 0 1,5 2 1,10 4 1,11-2-1,6 0 0,3 0 1,3 1-1,9 3 0,0-1 0,6-1 0,1-2-1,3 0-1,-1-1 1,3 3-1,-4 0-1,0-1 1,-4 1-3,-5 0 0,-8 1 0,-12 2 0,-12 1 0,-15 0 0,-19 3-22,-18 3-55,-27 0-3,-15 1-3,-22-6-5,-19 1-5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49.88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D942F6-4C7D-4483-98B7-CCEEB8BDE7B6}" emma:medium="tactile" emma:mode="ink">
          <msink:context xmlns:msink="http://schemas.microsoft.com/ink/2010/main" type="inkDrawing"/>
        </emma:interpretation>
      </emma:emma>
    </inkml:annotationXML>
    <inkml:trace contextRef="#ctx0" brushRef="#br0">92 0 37,'10'-11'41,"-10"11"2,0 0-34,0 0 2,0 9 0,-2 6 4,-6 9 2,0 4 1,-5 6 5,-2 6 2,0 4-2,-4-1 1,8-1-3,1-7-2,9-3-4,2-6-2,13-4-1,8-11 0,5-2-2,12-8 0,-4-1-2,2-1-2,-6-8-1,-3-2-1,-5-5-1,-7 0 0,-7-3-2,-9 0 0,-3 3-1,-10 1-1,-7 5 1,-4 5 0,-5 5-1,-2 0 1,2 10 1,0 2-1,3 3 1,1 2-3,9 3-17,4 3-53,1-4 0,8-2-5,3-17-4,0 16-3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5:51.89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A5972D-0317-4907-9395-77E1AC3FADD8}" emma:medium="tactile" emma:mode="ink">
          <msink:context xmlns:msink="http://schemas.microsoft.com/ink/2010/main" type="inkDrawing"/>
        </emma:interpretation>
      </emma:emma>
    </inkml:annotationXML>
    <inkml:trace contextRef="#ctx0" brushRef="#br0">25 96 14,'-6'-10'47,"6"10"5,-9-18-27,9 18 2,-9-17 0,9 17-3,-3-12-1,3 12-3,0-9-5,0 9-3,5-9-3,-5 9-3,15-7-2,-3 2-2,2 3 0,7 0-2,2 1 0,7 0 1,-2-1-1,6 1 1,-5 1-1,9 0 0,-5 3 1,-7-2-1,3-1 0,-10 1 1,0-1 0,-8 2 2,2-1 3,-13-1-1,0 0 0,0 0-1,0 0-2,0 0 0,0 0-1,0 0-1,3 9-3,-3-9-1,0 14 1,0 2 1,0 2 0,-2 3 0,1 4 0,1 1 0,0 8-1,0-1 2,0 8 0,0 0 0,3-2 2,-1 7 0,1-2 2,0 8-1,-2-2 1,2 25 5,-3 1-1,0 6 1,-4 1 1,0 3 2,-5-1-1,4 2 0,-3 3-1,1-22-3,0-1 0,1-3-1,-1 3-1,2-6-1,1 3 0,0-7 0,1-2 0,-1 0-1,2-4-1,2 0 1,0-3 0,3-5-2,1 1 1,2-3-1,-2 0 0,3-7 2,-3-1-1,1-4 0,-2 0 0,0-3-1,-2 0 1,-1-4 0,0-2 0,0-2-1,-4 2 1,1-5 0,-1 0-1,0-3 1,0 0-1,1 1 1,2-1 0,0-1 0,1-2-1,0 0 1,0 1 0,0-2-1,0 1 0,0-9 0,2 15 1,-2-5-1,0 0 0,0 1 0,0-1 0,0-1 0,0 1 0,0-2 0,0 3-1,0-11 1,-2 11 0,2-11 0,-2 12 0,2-12 0,-1 12 0,1-12 0,0 11 0,0-11 0,3 16 0,-3-16 0,5 14 0,-5-14 0,8 17 0,-8-17-1,4 14 1,-4-14 0,0 17-1,0-17 2,0 14-2,0-14 2,0 17-1,0-9 0,0-8 0,-1 15 1,1-15 0,0 15 1,-1-8 0,1-7 0,0 15 1,0-15 1,-3 15 0,3-15 1,0 14-1,0-14 0,0 8 1,0-8 0,0 0 1,-1 10-2,1-10 1,0 0-5,-18 0 0,1-5 0,-2 0 0,-7 1 0,-5-1 0,-2 3-34,-3 1-46,-1-2-3,8 2-2,9-5-8,20 6-4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26.01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476EA70-7911-468E-96F0-23768099D038}" emma:medium="tactile" emma:mode="ink">
          <msink:context xmlns:msink="http://schemas.microsoft.com/ink/2010/main" type="inkDrawing"/>
        </emma:interpretation>
      </emma:emma>
    </inkml:annotationXML>
    <inkml:trace contextRef="#ctx0" brushRef="#br0">42 928 36,'-3'14'48,"3"-14"5,-9 9 5,6-35 0,3 26-38,0 0 6,-11-4 1,11 4-1,-4-16 2,4 3-1,1-10-7,6 0-5,6-9-7,-1-2-2,2-11-3,1 0 0,-1-5-2,-2-5 0,1-2-1,-5-3 0,-5 0-2,-1 0-1,-2 2 0,0 1 0,-5 3-1,-2 5 1,-3 6 0,2 11 0,0 2-1,1 12 0,-1 11 0,8 7 3,-13 20 1,6 13 2,-2 11 2,-2 14 1,0 27 4,1 4 3,4 3-1,4-8 0,4-3-1,9-9-2,9-9-1,6-13-2,7-29-5,7-6 0,-1-8 0,2-4 0,2-3 0,-3-11 0,-2 0 0,1-5 0,-1-4 0,1-5 0,1-2 0,-2-3 0,2 5 0,-1 1-4,-7 0 1,-3 4-1,-9 6-1,-5 8 1,-15 6 2,6 10 1,-12 10 1,-6 10 1,-3 0 0,-2 8 4,1 1 1,2 3 1,6-5-4,8-3-3,8-9 0,13-4 0,8-10 0,4-6 0,7-5 0,-2-9 0,1-8 0,-3-7 0,-9-2 0,-6-4 0,-13-4 0,-6-2 0,-8 1 0,-10-4 0,-12 7 0,-6-4 0,-2 10 0,-6 3 0,2 5 0,-2 4 0,4 12 0,1 2-30,-3 2-51,9 8-3,-1-8-2,10 6-7,-4-5 0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26.2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BFC5CA8-755C-4989-806E-E3EE46880D98}" emma:medium="tactile" emma:mode="ink">
          <msink:context xmlns:msink="http://schemas.microsoft.com/ink/2010/main" type="inkDrawing"/>
        </emma:interpretation>
      </emma:emma>
    </inkml:annotationXML>
    <inkml:trace contextRef="#ctx0" brushRef="#br0">59 99 19,'-24'-13'81,"6"3"-1,3-2-4,12 0-4,3-6-1,21 8-44,11 6-21,8-3-4,15 3-2,10 1-1,6 0-10,6 0-27,5 5-32,-8-2-2,-1 1-5,-15-1-4,-6-4 1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27.3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128CE88-3822-4A9B-A47E-0FC692A8AAEC}" emma:medium="tactile" emma:mode="ink">
          <msink:context xmlns:msink="http://schemas.microsoft.com/ink/2010/main" type="inkDrawing"/>
        </emma:interpretation>
      </emma:emma>
    </inkml:annotationXML>
    <inkml:trace contextRef="#ctx0" brushRef="#br0">285 424 7,'9'-9'44,"6"1"2,0-6 5,3-38-22,-3 34-6,1 1 1,1-2 2,-2-6-2,-1 2-2,0-3-4,-7 0-2,0-1-6,-7 0-3,0 1-7,-9-4 4,-6 8-2,-6 1-1,-6 6 1,-5 2 2,-8 11 1,4 4 4,-19 34 6,6 14-1,-2-2 2,13 13 0,4-4 0,11 3-1,10-8-1,13-1-2,24-32-4,7-8 0,8-6-5,2-6-3,6-11 0,-1-4 0,-4-9 0,-5-1 0,-5 0 0,-6-4 0,-5 0 0,-7 11 0,-6-4 0,-1 5-7,-7 18 1,0 0 1,0 0 1,1 10 2,-1 11 0,3 3 1,1 6 3,2 6 2,5-2 1,7-2 1,2-2-1,8-6 0,4-1-5,2-8 0,2-3 0,0-9 0,-2-3 0,-1-3 0,-7-9-37,1-7-42,-3-4-3,-7-11-3,1-5-7,-8-10-2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27.63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6CD9871-9A72-4291-B79C-A2B6DECF34D0}" emma:medium="tactile" emma:mode="ink">
          <msink:context xmlns:msink="http://schemas.microsoft.com/ink/2010/main" type="inkDrawing"/>
        </emma:interpretation>
      </emma:emma>
    </inkml:annotationXML>
    <inkml:trace contextRef="#ctx0" brushRef="#br0">5 0 31,'0'12'57,"0"11"10,0 13 5,4 41-27,-4-17-13,0 26 3,-1 5 2,-2-3-2,2 1-7,-1-8-8,2-8-6,0-7-3,0-16-1,6-23-4,-1-10-2,-1-2-1,1-5-2,-5-10-6,11 11-11,-11-11-24,5-12-36,9 2-3,-6-11-7,7 0-2,-4-19-1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27.9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7EBAFD2-357E-4007-805A-63753AA52F96}" emma:medium="tactile" emma:mode="ink">
          <msink:context xmlns:msink="http://schemas.microsoft.com/ink/2010/main" type="inkDrawing"/>
        </emma:interpretation>
      </emma:emma>
    </inkml:annotationXML>
    <inkml:trace contextRef="#ctx0" brushRef="#br0">0 5 38,'16'-7'46,"-4"7"7,3 8 8,-1 17-34,-2 15 4,-2 12-1,-2 14 1,-2 25 5,-1 8 1,-3-5-6,0 2-9,0-10-5,1-7-4,-2-8-3,6-10-5,-4-31-12,-1-4-33,7-1-35,-8-14 1,-1-11-8,0 0-5,14-5-4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28.9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B0A791E-DEED-4FA9-A137-3B4D1F16AB6C}" emma:medium="tactile" emma:mode="ink">
          <msink:context xmlns:msink="http://schemas.microsoft.com/ink/2010/main" type="inkDrawing"/>
        </emma:interpretation>
      </emma:emma>
    </inkml:annotationXML>
    <inkml:trace contextRef="#ctx0" brushRef="#br0">62 213 43,'0'0'47,"10"-12"6,-10 3-29,7-1 2,-1-1-5,0-2-21,-5-1 0,6-1 0,-7 2 0,4-4 0,-4 1 0,0-2 0,-1 4 0,-2 0 0,-4 2 0,-5 1 0,-3 3 0,-4 1 0,1 7 0,-10 7 0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29.44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8F09126-A2ED-47C5-9494-B5B0A697D5F8}" emma:medium="tactile" emma:mode="ink">
          <msink:context xmlns:msink="http://schemas.microsoft.com/ink/2010/main" type="inkDrawing"/>
        </emma:interpretation>
      </emma:emma>
    </inkml:annotationXML>
    <inkml:trace contextRef="#ctx0" brushRef="#br0">105 35 457,'11'-24'-1,"-8"13"0,-3 11 0,-15 15 3,-5 17 0,-2 13 1,-1 2 2,6 8 0,4 2 2,13-2 2,5-4 0,23-24-3,12-7 0,8-9-3,4-5-3,-1-7 0,2-11 0,-8-5 0,-6-8 0,-9-2 0,-15-4 0,-13-3 0,-8 1 0,-15 0 0,-12 2 0,-5 7 0,-9 3 0,-3 6 0,1 6 0,2 9 0,4 0 0,7 4-5,10 4-6,14 6-15,8 2-21,5-1-32,20 3-2,-4-3-4,15-2-4,-6-7 5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30.4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95EC502-7CC1-450D-8118-7AB653F49EBB}" emma:medium="tactile" emma:mode="ink">
          <msink:context xmlns:msink="http://schemas.microsoft.com/ink/2010/main" type="inkDrawing"/>
        </emma:interpretation>
      </emma:emma>
    </inkml:annotationXML>
    <inkml:trace contextRef="#ctx0" brushRef="#br0">405 72 7,'0'0'41,"9"-1"4,-9 1-22,0 0 3,9-2 4,-9 2 3,0 0 0,0 0-1,6-12-4,-6 12-4,0-11-6,0 11-5,-4-8-3,4 8-2,-11-12-3,11 12-1,-19-12 0,5 6-2,-1 1 0,-3 3 0,-5 2 0,-2 0 2,-5 8 3,-5 9 1,-3 9 2,-11 18 1,9 4 0,-1 1 1,11 5-1,4 1 1,16-4-3,10-7-1,19-3-2,23-23 0,6-6-2,8-1-4,5-7 0,0-4 0,-1 0 0,-3-3 0,-6-1 0,-11-2-12,-6 1-67,1 2-2,-13-7-2,0 2-7,-11-12-3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49:01.53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context xml:id="ctx1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799"/>
    </inkml:context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0234E75-0898-44B8-A3DA-FD76A764C69C}" emma:medium="tactile" emma:mode="ink">
          <msink:context xmlns:msink="http://schemas.microsoft.com/ink/2010/main" type="writingRegion" rotatedBoundingBox="1654,1152 19164,1008 19236,9655 1725,9799"/>
        </emma:interpretation>
      </emma:emma>
    </inkml:annotationXML>
    <inkml:traceGroup>
      <inkml:annotationXML>
        <emma:emma xmlns:emma="http://www.w3.org/2003/04/emma" version="1.0">
          <emma:interpretation id="{EEC50ACE-A7EC-4D9E-8314-11CF23B2F879}" emma:medium="tactile" emma:mode="ink">
            <msink:context xmlns:msink="http://schemas.microsoft.com/ink/2010/main" type="paragraph" rotatedBoundingBox="2011,1481 19108,653 19209,2734 2112,3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47D92C-8A74-409C-8FF2-118B8B254D68}" emma:medium="tactile" emma:mode="ink">
              <msink:context xmlns:msink="http://schemas.microsoft.com/ink/2010/main" type="line" rotatedBoundingBox="2011,1481 19108,653 19209,2734 2112,3563"/>
            </emma:interpretation>
          </emma:emma>
        </inkml:annotationXML>
        <inkml:traceGroup>
          <inkml:annotationXML>
            <emma:emma xmlns:emma="http://www.w3.org/2003/04/emma" version="1.0">
              <emma:interpretation id="{853A3436-E488-4C88-8D70-C7702B6F7F10}" emma:medium="tactile" emma:mode="ink">
                <msink:context xmlns:msink="http://schemas.microsoft.com/ink/2010/main" type="inkWord" rotatedBoundingBox="2050,2290 3023,2243 3072,3251 2099,3298"/>
              </emma:interpretation>
              <emma:one-of disjunction-type="recognition" id="oneOf0">
                <emma:interpretation id="interp0" emma:lang="ko-KR" emma:confidence="0">
                  <emma:literal>엄</emma:literal>
                </emma:interpretation>
                <emma:interpretation id="interp1" emma:lang="ko-KR" emma:confidence="0">
                  <emma:literal>음</emma:literal>
                </emma:interpretation>
                <emma:interpretation id="interp2" emma:lang="ko-KR" emma:confidence="0">
                  <emma:literal>여</emma:literal>
                </emma:interpretation>
                <emma:interpretation id="interp3" emma:lang="ko-KR" emma:confidence="0">
                  <emma:literal>경</emma:literal>
                </emma:interpretation>
                <emma:interpretation id="interp4" emma:lang="ko-KR" emma:confidence="0">
                  <emma:literal>뭬</emma:literal>
                </emma:interpretation>
              </emma:one-of>
            </emma:emma>
          </inkml:annotationXML>
          <inkml:trace contextRef="#ctx0" brushRef="#br0">140 404 7,'-10'-24'54,"7"10"2,-5-4 1,4-5-22,0 3-6,1 7-4,-1-5-4,2 5-5,2 5-3,-1 0 0,1 8-2,0-12-4,0 12-1,0 0-1,0 0 0,0 0 0,1 11 3,4 14-1,-1 13 2,0 4 1,1 13 1,-3 3 1,2 7-2,-3 3-1,1 0-2,-2-6-1,0-9-2,0-2-3,0-3 1,0-11-1,1-3 1,2-12-1,-2 0 1,2-11 2,1-1 1,-4-10 0,0 0 1,-3-15-1,-1-4 1,0-5-1,1-11-2,-2-5-2,1-7-2,-2-8-1,5-6-2,-1 0 0,0-4-2,-1-3 0,3 0 0,0 0 0,0 3 0,1 9 2,5 3 0,-1 5 1,6 6 0,2 6 0,2 4 1,3 13-1,5 1 0,-1 2 0,6 12 0,-2 4 1,3 5 1,-4 15 1,0 6 0,-5 3 1,-6 7 1,-6 6 2,-8 1-1,-4 4 2,-12 1 1,-8-6 0,-7 2-1,-4-6 1,-5 2-2,-3-8 0,1-2 0,3-4-5,2-7-6,5 0-15,6-4-24,5-8-30,9-1-2,12-6-5,0 0-4,7-14 5</inkml:trace>
          <inkml:trace contextRef="#ctx0" brushRef="#br0" timeOffset="764.4013">603 576 18,'-16'-9'34,"-2"1"-22,0 0 8,2 3 10,1-3 2,4 6-1,2 1-1,9 1 5,-14 7-4,11 10-3,2 5-4,1 11-9,0 4-3,0 6 2,0 0 0,1 5-4,-1-8-2,0-2-1,4-7 0,-4-8 4,2-3 4,-2-10-2,0-10 1,0 0-1,0 0 0,1-15-3,-1-5-2,0-4-6,0-6-2,3-2 0,4-6 0,0 1-2,4-4-1,0 4 1,4-2-1,1 6 1,4 2 0,-1 7-1,-4 1-1,4 6-3,-5 5-2,1 5-2,-4 2-4,0 4-3,-1 1-4,2 0-1,-3 0-4,3 3 4,-2 2-1,2 1 3,-1 2 3,4 0 4,6 2 3,-6 1 4,5 0 3,-9 5 3,2 0 4,-6 3 5,0 2 6,-8 3 6,-14 7-1,2 3 1,-2-1 2,4 1-2,-1-3 2,6-1-6,6-9-4,7-6-4,15-11 0,-1-4-1,6-12 2,-2-7-1,1-4 0,-5-6-2,-4 0 0,-9-3-2,-8-1 0,-3 7-2,-9 5-3,-3 1-4,-8 9-4,-1 3-8,-4 7-12,3 1-14,14 9-31,-7 0-4,9 0-3,3 2 0</inkml:trace>
        </inkml:traceGroup>
        <inkml:traceGroup>
          <inkml:annotationXML>
            <emma:emma xmlns:emma="http://www.w3.org/2003/04/emma" version="1.0">
              <emma:interpretation id="{8EE2AB92-E6C8-46B4-A71B-8820380C954E}" emma:medium="tactile" emma:mode="ink">
                <msink:context xmlns:msink="http://schemas.microsoft.com/ink/2010/main" type="inkWord" rotatedBoundingBox="3000,2660 3397,2641 3439,3499 3041,3518"/>
              </emma:interpretation>
              <emma:one-of disjunction-type="recognition" id="oneOf1">
                <emma:interpretation id="interp5" emma:lang="ko-KR" emma:confidence="0">
                  <emma:literal>j</emma:literal>
                </emma:interpretation>
                <emma:interpretation id="interp6" emma:lang="ko-KR" emma:confidence="0">
                  <emma:literal>J</emma:literal>
                </emma:interpretation>
                <emma:interpretation id="interp7" emma:lang="ko-KR" emma:confidence="0">
                  <emma:literal>%</emma:literal>
                </emma:interpretation>
                <emma:interpretation id="interp8" emma:lang="ko-KR" emma:confidence="0">
                  <emma:literal>7</emma:literal>
                </emma:interpretation>
                <emma:interpretation id="interp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1216.802">1251 544 22,'-15'-7'37,"-3"32"-16,6-28 9,2-4 4,2 2 2,8 5-1,-13-8-4,13 8-3,0 0-7,0 5-7,6 11-7,-1 8-1,9 9 0,-1 3 3,3 7 2,2 5 2,1 9 2,1-1-1,-2-2-1,-2-4 0,-3-4-1,-5 0-1,-5-7 0,-3-2 0,-5-13 0,-10-4 0,-4-1-1,-4-5-2,-6-4 0,-3-2-6,-1-4-2,-4-4 0,-1 0-3,2-4-15,3-11-28,3 0-33,4-9-3,6-5-3,3-13-4,10 1-1</inkml:trace>
          <inkml:trace contextRef="#ctx0" brushRef="#br0" timeOffset="1435.2025">1155 397 50,'-4'-12'72,"4"12"1,-2-15-5,2 15-5,0 0-31,0 0-25,0 0-11,0 0-16,7 3-18,-7-3-29,19 24-2,-3-14-2,1 2-1</inkml:trace>
        </inkml:traceGroup>
        <inkml:traceGroup>
          <inkml:annotationXML>
            <emma:emma xmlns:emma="http://www.w3.org/2003/04/emma" version="1.0">
              <emma:interpretation id="{0D7BDA0C-10E6-4596-9B5B-27243F2819F7}" emma:medium="tactile" emma:mode="ink">
                <msink:context xmlns:msink="http://schemas.microsoft.com/ink/2010/main" type="inkWord" rotatedBoundingBox="3475,2792 3838,2774 3854,3116 3491,3134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c</emma:literal>
                </emma:interpretation>
                <emma:interpretation id="interp12" emma:lang="ko-KR" emma:confidence="0">
                  <emma:literal>으</emma:literal>
                </emma:interpretation>
                <emma:interpretation id="interp13" emma:lang="ko-KR" emma:confidence="0">
                  <emma:literal>은</emma:literal>
                </emma:interpretation>
                <emma:interpretation id="interp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903.2033">1432 706 42,'-17'6'54,"10"4"2,-4-5-2,11-5-2,0 0-43,0 9-3,0-9 5,9 7 2,10-6 1,-2-1 1,9 0 0,0-6-1,10-1 1,-5-4-6,9-1-2,-8-4-3,-1 0 0,-4-3-1,-5-3-1,-4 3-1,-4-3 0,-9-1-2,-3 2 1,-4 4-2,-9 2 0,-5 3 1,-3 5 0,-5 7 2,-4 4 3,-5 9 1,2 10 2,-2 0 0,-1 6 1,8 5 1,0-1-1,10 1-1,2-1-1,12-2-1,7-7 0,7 1 0,11-8-4,5-4-8,5-7-14,2-3-50,7-2-3,-2-6-4,3-8-7,1-5-2</inkml:trace>
        </inkml:traceGroup>
        <inkml:traceGroup>
          <inkml:annotationXML>
            <emma:emma xmlns:emma="http://www.w3.org/2003/04/emma" version="1.0">
              <emma:interpretation id="{4FA1C782-FC74-4E94-ADE2-12BAC452FE21}" emma:medium="tactile" emma:mode="ink">
                <msink:context xmlns:msink="http://schemas.microsoft.com/ink/2010/main" type="inkWord" rotatedBoundingBox="4023,2522 5963,2428 5996,3105 4055,3199"/>
              </emma:interpretation>
              <emma:one-of disjunction-type="recognition" id="oneOf3">
                <emma:interpretation id="interp15" emma:lang="ko-KR" emma:confidence="0">
                  <emma:literal>빠</emma:literal>
                </emma:interpretation>
                <emma:interpretation id="interp16" emma:lang="ko-KR" emma:confidence="0">
                  <emma:literal>ㅵ</emma:literal>
                </emma:interpretation>
                <emma:interpretation id="interp17" emma:lang="ko-KR" emma:confidence="0">
                  <emma:literal>짜</emma:literal>
                </emma:interpretation>
                <emma:interpretation id="interp18" emma:lang="ko-KR" emma:confidence="0">
                  <emma:literal>兩</emma:literal>
                </emma:interpretation>
                <emma:interpretation id="interp19" emma:lang="ko-KR" emma:confidence="0">
                  <emma:literal>林</emma:literal>
                </emma:interpretation>
              </emma:one-of>
            </emma:emma>
          </inkml:annotationXML>
          <inkml:trace contextRef="#ctx0" brushRef="#br0" timeOffset="2386.8042">2196 567 36,'-6'-3'60,"-13"6"6,-7 11 0,-6 0-1,16 8-37,-16 3-8,-4 6 1,11 0 1,2 3-4,9-3-2,8-3-2,12-6-2,16-5-2,6-7-1,10-6-1,5-4 0,7-6-2,-1-11-1,5-1-2,-7-6-1,-2-1-2,-2-7-2,-8-4-1,-5-3-2,-9-5-2,-3-3 0,-6-6 0,-5 5 1,-7-5 1,0 5 2,-3 3 1,-2 10 3,-2 5 2,1 10-1,1 7-3,5 13 1,0 0 1,0 0 1,-2 23 0,2 8 0,3 13 0,0 4 0,1 10 3,-3 4-1,2 0-1,-2-2 0,2-5 0,0-6-1,0-9 0,1-5-3,-1-14-6,4-1-15,-3 27-34,-4-47-19,13 8-4,-8-12-4,1-6-5</inkml:trace>
          <inkml:trace contextRef="#ctx0" brushRef="#br0" timeOffset="2620.8046">2324 575 69,'-14'0'87,"5"2"-4,9-2-6,0 0 0,11-1-3,29-8-63,-16 1-6,1-1-1,10 4-1,1-3-1,6 2-1,3-3-6,6 3-19,2 6-27,1-3-25,0 3-3,-7-4-6,2 4-4,-6-1 5</inkml:trace>
          <inkml:trace contextRef="#ctx0" brushRef="#br0" timeOffset="3790.8066">2779 863 56,'-14'0'67,"2"0"7,1 0 1,-1-4-31,12 4-7,-10-4-1,10 4-7,0-17-8,5 6-6,6-5-8,3-6-3,1-2-3,5-6 1,2-4-1,-3 2-1,0-2 1,-2 2-1,-3 0 0,-3 7 0,-2 2 0,-3 6-2,-3 6-2,-3 11 1,0 0-1,0 0 0,-2 8 1,0 9 0,-3 5 1,3 5 1,0 4 3,2 1 1,0 2 1,6-4 0,5 0 1,3-9-1,5-7 1,2-6 0,6-6-2,-2-2-1,4-11-3,-3-5-2,3-5-3,-4-2-2,1 0-1,-8-3 0,0 2 0,-4 2 1,-3 6 0,-6 3 0,-5 13 3,0 0 2,0 0 2,-1 9 2,-6 11 1,-1 7 1,-2 4 2,5-2 3,-1 1 1,6-3 0,0-4-2,10-3 0,6-10-1,8-8 0,2-4 0,3-5-2,0-6-1,0-3-2,-6-3-1,-3-2-2,-8-1-2,-9 1 0,-3 0-1,-6 1 1,-8 2 1,-2 5 1,-2-2-1,-4 3 4,5 4 0,1-3 1,6 5-1,10 6 0,-1-14 1,6 6-2,10 2 1,12 1-3,0 1-1,5 4 2,2 2-1,0 7 2,-1 7 1,-3 2 0,-7 6 0,-5 1 2,0 1 1,-7 3-1,-4-4 1,-3-4 0,-2-3-1,0-5 1,0-1 1,-2-12 1,3 7 0,-3-7-1,0 0-1,11-13-1,-2-2-3,1-2 0,2-5-4,2 1 0,1 0-1,0 1-1,-1 0 1,0 8 0,0 6 2,-3 1 0,0 5 2,-1 3 1,-1 5 1,-2 6 1,-1 4 2,2 4 0,-3 1 1,2 0 1,0 3-1,1-4 0,3-1-1,2-1-4,-3-4 0,2-8 0,-1 0 0,-1-8 0,-1 0-41,-9 0-36,6-18-3,-6 5-4,-15-12-7,2 5-2</inkml:trace>
          <inkml:trace contextRef="#ctx0" brushRef="#br0" timeOffset="3978.007">2932 273 76,'-25'-3'78,"9"3"-7,8-4-6,8 4-15,0-11-15,0 11-104,9 5-4,-9-5-4,15 14-2,-15-14 5</inkml:trace>
        </inkml:traceGroup>
        <inkml:traceGroup>
          <inkml:annotationXML>
            <emma:emma xmlns:emma="http://www.w3.org/2003/04/emma" version="1.0">
              <emma:interpretation id="{0C78A431-D42F-452D-B70F-8225453CDE93}" emma:medium="tactile" emma:mode="ink">
                <msink:context xmlns:msink="http://schemas.microsoft.com/ink/2010/main" type="inkWord" rotatedBoundingBox="6423,2527 7169,2491 7195,3044 6450,3080"/>
              </emma:interpretation>
              <emma:one-of disjunction-type="recognition" id="oneOf4">
                <emma:interpretation id="interp20" emma:lang="ko-KR" emma:confidence="0">
                  <emma:literal>n</emma:literal>
                </emma:interpretation>
                <emma:interpretation id="interp21" emma:lang="ko-KR" emma:confidence="0">
                  <emma:literal>M</emma:literal>
                </emma:interpretation>
                <emma:interpretation id="interp22" emma:lang="ko-KR" emma:confidence="0">
                  <emma:literal>시</emma:literal>
                </emma:interpretation>
                <emma:interpretation id="interp23" emma:lang="ko-KR" emma:confidence="0">
                  <emma:literal>m</emma:literal>
                </emma:interpretation>
                <emma:interpretation id="interp2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4976.4086">4375 796 37,'-9'5'67,"9"-5"-1,0 0-1,-5-6-3,5 6-26,0-15-23,5 0-1,5-9-5,-2 0 1,3-14-2,-1 1 1,-2-6-2,1-1-1,0 3-1,4-4 0,-6 0-2,1 1-1,-1 12 1,4 0-1,-4 10 0,4 0 0,-4 5-2,1 7-1,1 5-1,3 8 2,0 8 2,-2 4 0,6 12 1,-1 10 2,0 6 1,1 8 2,0 1 1,-1 4-1,2-10-2,1 1 1,-3-9 0,-3-9 0,-2-7 2,0-9 1,-1-6 1,-2-7-1,-7 0 0,14-19 0,-7-1-4,1-8-2,2-3-5,-2-8-4,0-5-3,-1 1 1,-1 1-1,1-5 0,-3 6 2,1 7 2,1 5 2,1 4 3,0 11 3,2 3-1,4 9 2,1 3 1,1 11 0,0 6 1,0 5-1,2 9 2,-2 2-1,1 6-1,-1 1 0,1-1-1,-4 0 1,-1-4-1,0 0 1,-1-8-3,-1 1-5,-2-11-9,-3 0-25,6-2-35,-6-7-2,5-1-6,-9-8-5,11 0-1</inkml:trace>
        </inkml:traceGroup>
        <inkml:traceGroup>
          <inkml:annotationXML>
            <emma:emma xmlns:emma="http://www.w3.org/2003/04/emma" version="1.0">
              <emma:interpretation id="{7C574895-A5BF-4E1B-ABA8-56AED540BC00}" emma:medium="tactile" emma:mode="ink">
                <msink:context xmlns:msink="http://schemas.microsoft.com/ink/2010/main" type="inkWord" rotatedBoundingBox="7244,2753 7770,2728 7786,3063 7260,3089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.</emma:literal>
                </emma:interpretation>
                <emma:interpretation id="interp27" emma:lang="ko-KR" emma:confidence="0">
                  <emma:literal>요</emma:literal>
                </emma:interpretation>
                <emma:interpretation id="interp28" emma:lang="ko-KR" emma:confidence="0">
                  <emma:literal>u</emma:literal>
                </emma:interpretation>
                <emma:interpretation id="interp2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5631.6099">5386 653 6,'4'3'43,"-4"-3"1,11-14-1,-4-24-25,-1 25-8,1-2-1,-2-1 2,1 1 1,-3 0 4,0 0 4,-3 1 1,0 1-1,-3 1-1,-5 5-1,-2 1-4,-5 6-3,-3 1-2,-5 10-2,-2 4 2,-3 9 1,-2 7 1,1 1 1,1 3 1,6 1-2,4-5-1,9-1-1,6-5-1,3-5 0,12-9 0,9-7 0,3-4-1,6-9-1,-1-7-1,4-5-5,-3-7-5,-1-4-2,-4-3-1,-6 3 0,-5 4 1,-4 5 0,-3-1-1,-5 12 3,-2 12 3,0 0 3,-1 14 1,0 8 0,-2 1 0,2 8 2,1 2 2,0 0 0,2-3 0,7 0 0,3-7 0,5-3-1,2-6-3,2-5-8,-2-8-10,6-2-24,8-10-33,-11-7-3,3-1-6,-6-11-5,3 1 3</inkml:trace>
        </inkml:traceGroup>
        <inkml:traceGroup>
          <inkml:annotationXML>
            <emma:emma xmlns:emma="http://www.w3.org/2003/04/emma" version="1.0">
              <emma:interpretation id="{4A7A18BB-72B7-4E58-B731-B23C4A0C47D1}" emma:medium="tactile" emma:mode="ink">
                <msink:context xmlns:msink="http://schemas.microsoft.com/ink/2010/main" type="inkWord" rotatedBoundingBox="7658,2390 8217,2363 8247,2971 7688,2998"/>
              </emma:interpretation>
              <emma:one-of disjunction-type="recognition" id="oneOf6">
                <emma:interpretation id="interp30" emma:lang="ko-KR" emma:confidence="0">
                  <emma:literal>t</emma:literal>
                </emma:interpretation>
                <emma:interpretation id="interp31" emma:lang="ko-KR" emma:confidence="0">
                  <emma:literal>」</emma:literal>
                </emma:interpretation>
                <emma:interpretation id="interp32" emma:lang="ko-KR" emma:confidence="0">
                  <emma:literal>+</emma:literal>
                </emma:interpretation>
                <emma:interpretation id="interp33" emma:lang="ko-KR" emma:confidence="0">
                  <emma:literal>f</emma:literal>
                </emma:interpretation>
                <emma:interpretation id="interp34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5943.6104">5803 100 23,'5'23'58,"-5"0"8,1 14 0,-1 10-25,0 8-6,0 4 0,0 4-5,0 0-3,3-9-7,2 2-5,3-18-3,3-7-1,2-9-2,1-6 0,-1-5-4,3-8-3,2 0-8,-2-3-12,-3-6-26,-1 0-29,-4-2-5,-1-2-4,-7-2-3,0 2 7</inkml:trace>
          <inkml:trace contextRef="#ctx0" brushRef="#br0" timeOffset="6193.2109">5632 545 24,'-15'0'77,"0"-1"1,15 1-5,-12-13-6,13 3 2,-1-2-51,15 2-8,11-4-4,7 1-2,6 0 0,7-1 0,5 1 1,2 0-1,4 1-1,-6 7-5,-10 0-10,-1-1-9,-9 4-10,-5 2-10,-8 2-31,-4 3-5,-2 1-2,-12-6 3</inkml:trace>
        </inkml:traceGroup>
        <inkml:traceGroup>
          <inkml:annotationXML>
            <emma:emma xmlns:emma="http://www.w3.org/2003/04/emma" version="1.0">
              <emma:interpretation id="{8CD6E31C-3613-4309-983F-E51A45B6C637}" emma:medium="tactile" emma:mode="ink">
                <msink:context xmlns:msink="http://schemas.microsoft.com/ink/2010/main" type="inkWord" rotatedBoundingBox="8266,2654 8580,2639 8595,2947 8280,2963"/>
              </emma:interpretation>
              <emma:one-of disjunction-type="recognition" id="oneOf7">
                <emma:interpretation id="interp35" emma:lang="ko-KR" emma:confidence="0">
                  <emma:literal>r</emma:literal>
                </emma:interpretation>
                <emma:interpretation id="interp36" emma:lang="ko-KR" emma:confidence="0">
                  <emma:literal>.</emma:literal>
                </emma:interpretation>
                <emma:interpretation id="interp37" emma:lang="ko-KR" emma:confidence="0">
                  <emma:literal>u</emma:literal>
                </emma:interpretation>
                <emma:interpretation id="interp38" emma:lang="ko-KR" emma:confidence="0">
                  <emma:literal>『</emma:literal>
                </emma:interpretation>
                <emma:interpretation id="interp3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6739.2118">6195 446 24,'0'0'53,"0"0"1,0 11 2,0-3 4,-4 4-35,4 0-9,0 6 1,0 4 2,0 0 1,0 3 1,0-3 0,0-2-7,0-3-2,0 0-3,0-5 0,0-12-1,3 12-3,-3-12-2,0 0-2,0 0-2,0 0 0,0 0-2,0 0 0,0 0 0,1 8 0,-1-8 0,0 0 3,0 0 2,0 0 2,0 0 3,0 0 1,-1-7 0,1 7 0,0-15 0,1 3 0,2-3-2,2-2-2,2-2-2,3-9 0,6 2-1,1-6-1,2 2 0,2 1-1,1 3 0,1 3 1,-5 5-1,4 4 1,-4 7-1,-2 5-1,-3 2-3,0 0-2,-1 3-6,-4 4-12,-8-7-17,17 17-35,-17-17-1,11 15-5,-11-15-1,8 13 6</inkml:trace>
        </inkml:traceGroup>
        <inkml:traceGroup>
          <inkml:annotationXML>
            <emma:emma xmlns:emma="http://www.w3.org/2003/04/emma" version="1.0">
              <emma:interpretation id="{7222EF0F-40C1-4732-8EA0-26174E7981DC}" emma:medium="tactile" emma:mode="ink">
                <msink:context xmlns:msink="http://schemas.microsoft.com/ink/2010/main" type="inkWord" rotatedBoundingBox="8666,2504 8710,2501 8730,2904 8686,2907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ⅰ</emma:literal>
                </emma:interpretation>
                <emma:interpretation id="interp42" emma:lang="ko-KR" emma:confidence="0">
                  <emma:literal>」</emma:literal>
                </emma:interpretation>
                <emma:interpretation id="interp43" emma:lang="ko-KR" emma:confidence="0">
                  <emma:literal>‘</emma:literal>
                </emma:interpretation>
                <emma:interpretation id="interp4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7020.0123">6632 439 18,'-4'9'64,"-1"5"6,-1 1 1,2 0-1,0 2-36,0 6-1,1-4-3,1 0-6,1 0-6,1-6-4,0-3-4,0-10-2,0 16-4,0-16-7,0 0-30,0 0-38,0 0-2,3-10-5,-3-3-6,4-3-4</inkml:trace>
          <inkml:trace contextRef="#ctx0" brushRef="#br0" timeOffset="7191.6126">6591 252 48,'0'0'78,"-8"-15"-3,8 15-5,-5-12-2,5 12-4,0 0-60,0 0-10,0 0-8,5 8-19,-1 5-33,-3 1-2,5 3-5,-2-6-1,9 10 1</inkml:trace>
        </inkml:traceGroup>
        <inkml:traceGroup>
          <inkml:annotationXML>
            <emma:emma xmlns:emma="http://www.w3.org/2003/04/emma" version="1.0">
              <emma:interpretation id="{DFFCD5CF-7DAA-400E-863C-80AE60327717}" emma:medium="tactile" emma:mode="ink">
                <msink:context xmlns:msink="http://schemas.microsoft.com/ink/2010/main" type="inkWord" rotatedBoundingBox="8944,2646 9334,2627 9353,3008 8963,3027"/>
              </emma:interpretation>
              <emma:one-of disjunction-type="recognition" id="oneOf9">
                <emma:interpretation id="interp45" emma:lang="ko-KR" emma:confidence="0">
                  <emma:literal>.</emma:literal>
                </emma:interpretation>
                <emma:interpretation id="interp46" emma:lang="ko-KR" emma:confidence="0">
                  <emma:literal>x</emma:literal>
                </emma:interpretation>
                <emma:interpretation id="interp47" emma:lang="ko-KR" emma:confidence="0">
                  <emma:literal>,</emma:literal>
                </emma:interpretation>
                <emma:interpretation id="interp48" emma:lang="ko-KR" emma:confidence="0">
                  <emma:literal>ⅹ</emma:literal>
                </emma:interpretation>
                <emma:interpretation id="interp4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7503.6132">6868 367 49,'0'0'64,"0"0"1,-10 12 1,10-12 2,0 35-29,11-16-24,7 3 4,-4 2 2,10 0 1,-4 4-2,9-3-4,-4 5-3,3-10-2,-4-1-3,0-5-2,-1 3-1,-5-7-1,-3 1-4,-4-6 0,0-3-12,-11-2-29,10 0-36,-10 0-3,7-18-5,0 8-4,-7-8-3</inkml:trace>
          <inkml:trace contextRef="#ctx0" brushRef="#br0" timeOffset="7722.0135">7249 414 44,'-13'0'76,"1"7"-4,-9 5 0,0 7-3,-5 4 1,-37 5-58,30 6-5,1 0 2,2-2 0,1-1 1,1-3-1,6-6-2,4-6-5,10 3-16,2-8-29,4-3-30,3 1-1,-1-9-8,15 0-3,-5-6-1</inkml:trace>
        </inkml:traceGroup>
        <inkml:traceGroup>
          <inkml:annotationXML>
            <emma:emma xmlns:emma="http://www.w3.org/2003/04/emma" version="1.0">
              <emma:interpretation id="{8781C0B4-790F-426E-ABFA-063808024B29}" emma:medium="tactile" emma:mode="ink">
                <msink:context xmlns:msink="http://schemas.microsoft.com/ink/2010/main" type="inkWord" rotatedBoundingBox="10259,1082 10415,1074 10416,1096 10260,1104"/>
              </emma:interpretation>
              <emma:one-of disjunction-type="recognition" id="oneOf10">
                <emma:interpretation id="interp50" emma:lang="ko-KR" emma:confidence="0">
                  <emma:literal>"</emma:literal>
                </emma:interpretation>
                <emma:interpretation id="interp51" emma:lang="ko-KR" emma:confidence="0">
                  <emma:literal>”</emma:literal>
                </emma:interpretation>
                <emma:interpretation id="interp52" emma:lang="ko-KR" emma:confidence="0">
                  <emma:literal>“</emma:literal>
                </emma:interpretation>
                <emma:interpretation id="interp53" emma:lang="ko-KR" emma:confidence="0">
                  <emma:literal>『</emma:literal>
                </emma:interpretation>
                <emma:interpretation id="interp54" emma:lang="ko-KR" emma:confidence="0">
                  <emma:literal>.</emma:literal>
                </emma:interpretation>
              </emma:one-of>
            </emma:emma>
          </inkml:annotationXML>
          <inkml:trace contextRef="#ctx1" brushRef="#br1">8312-1197</inkml:trace>
          <inkml:trace contextRef="#ctx1" brushRef="#br1" timeOffset="265.2004">8312-1197</inkml:trace>
          <inkml:trace contextRef="#ctx1" brushRef="#br1" timeOffset="-702.0013">8170-1197</inkml:trace>
        </inkml:traceGroup>
        <inkml:traceGroup>
          <inkml:annotationXML>
            <emma:emma xmlns:emma="http://www.w3.org/2003/04/emma" version="1.0">
              <emma:interpretation id="{D7401EAB-73A7-4FBC-A379-5780CF26DD0B}" emma:medium="tactile" emma:mode="ink">
                <msink:context xmlns:msink="http://schemas.microsoft.com/ink/2010/main" type="inkWord" rotatedBoundingBox="12140,2165 12592,2143 12630,2922 12177,2944"/>
              </emma:interpretation>
              <emma:one-of disjunction-type="recognition" id="oneOf11">
                <emma:interpretation id="interp55" emma:lang="ko-KR" emma:confidence="0">
                  <emma:literal>p</emma:literal>
                </emma:interpretation>
                <emma:interpretation id="interp56" emma:lang="ko-KR" emma:confidence="0">
                  <emma:literal>P</emma:literal>
                </emma:interpretation>
                <emma:interpretation id="interp57" emma:lang="ko-KR" emma:confidence="0">
                  <emma:literal>n</emma:literal>
                </emma:interpretation>
                <emma:interpretation id="interp58" emma:lang="ko-KR" emma:confidence="0">
                  <emma:literal>B</emma:literal>
                </emma:interpretation>
                <emma:interpretation id="interp5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0467.6184">10107 97 17,'-9'-12'42,"9"12"5,0 0-2,-10 2-22,10 9-1,0 5 2,1 11 1,2 1 3,0 13 2,1 5 0,2 5-1,-1 2-3,-1-2-6,-1 1-5,0-9-5,-2 5-3,3-16 0,-2-7-2,-1-7 1,0-5 0,1 1 1,-2-14 1,1 7-1,-1-7-1,0 0 0,3-5-1,-3-3-1,0-7 0,-3-2-4,-1-3 0,1-7 0,-2 1 0,-4-10 0,3 0 0,-3-4 0,2 0 0,-2-5 0,3-1 0,1-3-2,5-1-1,0-1 0,1 0-1,10 3-1,6 3 0,5 4 0,4 7 1,7 8 0,4 6 1,6 10 0,-3 7 1,4 3 0,-4 12 0,-1 10 2,-6 1 0,-7 6 1,-5 1 1,-12 3 2,-9-1 0,-7 5 2,-9-6 1,-10-1 0,-5-7 1,-2 0 0,-7-3-8,2-5 0,-1-2 0,7-8 0,1-1 0,2-1 0,7-3-3,6-3-34,16 3-42,-8-9-3,15 5-4,7-4-3,11 6-2</inkml:trace>
        </inkml:traceGroup>
        <inkml:traceGroup>
          <inkml:annotationXML>
            <emma:emma xmlns:emma="http://www.w3.org/2003/04/emma" version="1.0">
              <emma:interpretation id="{7304EE4B-259E-40D0-B842-8D1F915234BA}" emma:medium="tactile" emma:mode="ink">
                <msink:context xmlns:msink="http://schemas.microsoft.com/ink/2010/main" type="inkWord" rotatedBoundingBox="12677,2546 13266,2518 13278,2775 12690,2804"/>
              </emma:interpretation>
              <emma:one-of disjunction-type="recognition" id="oneOf12">
                <emma:interpretation id="interp60" emma:lang="ko-KR" emma:confidence="0">
                  <emma:literal>.</emma:literal>
                </emma:interpretation>
                <emma:interpretation id="interp61" emma:lang="ko-KR" emma:confidence="0">
                  <emma:literal>=</emma:literal>
                </emma:interpretation>
                <emma:interpretation id="interp62" emma:lang="ko-KR" emma:confidence="0">
                  <emma:literal>t</emma:literal>
                </emma:interpretation>
                <emma:interpretation id="interp63" emma:lang="ko-KR" emma:confidence="0">
                  <emma:literal>i</emma:literal>
                </emma:interpretation>
                <emma:interpretation id="interp6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11154.0196">10616 476 17,'-12'13'60,"8"-5"7,4-8 1,11 10 0,11-8-37,5 1-1,6-1 1,9-2-3,3 0-6,6 0-3,0-5-4,4 1-2,-6-6-3,-1 3-2,-5-2-2,-9 5-3,-5-2-1,-5 1-2,-9-1-6,-6 5-11,-9 1-13,0 0-45,0 0-3,-8 7-4,8-7-6,-15 5-1</inkml:trace>
          <inkml:trace contextRef="#ctx0" brushRef="#br0" timeOffset="10873.2191">10699 304 14,'0'0'64,"-10"-10"6,10 10 1,0 0-3,-7-30-16,7 30-26,0 0-1,0 0-4,9-1-2,3 1-2,6 0-4,3 2-2,8-1 0,2 2-3,9-3-1,-2 0-2,3 0-2,-5 0-1,0-1-1,-5-2-1,-2 2-1,-5-5-3,-6 4-5,-5-1-11,-4 2-18,-9 1-15,3 4-26,-3-4-2,-17 8-4,2 0-1</inkml:trace>
        </inkml:traceGroup>
        <inkml:traceGroup>
          <inkml:annotationXML>
            <emma:emma xmlns:emma="http://www.w3.org/2003/04/emma" version="1.0">
              <emma:interpretation id="{AC29116B-7F8A-4476-8BD1-BC032B4AE6C5}" emma:medium="tactile" emma:mode="ink">
                <msink:context xmlns:msink="http://schemas.microsoft.com/ink/2010/main" type="inkWord" rotatedBoundingBox="13727,2100 14330,2071 14368,2874 13766,2904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.</emma:literal>
                </emma:interpretation>
                <emma:interpretation id="interp67" emma:lang="ko-KR" emma:confidence="0">
                  <emma:literal>!</emma:literal>
                </emma:interpretation>
                <emma:interpretation id="interp68" emma:lang="ko-KR" emma:confidence="0">
                  <emma:literal>』</emma:literal>
                </emma:interpretation>
                <emma:interpretation id="interp6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3213.2232">11710 618 61,'-14'6'74,"14"-6"1,-18 1-2,18-1-2,-1-7-38,1 7-8,0-18-4,1 2-6,5-8-2,-1 2-3,2-8-2,3-3-1,2-7-1,0-2-2,2-5-1,1 2-2,3-6 0,2-3 0,0 0-2,0 1 0,-1 0 0,6 5 0,0 4 0,2 5 0,-3 7 0,0 6 0,-2 5 1,-1 5-3,1 8 0,3 8 3,-2 17 0,0 10 1,-3 10 1,1 14 1,-3 7 0,0 7 2,-4 5 1,-5-7-3,-1-7-3,-2-7 0,1-8 0,1-11 0,-1-4 0,-1-9 0,-1-2 0,-5-15 0,7 11 0,-7-11 0,0 0 0,0 0 0,0 0 0,0-5 0,0-6-9,0 3-32,-3 21-36,-1-22-6,4 1-2,-7-5-3,6 2-1</inkml:trace>
          <inkml:trace contextRef="#ctx0" brushRef="#br0" timeOffset="13494.0237">11899 253 24,'-17'-3'72,"2"-3"5,4 4-1,11 2-4,-10-35-24,10 35-18,0 0-4,14-3-5,5 3-6,3 0-5,9 0-1,2 0-1,1 0 0,-1 0-3,-1 0-1,-2 0-4,-5 0-6,-8-1-11,-3-2-26,9 6-35,-23-3 0,14 0-5,-14 0-6,12-8 0</inkml:trace>
        </inkml:traceGroup>
        <inkml:traceGroup>
          <inkml:annotationXML>
            <emma:emma xmlns:emma="http://www.w3.org/2003/04/emma" version="1.0">
              <emma:interpretation id="{B4362209-06AD-4578-9C93-05185C2842E7}" emma:medium="tactile" emma:mode="ink">
                <msink:context xmlns:msink="http://schemas.microsoft.com/ink/2010/main" type="inkWord" rotatedBoundingBox="14663,1989 14995,1973 15032,2745 14700,2761"/>
              </emma:interpretation>
              <emma:one-of disjunction-type="recognition" id="oneOf14">
                <emma:interpretation id="interp70" emma:lang="ko-KR" emma:confidence="0">
                  <emma:literal>(</emma:literal>
                </emma:interpretation>
                <emma:interpretation id="interp71" emma:lang="ko-KR" emma:confidence="0">
                  <emma:literal>c</emma:literal>
                </emma:interpretation>
                <emma:interpretation id="interp72" emma:lang="ko-KR" emma:confidence="0">
                  <emma:literal>C</emma:literal>
                </emma:interpretation>
                <emma:interpretation id="interp73" emma:lang="ko-KR" emma:confidence="0">
                  <emma:literal>〈</emma:literal>
                </emma:interpretation>
                <emma:interpretation id="interp7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4196.0249">12907-224 0,'2'-16'46,"-2"6"-46,-8-5 51,1 4 4,-2-3-28,-4 10 1,2-3-1,-8 6 2,4 1-3,-17 29 8,2 16-6,-3 6 0,1 7-3,2 7-4,2 2-3,6 1-1,3 0-4,16-16-7,6-10-1,8-8-1,8-2-1,6-5 0,4-1 1,0-5-2,5 0 0,-2-7-1,-5-2-1,-3 1 2,-5-4-4,-2-2-7,-17-7-17,11 10-50,-11-10-4,0 0-2,9 0-6,-9-10-4</inkml:trace>
        </inkml:traceGroup>
        <inkml:traceGroup>
          <inkml:annotationXML>
            <emma:emma xmlns:emma="http://www.w3.org/2003/04/emma" version="1.0">
              <emma:interpretation id="{5074E1DB-1CFA-4E25-B74D-04F70BB5CCF4}" emma:medium="tactile" emma:mode="ink">
                <msink:context xmlns:msink="http://schemas.microsoft.com/ink/2010/main" type="inkWord" rotatedBoundingBox="15193,2026 15835,1995 15871,2732 15229,2763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.</emma:literal>
                </emma:interpretation>
                <emma:interpretation id="interp77" emma:lang="ko-KR" emma:confidence="0">
                  <emma:literal>^</emma:literal>
                </emma:interpretation>
                <emma:interpretation id="interp78" emma:lang="ko-KR" emma:confidence="0">
                  <emma:literal>ㅓ</emma:literal>
                </emma:interpretation>
                <emma:interpretation id="interp79" emma:lang="ko-KR" emma:confidence="0">
                  <emma:literal>ㅋ</emma:literal>
                </emma:interpretation>
              </emma:one-of>
            </emma:emma>
          </inkml:annotationXML>
          <inkml:trace contextRef="#ctx0" brushRef="#br0" timeOffset="14898.0261">13148 470 38,'0'0'72,"0"0"2,-8 9 0,8-9 0,19 5-31,-19-5-11,0 0-3,1-5-7,-1 5-4,5-15-4,-1 2-2,3-3-3,2-8-9,2 0 0,4-7 0,1-4 0,0-6 0,5-2 0,1-5 0,0-1 0,3-2 0,1 4 0,0-3 0,0 7 0,-1 2 0,0 0 0,0 8 0,-3 1-2,-1 10 0,-5 2-1,1 4 1,-3 2-1,-2 8-1,-2 6 2,2 13 0,-6 11 2,7 4 0,-6 9 1,8 7 2,-6 3-1,6 7 2,-5-5 0,-1-2-1,4-4 0,-4-3-3,2-5 0,0-7 0,-2-4 0,-1-6 0,-1-3 0,-3-3 0,-4-12 0,8 11 0,-8-11 0,0 0 0,0 0 0,0 0 0,0 0-7,0 0-17,0 0-18,0 0-40,0 0 1,0 0-4,0 0-1,0-13 2</inkml:trace>
          <inkml:trace contextRef="#ctx0" brushRef="#br0" timeOffset="15225.6267">13370 159 63,'-16'-6'79,"5"3"0,-1-3-2,12 6-3,-4-8-39,4 8-7,7-9-5,7 3-8,1 0-3,7 2-4,3 1-2,7-3 0,0-2 0,1 5-6,-3-1 0,0 2 0,-6-2-6,-6 1-16,-5 3-23,-13 0-34,0 0-1,0 0-6,0 0-5,-11 0 3</inkml:trace>
        </inkml:traceGroup>
        <inkml:traceGroup>
          <inkml:annotationXML>
            <emma:emma xmlns:emma="http://www.w3.org/2003/04/emma" version="1.0">
              <emma:interpretation id="{BCA5ABA2-B2B3-41A1-99BB-AF6103702C0C}" emma:medium="tactile" emma:mode="ink">
                <msink:context xmlns:msink="http://schemas.microsoft.com/ink/2010/main" type="inkWord" rotatedBoundingBox="15860,2042 16287,2021 16302,2325 15874,2346"/>
              </emma:interpretation>
              <emma:one-of disjunction-type="recognition" id="oneOf16">
                <emma:interpretation id="interp80" emma:lang="ko-KR" emma:confidence="0">
                  <emma:literal>T</emma:literal>
                </emma:interpretation>
                <emma:interpretation id="interp81" emma:lang="ko-KR" emma:confidence="0">
                  <emma:literal>7</emma:literal>
                </emma:interpretation>
                <emma:interpretation id="interp82" emma:lang="ko-KR" emma:confidence="0">
                  <emma:literal>ㅜ</emma:literal>
                </emma:interpretation>
                <emma:interpretation id="interp83" emma:lang="ko-KR" emma:confidence="0">
                  <emma:literal>i</emma:literal>
                </emma:interpretation>
                <emma:interpretation id="interp84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17300.4304">13780-207 26,'-6'-7'58,"6"7"8,0 0 0,0-12-66,0 12 0,0 0 0,-3-11 0,3 11 0,0 0 0,0 0 51,0 0-7,0 0-6,0 0-2,0 0-7,13 0-29,3 0 0,2 0 0,4 1 0,5 1 30,0-2-4,5 2-26,-2 1 0,6-3 22,-6 0-14,3-2-8,1-1 8,-8-1-5,0 3-3,-5-4 0,-5 0 0,-5 2 0,-11 3 0,10 0 0,-10 0 0,0 0-4,-6-4-18,-6 7 22,-3 4-55,-6-2-27,3 4-1,-9-6-5,5 7-6,-3-3 35</inkml:trace>
          <inkml:trace contextRef="#ctx0" brushRef="#br0" timeOffset="17534.4308">13995-196 31,'-18'4'59,"18"-4"1,-11 4 3,11-4-20,0 11-2,0-11-6,0 15-7,0-2-3,3 4 0,-3 5-1,2 1-3,-2 1-6,0-4-3,0 2-5,0-5-1,4 0-1,-2-7-2,-2-10 0,3 13-1,-3-13-2,4 10-1,-4-10-4,0 0-6,0 0-8,0 7-12,0-7-17,20 4-33,-20-4 1,0 0-4,0 0-2</inkml:trace>
        </inkml:traceGroup>
        <inkml:traceGroup>
          <inkml:annotationXML>
            <emma:emma xmlns:emma="http://www.w3.org/2003/04/emma" version="1.0">
              <emma:interpretation id="{5C021273-E609-4D21-8B3F-3126FCA4DF64}" emma:medium="tactile" emma:mode="ink">
                <msink:context xmlns:msink="http://schemas.microsoft.com/ink/2010/main" type="inkWord" rotatedBoundingBox="16277,2001 16809,1975 16845,2719 16314,2745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.</emma:literal>
                </emma:interpretation>
                <emma:interpretation id="interp87" emma:lang="ko-KR" emma:confidence="0">
                  <emma:literal>』</emma:literal>
                </emma:interpretation>
                <emma:interpretation id="interp88" emma:lang="ko-KR" emma:confidence="0">
                  <emma:literal>어</emma:literal>
                </emma:interpretation>
                <emma:interpretation id="interp8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8252.032">14242 433 57,'-5'9'76,"1"3"-2,4-12 3,-8 12 0,8-12-34,0 0-12,0 0-3,0 0-6,0-8-5,0-5-8,0-8-9,4 1 0,2-14 0,2 6 0,2-12 0,5-8 0,3-5 0,0-6 0,5 4 0,2 0 0,-2 0 0,6-5 0,-1 11 0,0 8-2,-5 4-1,-2 10 1,-3 2-1,0 5 0,-3 9 1,-3 8 0,-2 3 0,-2 5 1,4 18 2,-7 4 0,7 9 2,-7 3 1,7 8 0,-7 3 0,6 1-1,-7-7-3,4-5 0,1-1 0,-2-7 0,2-1 0,-2-8 0,0-5 0,0-1 0,-1-5 0,-1 1 0,-5-12 0,4 14 0,-4-14 0,0 0 0,8 13 0,-8-13 0,0 0 0,6 8 0,-6-8-8,0 0-29,12 4-43,-12-4-3,0 0-1,2-11-5,-2 11 0</inkml:trace>
          <inkml:trace contextRef="#ctx0" brushRef="#br0" timeOffset="18564.0326">14417 81 19,'-21'0'77,"5"-1"0,0 1-4,8 0-1,8 0 0,-18-1-44,24 1-12,7 0-1,3 0-2,6 4-1,3-2 1,3-1-2,0 2-3,0-3-3,-4 0-5,-1 5 0,-4-5 0,-4 2 0,-7-2-9,-8 0-23,11 0-46,-11 0-3,0 0-3,7-9-6,0 1-2</inkml:trace>
        </inkml:traceGroup>
        <inkml:traceGroup>
          <inkml:annotationXML>
            <emma:emma xmlns:emma="http://www.w3.org/2003/04/emma" version="1.0">
              <emma:interpretation id="{F45CE975-E7CD-42E7-A90C-5403E7839F61}" emma:medium="tactile" emma:mode="ink">
                <msink:context xmlns:msink="http://schemas.microsoft.com/ink/2010/main" type="inkWord" rotatedBoundingBox="16948,1882 17272,1866 17314,2724 16990,2740"/>
              </emma:interpretation>
              <emma:one-of disjunction-type="recognition" id="oneOf18">
                <emma:interpretation id="interp90" emma:lang="ko-KR" emma:confidence="0">
                  <emma:literal>)</emma:literal>
                </emma:interpretation>
                <emma:interpretation id="interp91" emma:lang="ko-KR" emma:confidence="0">
                  <emma:literal>」</emma:literal>
                </emma:interpretation>
                <emma:interpretation id="interp92" emma:lang="ko-KR" emma:confidence="0">
                  <emma:literal>,</emma:literal>
                </emma:interpretation>
                <emma:interpretation id="interp93" emma:lang="ko-KR" emma:confidence="0">
                  <emma:literal>j</emma:literal>
                </emma:interpretation>
                <emma:interpretation id="interp94" emma:lang="ko-KR" emma:confidence="0">
                  <emma:literal>&gt;</emma:literal>
                </emma:interpretation>
              </emma:one-of>
            </emma:emma>
          </inkml:annotationXML>
          <inkml:trace contextRef="#ctx0" brushRef="#br0" timeOffset="19032.0334">14941-392 27,'0'0'64,"-8"-8"0,8 8-4,0 0 0,8 0-34,-1 7-9,5 5 0,3 8-5,7 18 6,10 5 2,-3 10 0,5 4 1,-5 4-3,2 2-3,-8 2-1,1-4-1,-13-13-4,-9-4-1,-2-7 0,-5 0-8,-6-2 0,-8-4 0,-5-3 0,-3-2 0,-2 0 0,-2-9 0,2 2 0,2-8 0,1-2 0,8 1 0,2-9-16,-33-1-64,49 0-3,4-15-3,12-2-3,-2-7-4</inkml:trace>
        </inkml:traceGroup>
        <inkml:traceGroup>
          <inkml:annotationXML>
            <emma:emma xmlns:emma="http://www.w3.org/2003/04/emma" version="1.0">
              <emma:interpretation id="{C3B5DFE9-4E3C-45C5-BB26-0598949B93FC}" emma:medium="tactile" emma:mode="ink">
                <msink:context xmlns:msink="http://schemas.microsoft.com/ink/2010/main" type="inkWord" rotatedBoundingBox="17364,1808 17883,1783 17901,2154 17382,2179"/>
              </emma:interpretation>
              <emma:one-of disjunction-type="recognition" id="oneOf19">
                <emma:interpretation id="interp95" emma:lang="ko-KR" emma:confidence="0">
                  <emma:literal>니</emma:literal>
                </emma:interpretation>
                <emma:interpretation id="interp96" emma:lang="ko-KR" emma:confidence="0">
                  <emma:literal>기</emma:literal>
                </emma:interpretation>
                <emma:interpretation id="interp97" emma:lang="ko-KR" emma:confidence="0">
                  <emma:literal>디</emma:literal>
                </emma:interpretation>
                <emma:interpretation id="interp98" emma:lang="ko-KR" emma:confidence="0">
                  <emma:literal>ㅢ</emma:literal>
                </emma:interpretation>
                <emma:interpretation id="interp99" emma:lang="ko-KR" emma:confidence="0">
                  <emma:literal>ㄱ</emma:literal>
                </emma:interpretation>
              </emma:one-of>
            </emma:emma>
          </inkml:annotationXML>
          <inkml:trace contextRef="#ctx0" brushRef="#br0" timeOffset="19656.0344">15308-307 65,'0'0'79,"-14"-10"1,14 10-1,-11-3-3,11 3-42,0 0-8,0 0-6,0 0-7,0 0-2,0 0-3,0 0-3,8 0-1,2 1 0,4 2-1,1 0 1,5 0-4,2-1 0,3-1 0,3-1 0,-1 0 0,0 0 0,-5 0 0,-2 0 0,-2-1 0,-3-1 0,-5 1 0,-10 1 0,10 0 0,-10 0 0,0 0 0,0 0-22,0 0-26,0 0-34,0 0 0,-4-5-8,4 5-2,0 0 3</inkml:trace>
          <inkml:trace contextRef="#ctx0" brushRef="#br0" timeOffset="20014.8351">15749-493 61,'10'1'65,"-10"-1"-2,5 9 4,-5-9 2,0 19-48,3 1-5,0 2 5,-1 4 0,0 3 1,-2 8 2,1 2-6,-1-4-3,1-1-3,-1-4-3,0-5-2,0-6-7,3-2 0,-3-17 0,3 8 0,-3-8 0,0 0-42,8-2-36,-8 2-5,9-16-3,-7 3-6,8 3-5</inkml:trace>
        </inkml:traceGroup>
        <inkml:traceGroup>
          <inkml:annotationXML>
            <emma:emma xmlns:emma="http://www.w3.org/2003/04/emma" version="1.0">
              <emma:interpretation id="{09E419A3-C646-4B87-96B3-03D22338F7A0}" emma:medium="tactile" emma:mode="ink">
                <msink:context xmlns:msink="http://schemas.microsoft.com/ink/2010/main" type="inkWord" rotatedBoundingBox="18020,1979 18555,1953 18589,2649 18054,2675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.</emma:literal>
                </emma:interpretation>
                <emma:interpretation id="interp102" emma:lang="ko-KR" emma:confidence="0">
                  <emma:literal>소</emma:literal>
                </emma:interpretation>
                <emma:interpretation id="interp103" emma:lang="ko-KR" emma:confidence="0">
                  <emma:literal>月</emma:literal>
                </emma:interpretation>
                <emma:interpretation id="interp104" emma:lang="ko-KR" emma:confidence="0">
                  <emma:literal>丹</emma:literal>
                </emma:interpretation>
              </emma:one-of>
            </emma:emma>
          </inkml:annotationXML>
          <inkml:trace contextRef="#ctx0" brushRef="#br0" timeOffset="22698.0398">16131-157 26,'0'0'41,"0"-14"2,0 14-29,-1-11-4,1 11-1,0 0 0,-11 0 3,11 0 4,-11 17 6,4 0 5,0 6 4,-1 12 4,-3 5-1,-2 7-1,-2 3 0,1 1-6,-1 2-6,0-10-5,1-2-4,3-6-5,6-4 0,-1-8-3,5-5 0,-1 0-1,2-18 2,0 14 1,0-14-2,0 0-4,0 0 0,0-12 0,0-3 0,3-5 0,1-2 0,0-8 0,6-4 0,1-3 0,2-10 0,-1 4 0,3-4 0,-2 0 0,2 1 0,1-4 0,-1 9 0,3-2 0,2 6 0,0 7-5,2 2 0,3 6 0,-1 3 1,0 9 0,0 0-1,1 10 1,-2 4-1,-1 7 5,-1 13-2,5 14 2,-11 0 1,3 19 1,-8 1 1,2 11 2,-8-4 1,5 3 0,-8-13-1,-1-6-1,0-1 0,0-17-1,0-2-3,3-13 0,2-2 0,-5-14 0,7 13 0,-7-13 0,11 0 0,-11 0 0,0 0 0,0 0-15,3-7-33,-3 7-32,10-14-2,-10 1-4,1 3-5,-2-6 1</inkml:trace>
          <inkml:trace contextRef="#ctx0" brushRef="#br0" timeOffset="23041.2405">16053 144 50,'-18'-4'79,"1"-2"1,8 1-5,0-4-3,9-22-24,0 31-26,11-7-5,4-1-7,6 5-2,8-3-1,6 0-1,0 1 0,7 3 0,1-2-1,-6 1-2,-4-1 0,-6 1 0,-4 2-3,-8 1-2,-4 0-2,-11 0-6,0 0-11,0 0-23,23 0-34,-28-9-3,5 9-2,-15-14-4,15 14 2</inkml:trace>
        </inkml:traceGroup>
        <inkml:traceGroup>
          <inkml:annotationXML>
            <emma:emma xmlns:emma="http://www.w3.org/2003/04/emma" version="1.0">
              <emma:interpretation id="{DDF5FBBA-0417-4637-B957-5096892FB110}" emma:medium="tactile" emma:mode="ink">
                <msink:context xmlns:msink="http://schemas.microsoft.com/ink/2010/main" type="inkWord" rotatedBoundingBox="18575,1964 19170,1935 19185,2247 18590,2276"/>
              </emma:interpretation>
              <emma:one-of disjunction-type="recognition" id="oneOf21">
                <emma:interpretation id="interp105" emma:lang="ko-KR" emma:confidence="0">
                  <emma:literal>.</emma:literal>
                </emma:interpretation>
                <emma:interpretation id="interp106" emma:lang="ko-KR" emma:confidence="0">
                  <emma:literal>가</emma:literal>
                </emma:interpretation>
                <emma:interpretation id="interp107" emma:lang="ko-KR" emma:confidence="0">
                  <emma:literal>교</emma:literal>
                </emma:interpretation>
                <emma:interpretation id="interp108" emma:lang="ko-KR" emma:confidence="0">
                  <emma:literal>r</emma:literal>
                </emma:interpretation>
                <emma:interpretation id="interp109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23478.0412">16757-277 23,'9'-18'62,"-9"18"1,7-11-5,-7 11 1,0 0-39,8 7-2,-3 3-3,-2 6 0,1 14 1,4-3 4,-2 5 0,1-3-2,-3 6-2,2-8-3,-4 0-2,5-6-3,-5-12-4,0 0 0,-2-9 1,0 8-2,0-8-4,0 0-10,0 0-18,-1-19-20,1 19-26,-6-18-4,6 9-7,-2-8-1</inkml:trace>
          <inkml:trace contextRef="#ctx0" brushRef="#br0" timeOffset="23868.0419">16522-290 18,'-17'-9'69,"17"9"6,-18-13-1,18 13 0,33-4-36,-33 4-8,17 6-4,-5-4-6,7 1-5,1 0-4,6 0-2,4-3-2,8 4 0,2-4 0,2 0-1,5 0 0,-3 0 0,2-1-1,-5 1-1,-2 0 0,-8 0-4,-4 0 0,-7 0 0,-4 0 0,-7 0 0,-9 0 0,0 0-14,0 0-19,0 0-46,-4 7-2,4-7-4,-16 1-5,7 2-2</inkml:trace>
        </inkml:traceGroup>
      </inkml:traceGroup>
    </inkml:traceGroup>
    <inkml:traceGroup>
      <inkml:annotationXML>
        <emma:emma xmlns:emma="http://www.w3.org/2003/04/emma" version="1.0">
          <emma:interpretation id="{8BA56CA4-AD14-4D99-B06C-81E6BA346CA2}" emma:medium="tactile" emma:mode="ink">
            <msink:context xmlns:msink="http://schemas.microsoft.com/ink/2010/main" type="paragraph" rotatedBoundingBox="1684,4831 16891,4706 16901,5881 1694,60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391CD6-3BF1-492A-BBA3-72D7E63BFA0A}" emma:medium="tactile" emma:mode="ink">
              <msink:context xmlns:msink="http://schemas.microsoft.com/ink/2010/main" type="inkBullet" rotatedBoundingBox="1688,5287 1863,5286 1864,5403 1689,5404"/>
            </emma:interpretation>
            <emma:one-of disjunction-type="recognition" id="oneOf22">
              <emma:interpretation id="interp110" emma:lang="ko-KR" emma:confidence="0">
                <emma:literal>•</emma:literal>
              </emma:interpretation>
            </emma:one-of>
          </emma:emma>
        </inkml:annotationXML>
        <inkml:trace contextRef="#ctx0" brushRef="#br1" timeOffset="36613.2642">-359 3077 26,'-15'6'45,"15"-6"2,-14 0 1,14 0-28,0 0-6,0 0-2,0 0-1,-10 6 1,10-6 2,-2 8 0,2-8-3,0 10 3,6-7-1,-6-3-2,20 6 1,-9-6-3,9 0-1,-4-6-2,6-3 0,-6-5-1,-1 3-2,-2-2 4,-5-1-1,-2 0-1,-6 6 2,0 8-1,-10-8 0,-1 8 0,-4 5 0,1 6-2,-1 0-2,1 2 2,-1 0-1,7 2 2,2-1 0,6-1 0,0-13 1,18 10-1,-3-9 1,3-1 0,7-4 0,-7-6-1,0-4 0,-6 0 0,-6-3 0,-6 1-1,-2 2 0,-7 0 0,-5 6-2,-1 4 0,-3 2-3,3 2-4,-1 3-6,4 9-12,5 1-19,-19 1-36,26 7 0,0-6-7,1 3-2,5-4 4</inkml:trace>
      </inkml:traceGroup>
      <inkml:traceGroup>
        <inkml:annotationXML>
          <emma:emma xmlns:emma="http://www.w3.org/2003/04/emma" version="1.0">
            <emma:interpretation id="{11E2BEE9-D5AA-438A-9008-F5B812521A86}" emma:medium="tactile" emma:mode="ink">
              <msink:context xmlns:msink="http://schemas.microsoft.com/ink/2010/main" type="line" rotatedBoundingBox="2563,4824 16891,4706 16901,5881 2573,5999"/>
            </emma:interpretation>
          </emma:emma>
        </inkml:annotationXML>
        <inkml:traceGroup>
          <inkml:annotationXML>
            <emma:emma xmlns:emma="http://www.w3.org/2003/04/emma" version="1.0">
              <emma:interpretation id="{A8FC0D83-D082-407C-B35D-B2C5A76740E2}" emma:medium="tactile" emma:mode="ink">
                <msink:context xmlns:msink="http://schemas.microsoft.com/ink/2010/main" type="inkWord" rotatedBoundingBox="2564,4904 3905,4893 3914,5988 2573,5999"/>
              </emma:interpretation>
              <emma:one-of disjunction-type="recognition" id="oneOf23">
                <emma:interpretation id="interp111" emma:lang="ko-KR" emma:confidence="0">
                  <emma:literal>쫘</emma:literal>
                </emma:interpretation>
                <emma:interpretation id="interp112" emma:lang="ko-KR" emma:confidence="0">
                  <emma:literal>따</emma:literal>
                </emma:interpretation>
                <emma:interpretation id="interp113" emma:lang="ko-KR" emma:confidence="0">
                  <emma:literal>려</emma:literal>
                </emma:interpretation>
                <emma:interpretation id="interp114" emma:lang="ko-KR" emma:confidence="0">
                  <emma:literal>꽈</emma:literal>
                </emma:interpretation>
                <emma:interpretation id="interp115" emma:lang="ko-KR" emma:confidence="0">
                  <emma:literal>짜</emma:literal>
                </emma:interpretation>
              </emma:one-of>
            </emma:emma>
          </inkml:annotationXML>
          <inkml:trace contextRef="#ctx0" brushRef="#br0" timeOffset="101540.5783">521 2859 58,'-15'-6'71,"5"0"-2,0 2 0,10 4-6,-9-7-42,9 7 2,0 0-2,9-6-4,6 3-2,6 3 0,4 0 2,9-2-1,6 0 0,9 0-6,7-2-3,-1 2-7,3-1 0,-1 3 0,2-5 0,-4 3 0,-5-2 0,-7 4 0,-8 0 0,0 0 3,-10 0-3,-2 0-4,-10 0-17,-1 3-20,-4 8-39,-8-11 0,4 12-7,-12-2-3,-3 1 0</inkml:trace>
          <inkml:trace contextRef="#ctx0" brushRef="#br0" timeOffset="101836.9788">579 3416 14,'-27'33'80,"9"-1"-2,9-8-3,6-1-3,3-10 3,11-34-16,8 26-52,12 3 3,6-1 3,7-3 1,6-4 0,6 0-14,2-4 0,2-1 0,-4 0 0,-8 0 0,-4 0 0,-6 1 0,-12-3 0,-4 7 0,-11-1 0,-11 1 0,0 0-3,0-36-58,0 36-24,0 0 1,0 0-4,-1-25-4,7 10 1</inkml:trace>
          <inkml:trace contextRef="#ctx0" brushRef="#br0" timeOffset="101088.1775">783 2814 54,'0'0'62,"-14"21"3,14-21 1,-4-8-25,4 8-20,0 0-1,0 0-1,0 0 3,0 0 0,9 16-2,-3 6-2,4 9 0,-5 8 3,3 3 0,1 8-4,-2 3-13,-2-1-4,2-2 0,0-5 0,-6-5 0,6-7 0,-3-6 0,-1-10 0,1-3 0,-4-4 0,0-10 0,3 11 0,-3-11 0,0 0 0,0 0 0,4-5 0,-4-8 0,-1 0-26,9 3-57,-11-11-4,3 1-1,-7-2-6,6-1 0</inkml:trace>
          <inkml:trace contextRef="#ctx0" brushRef="#br0" timeOffset="102523.3801">1309 3229 49,'-19'-6'89,"8"6"-4,2-2-5,9 2-3,0 0-1,16-8-33,6 8-38,13 0 2,3 3-7,10-2 0,6-1 0,1 1 0,1-1 0,-5 2 0,-5-2 0,-4 1 0,-13-1 0,-6-19-26,-8 20-56,-15-1-3,0 0-3,-2-8-7,2 8-2</inkml:trace>
          <inkml:trace contextRef="#ctx0" brushRef="#br0" timeOffset="102273.7796">1818 2796 31,'0'-26'73,"0"6"2,-2-4-3,-11-18-1,2 21-3,-4 7-53,0 5-2,-6-4-5,-4 7-2,-1 1-2,-4 5-2,1 8-2,-2 4 0,4 9-3,5 9 3,3 3 3,3 11-1,5 4 4,4 9 2,7 2 1,0 5 1,6 3 1,4-5 0,3 7-4,3-4-1,1 0-3,3-2-3,-2-4 0,-2-2 0,-3-9 0,-4-3 0,-3-9 0,-3-6 0,-3-7 0,-3-6 0,-4-7 0,-4-7-38,-1-4-39,0-7-5,-3-9-2,0-7-6,-3-10-5</inkml:trace>
        </inkml:traceGroup>
        <inkml:traceGroup>
          <inkml:annotationXML>
            <emma:emma xmlns:emma="http://www.w3.org/2003/04/emma" version="1.0">
              <emma:interpretation id="{9B86505D-2AE8-4E72-829F-C4FCE9B76889}" emma:medium="tactile" emma:mode="ink">
                <msink:context xmlns:msink="http://schemas.microsoft.com/ink/2010/main" type="inkWord" rotatedBoundingBox="5120,4959 5701,4954 5707,5681 5126,5686"/>
              </emma:interpretation>
              <emma:one-of disjunction-type="recognition" id="oneOf24">
                <emma:interpretation id="interp116" emma:lang="ko-KR" emma:confidence="0">
                  <emma:literal>b</emma:literal>
                </emma:interpretation>
                <emma:interpretation id="interp117" emma:lang="ko-KR" emma:confidence="0">
                  <emma:literal>능</emma:literal>
                </emma:interpretation>
                <emma:interpretation id="interp118" emma:lang="ko-KR" emma:confidence="0">
                  <emma:literal>5</emma:literal>
                </emma:interpretation>
                <emma:interpretation id="interp119" emma:lang="ko-KR" emma:confidence="0">
                  <emma:literal>D</emma:literal>
                </emma:interpretation>
                <emma:interpretation id="interp120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03474.9817">3064 2739 13,'-10'-15'71,"-1"-2"0,5 6-7,1-5-4,5 16 4,0 6-42,3 12-22,2 11 19,5 8-1,-2 12 0,3 6 2,-1 10 5,1 0-1,-2 1-4,1-8-18,-4-4-2,-1-7 0,-2-10 0,1-10 0,0-5 0,-4-9 0,0-13 0,2 9 0,-2-9 0,0-11 0,0-6 0,-2-3 0,1-10 0,2-2 0,6-5 0,5 1 0,8-1 0,7 3 0,9 3 0,10 10 0,2 8 0,3 9 0,-1 8 0,-1 15 0,-5 7 0,-5 6 0,-9 4 0,-12 6 0,-9-3 0,-12-4 0,-15-2 0,-10-5 0,-10-2 0,-5-4 0,-7-5 0,-1-8 0,4 1 0,1 1 0,6-9 0,6-1 0,7-1 0,9-1 0,10-2-67,4-7-21,4 1 0,4-7-7,12 5-2</inkml:trace>
        </inkml:traceGroup>
        <inkml:traceGroup>
          <inkml:annotationXML>
            <emma:emma xmlns:emma="http://www.w3.org/2003/04/emma" version="1.0">
              <emma:interpretation id="{65F32C66-739B-4D25-92B0-A62BF757588A}" emma:medium="tactile" emma:mode="ink">
                <msink:context xmlns:msink="http://schemas.microsoft.com/ink/2010/main" type="inkWord" rotatedBoundingBox="6295,5000 6873,4995 6879,5682 6301,5687"/>
              </emma:interpretation>
              <emma:one-of disjunction-type="recognition" id="oneOf25">
                <emma:interpretation id="interp121" emma:lang="ko-KR" emma:confidence="0">
                  <emma:literal>€</emma:literal>
                </emma:interpretation>
                <emma:interpretation id="interp122" emma:lang="ko-KR" emma:confidence="0">
                  <emma:literal>을</emma:literal>
                </emma:interpretation>
                <emma:interpretation id="interp123" emma:lang="ko-KR" emma:confidence="0">
                  <emma:literal>요</emma:literal>
                </emma:interpretation>
                <emma:interpretation id="interp124" emma:lang="ko-KR" emma:confidence="0">
                  <emma:literal>스</emma:literal>
                </emma:interpretation>
                <emma:interpretation id="interp125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107686.9891">4764 2792 10,'5'-15'67,"-2"5"6,-3-6 0,-1 6 0,-5-2-34,6 12-4,-8-9-4,-2 6-14,-1 3-6,-8 0-4,-4 1-3,-4 7-4,0 8 0,-8 5 3,-7 5 1,-3 6 1,-4 6 1,3 4 3,5 2 2,0 1 0,1 0 1,8 0-2,4-2-10,10-2 0,7 0 0,10-2 0,1-4 0,12-4 0,10-2 0,14-6 0,7-3 0,7-8 0,3-4 0,4-5 0,1-3 0,0 0 0,-9-3 0,-6 0 0,-10-4 0,-6 4 0,-10 2 0,-4 0 0,-5-3 0,-8 4 0,0 0-14,0-10-69,0 10-4,-1-11-2,1 11-5,-11-14-1</inkml:trace>
          <inkml:trace contextRef="#ctx0" brushRef="#br0" timeOffset="108061.3898">4364 3242 13,'-17'-8'72,"5"4"2,1-3-1,11 7-4,-15-16-2,15 16-43,0 0-5,0 0-3,10-7-2,5 7 0,4-2 0,9-6 1,5 2-1,8-2-1,2-3-13,5 0 0,-1-2 0,-2 1 0,-5 3 0,-5 3 0,-9-1 0,-4 7 0,-8-3 0,-4 3 0,-9 21-53,-1-21-28,-10 13-1,-5-8-7,3 3-3,-6-7 0</inkml:trace>
        </inkml:traceGroup>
        <inkml:traceGroup>
          <inkml:annotationXML>
            <emma:emma xmlns:emma="http://www.w3.org/2003/04/emma" version="1.0">
              <emma:interpretation id="{F96427BB-3D7E-4930-8627-1FF74D30ABA9}" emma:medium="tactile" emma:mode="ink">
                <msink:context xmlns:msink="http://schemas.microsoft.com/ink/2010/main" type="inkWord" rotatedBoundingBox="7457,5257 8427,4699 8865,5460 7894,6018"/>
              </emma:interpretation>
              <emma:one-of disjunction-type="recognition" id="oneOf26">
                <emma:interpretation id="interp126" emma:lang="ko-KR" emma:confidence="0">
                  <emma:literal>다</emma:literal>
                </emma:interpretation>
                <emma:interpretation id="interp127" emma:lang="ko-KR" emma:confidence="0">
                  <emma:literal>“</emma:literal>
                </emma:interpretation>
                <emma:interpretation id="interp128" emma:lang="ko-KR" emma:confidence="0">
                  <emma:literal>"</emma:literal>
                </emma:interpretation>
                <emma:interpretation id="interp129" emma:lang="ko-KR" emma:confidence="0">
                  <emma:literal>디</emma:literal>
                </emma:interpretation>
                <emma:interpretation id="interp130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123443.0167">5871 2827 11,'9'3'59,"-9"-3"5,0 0-1,0 0 2,4-6-40,-4 6-1,0-9-24,0 9 0,0-14 26,0 2-26,0 3 21,0-4-3,0 3-3,0-1-4,-4 2-2,-2-4 0,6 13-4,-5-10-5,-5 7 0,0 2-1,-4 1 0,-1 9 4,-7 11-3,-4 9 10,-2 9 2,-3 7 3,-2 13 1,-2 6 2,8-1-4,-4 0-14,9-6 0,11-3 0,4-9 0,10-5 0,16-11 0,10-9 0,6-6 0,12-8 0,1-2 0,2-4 0,1-1 0,-9-4 0,-4 0 0,-12 0 0,-4 3 0,-14 0 0,-8 2 0,0 0 0,0 0-76,-7 0-15,-2 0-1,-1 0-6,-5-10-5</inkml:trace>
          <inkml:trace contextRef="#ctx0" brushRef="#br0" timeOffset="124082.6179">6460 2675 42,'4'-15'54,"-4"5"-1,0-2 0,-12 8-30,-2 4 4,-5 5 3,2 13 0,-5 9-30,-3 15 36,2 6 2,-3 14 0,2 6 1,2 5-3,7 1-24,0-2-12,8-9 0,7-6 0,0-9 0,10-7 0,5-15 0,1-6 0,6-6 0,0-6 0,2-5 0,-3-3 0,6 0 0,-6-11 0,-3 0-67,7 2-21,-7-7-1,2 1-6,-6-7-4</inkml:trace>
        </inkml:traceGroup>
        <inkml:traceGroup>
          <inkml:annotationXML>
            <emma:emma xmlns:emma="http://www.w3.org/2003/04/emma" version="1.0">
              <emma:interpretation id="{B6E0533F-AF57-42D9-9CCE-1D6E5A3B1DED}" emma:medium="tactile" emma:mode="ink">
                <msink:context xmlns:msink="http://schemas.microsoft.com/ink/2010/main" type="inkWord" rotatedBoundingBox="9105,4857 9315,5534 8796,5695 8586,5018"/>
              </emma:interpretation>
              <emma:one-of disjunction-type="recognition" id="oneOf27">
                <emma:interpretation id="interp131" emma:lang="ko-KR" emma:confidence="0">
                  <emma:literal>A</emma:literal>
                </emma:interpretation>
                <emma:interpretation id="interp132" emma:lang="ko-KR" emma:confidence="0">
                  <emma:literal>几</emma:literal>
                </emma:interpretation>
                <emma:interpretation id="interp133" emma:lang="ko-KR" emma:confidence="0">
                  <emma:literal>凡</emma:literal>
                </emma:interpretation>
                <emma:interpretation id="interp134" emma:lang="ko-KR" emma:confidence="0">
                  <emma:literal>머</emma:literal>
                </emma:interpretation>
                <emma:interpretation id="interp135" emma:lang="ko-KR" emma:confidence="0">
                  <emma:literal>`</emma:literal>
                </emma:interpretation>
              </emma:one-of>
            </emma:emma>
          </inkml:annotationXML>
          <inkml:trace contextRef="#ctx0" brushRef="#br0" timeOffset="124722.219">6842 2722 41,'0'0'55,"-11"-7"3,11 7 2,-11 15-60,8 5 73,-1 11-42,-5 3 0,-2 16-1,-5 5 3,3 8 0,-10-2-2,7-4-4,-1-3-19,4-9-8,2-5 0,4-14 0,1-9 0,5-4 0,1-13 0,0 0 0,0-7 0,3-7 0,1-6 0,0-10 0,3-6 0,2-10 0,0-4 0,0-6 0,2-1 0,-1-2 0,2-2 0,1 9 0,-2 4 0,1 7 0,1 8 0,-1 7 0,2 9-3,1 8-1,0 9 2,3 8 2,0 14 3,3 12-3,-1 7 6,1 11-6,-3 11 0,0 1 0,-2 0 0,-2-1 0,-1-5 0,-2-7 0,-2-7 0,1-8 0,-2-14 0,2-1 0,-5-9 0,-5-12 0,13 7 0,-13-7 0,11-12 0,-6 4-73,-3-11-15,1 5-2,-3-8-4,0-1-3</inkml:trace>
          <inkml:trace contextRef="#ctx0" brushRef="#br0" timeOffset="124987.4195">6808 3044 31,'-22'2'73,"11"0"3,2-1 0,9-1 0,7-3-1,-14-2-50,22 4-7,13 1 0,4 0-1,4 0-4,-1 0-3,1 0-7,0 1-3,-3 4 0,-4-3 0,-4-1 0,-4 1 0,-3 3-16,-9-2-25,1 1-38,1-4-3,-11 0-2,14-10-5,-9-5-2</inkml:trace>
        </inkml:traceGroup>
        <inkml:traceGroup>
          <inkml:annotationXML>
            <emma:emma xmlns:emma="http://www.w3.org/2003/04/emma" version="1.0">
              <emma:interpretation id="{10BA1320-DBBD-4647-8DEF-32DB1D8BE6F6}" emma:medium="tactile" emma:mode="ink">
                <msink:context xmlns:msink="http://schemas.microsoft.com/ink/2010/main" type="inkWord" rotatedBoundingBox="9586,4722 9724,5645 9394,5694 9256,4772"/>
              </emma:interpretation>
              <emma:one-of disjunction-type="recognition" id="oneOf28">
                <emma:interpretation id="interp136" emma:lang="ko-KR" emma:confidence="0">
                  <emma:literal>)</emma:literal>
                </emma:interpretation>
                <emma:interpretation id="interp137" emma:lang="ko-KR" emma:confidence="0">
                  <emma:literal>]</emma:literal>
                </emma:interpretation>
                <emma:interpretation id="interp138" emma:lang="ko-KR" emma:confidence="0">
                  <emma:literal>〕</emma:literal>
                </emma:interpretation>
                <emma:interpretation id="interp139" emma:lang="ko-KR" emma:confidence="0">
                  <emma:literal>3</emma:literal>
                </emma:interpretation>
                <emma:interpretation id="interp140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25315.0201">7168 2497 11,'20'-7'79,"9"7"7,2 6-4,10 12-2,0 12 0,8 11-48,-1 13-32,0 9 30,-11 6-5,-4 11-19,-9 1-6,-10 1 0,-14-9 0,-6-1 0,-13-11 0,-9-5 0,1-10 0,-4-14 0,2-7 0,3-7 0,0-12 0,8-25-3,6 19-83,1-4-1,8-5-4,1-8-6,7 4-2</inkml:trace>
        </inkml:traceGroup>
        <inkml:traceGroup>
          <inkml:annotationXML>
            <emma:emma xmlns:emma="http://www.w3.org/2003/04/emma" version="1.0">
              <emma:interpretation id="{237A4510-D1BA-4A1F-B9F4-77168AF5F7BF}" emma:medium="tactile" emma:mode="ink">
                <msink:context xmlns:msink="http://schemas.microsoft.com/ink/2010/main" type="inkWord" rotatedBoundingBox="10589,4950 11621,4941 11627,5685 10595,5694"/>
              </emma:interpretation>
              <emma:one-of disjunction-type="recognition" id="oneOf29">
                <emma:interpretation id="interp141" emma:lang="ko-KR" emma:confidence="0">
                  <emma:literal>『</emma:literal>
                </emma:interpretation>
                <emma:interpretation id="interp142" emma:lang="ko-KR" emma:confidence="0">
                  <emma:literal>개</emma:literal>
                </emma:interpretation>
                <emma:interpretation id="interp143" emma:lang="ko-KR" emma:confidence="0">
                  <emma:literal>겨</emma:literal>
                </emma:interpretation>
                <emma:interpretation id="interp144" emma:lang="ko-KR" emma:confidence="0">
                  <emma:literal>B</emma:literal>
                </emma:interpretation>
                <emma:interpretation id="interp145" emma:lang="ko-KR" emma:confidence="0">
                  <emma:literal>£</emma:literal>
                </emma:interpretation>
              </emma:one-of>
            </emma:emma>
          </inkml:annotationXML>
          <inkml:trace contextRef="#ctx0" brushRef="#br2" timeOffset="130322.6289">8562 3155 31,'-26'4'50,"10"0"5,3-3 7,10-20-11,3 19-18,12 0 0,6 0 1,11 1 1,6-1 0,13 2-5,6-2-5,8 0-6,4 0-5,6 0-10,-1 0-4,-2 0 0,-4 0 0,-7 0 0,-6 0 0,-7 2 0,-7 0 0,-12 0 0,-4 2 0,-6-2 0,-7 0 0,-9-2 0,0 0-42,-14 0-38,14 0-4,-17-3-2,7-4-5,-5-5-1</inkml:trace>
          <inkml:trace contextRef="#ctx0" brushRef="#br2" timeOffset="129979.4283">8675 2945 52,'-19'-5'70,"19"5"4,-17-5-1,17 5-1,-4-11-37,4 11-5,0 0-9,0-9-3,0 9-4,11-8-3,0 2-3,7 3-3,7-3-1,5 4-1,9-2 0,5 2 1,5-1-1,7 3 1,2 0 0,-3 0-1,-2 0-3,0 2 0,-9 1 0,-3 2 0,-3 2 0,-9-1 0,-5-1 0,-3 1 0,-6-1 0,-2 0 0,-2-1-8,-11-4-8,11 6-19,-11-6-18,0 0-28,0 8 1,0-8-7,-13 4-1</inkml:trace>
          <inkml:trace contextRef="#ctx0" brushRef="#br2" timeOffset="130821.8298">9098 2729 0,'-12'-14'70,"-2"0"6,4 1-1,1-1-3,-2 7-2,11 7-40,0 0-14,0 0-5,0 0-3,0 0 0,2 7-2,11 0-2,6 5 1,3 4-5,7-2 6,3 2 1,7 2 0,3-1-2,4 0 0,-2 0-2,-1 0 0,-5-1 0,-2-1-2,-4 1 0,-6 1-1,-8-2 0,-8 3 0,-8 4 1,-3 2 0,-11 2 0,-12 5 1,-8 1 2,-8 4 0,-4 4 0,-1-1-2,-2-1-2,3 0 0,2-3 0,9-1 0,7-6 0,8-4 0,3-6-11,10-5-68,5-3-2,0-10-2,15 0-5,-7-18-7</inkml:trace>
        </inkml:traceGroup>
        <inkml:traceGroup>
          <inkml:annotationXML>
            <emma:emma xmlns:emma="http://www.w3.org/2003/04/emma" version="1.0">
              <emma:interpretation id="{0ED99B2B-9B5F-4E05-820B-FE24726513E1}" emma:medium="tactile" emma:mode="ink">
                <msink:context xmlns:msink="http://schemas.microsoft.com/ink/2010/main" type="inkWord" rotatedBoundingBox="13089,4847 14291,4837 14299,5796 13096,5806"/>
              </emma:interpretation>
              <emma:one-of disjunction-type="recognition" id="oneOf30">
                <emma:interpretation id="interp146" emma:lang="ko-KR" emma:confidence="0">
                  <emma:literal>P</emma:literal>
                </emma:interpretation>
                <emma:interpretation id="interp147" emma:lang="ko-KR" emma:confidence="0">
                  <emma:literal>p</emma:literal>
                </emma:interpretation>
                <emma:interpretation id="interp148" emma:lang="ko-KR" emma:confidence="0">
                  <emma:literal>8</emma:literal>
                </emma:interpretation>
                <emma:interpretation id="interp149" emma:lang="ko-KR" emma:confidence="0">
                  <emma:literal>D</emma:literal>
                </emma:interpretation>
                <emma:interpretation id="interp150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217058.7812">11053 2914 10,'-3'-24'57,"3"0"2,-4 3 1,4 0-60,0-1 58,0 7-34,1 0-3,-1 5-4,2-4-4,-2 14-4,1-8-3,-1 8-1,3 16-5,-3 6 14,0 14 2,-2 7 0,0 14-2,-3 7 1,3 9 3,-2-1 0,4-2-2,0-1-8,0-10-4,1-10-1,3-8 1,0-13 0,0-8 2,-2-5 1,-2-15 2,4 10-9,-4-10 0,0 0 0,0-12 0,-2-3 0,-3-5 0,-1-8 0,0-11 0,-1-6 0,0-4 0,3-7 0,-2-7 0,3-1 0,1 1 0,2 1 0,0 4 0,7 2 0,1 5 0,6 3 0,5 7 0,6 1-5,8 5 0,7 6-1,0 6 0,4 8 3,0 9 0,-3 7 0,-2 15 2,-8 12 0,-8 11 1,-11 8 1,-11 1 3,-6 4 0,-14 0 3,-8-6 0,-6-3-1,-5-8-2,-4-9-4,0-8 0,0-4 0,5-2 0,1-6 0,7-3 0,0-1-17,7-13-38,10 11-26,-1 2-2,13-2-4,0 0-6,7 0 3</inkml:trace>
        </inkml:traceGroup>
        <inkml:traceGroup>
          <inkml:annotationXML>
            <emma:emma xmlns:emma="http://www.w3.org/2003/04/emma" version="1.0">
              <emma:interpretation id="{946ED751-2CD6-4128-A052-74AA2A8E2884}" emma:medium="tactile" emma:mode="ink">
                <msink:context xmlns:msink="http://schemas.microsoft.com/ink/2010/main" type="inkWord" rotatedBoundingBox="14120,4950 14324,5733 13870,5851 13666,5068"/>
              </emma:interpretation>
              <emma:one-of disjunction-type="recognition" id="oneOf31">
                <emma:interpretation id="interp151" emma:lang="ko-KR" emma:confidence="0">
                  <emma:literal>3</emma:literal>
                </emma:interpretation>
                <emma:interpretation id="interp152" emma:lang="ko-KR" emma:confidence="0">
                  <emma:literal>b</emma:literal>
                </emma:interpretation>
                <emma:interpretation id="interp153" emma:lang="ko-KR" emma:confidence="0">
                  <emma:literal>5</emma:literal>
                </emma:interpretation>
                <emma:interpretation id="interp154" emma:lang="ko-KR" emma:confidence="0">
                  <emma:literal>6</emma:literal>
                </emma:interpretation>
                <emma:interpretation id="interp155" emma:lang="ko-KR" emma:confidence="0">
                  <emma:literal>s</emma:literal>
                </emma:interpretation>
              </emma:one-of>
            </emma:emma>
          </inkml:annotationXML>
          <inkml:trace contextRef="#ctx0" brushRef="#br3" timeOffset="217932.3828">11798 2919 0,'3'-33'59,"1"1"-59,-2-2 69,0 10-1,-2-1 1,0 7-32,0 1-10,0 17-7,6-8-4,-5 15-16,2 20 19,0 4-4,-3 15-2,0 7 0,0 10 1,0 5 2,-3 2 1,3-4-3,-3-5-7,3-8-2,0-12-2,0-9 2,0-8 0,0-8-5,0-6 0,0-10 0,0 0 0,0 0 0,3-16 0,0 1 0,2-5 0,5-4 0,4 1 0,6-2 0,5 2 0,5 3 0,6 7 0,4 11 0,2 2 0,-1 6 0,-5 10 0,-5 6 0,-3 6 0,-10 5 0,-7-1 0,-11-4 0,-3 5 0,-13-7 0,-8-3 0,-6-6 0,-6-6 0,-5-2 0,-2-5 0,2 0 0,-2-4 0,6 0 0,2-1 0,6 0 0,5 17-72,3-18-12,7-6-2,4-6-5,9 1-5</inkml:trace>
        </inkml:traceGroup>
        <inkml:traceGroup>
          <inkml:annotationXML>
            <emma:emma xmlns:emma="http://www.w3.org/2003/04/emma" version="1.0">
              <emma:interpretation id="{BBB7623A-91BA-4C46-A09C-FBC288663BB5}" emma:medium="tactile" emma:mode="ink">
                <msink:context xmlns:msink="http://schemas.microsoft.com/ink/2010/main" type="inkWord" rotatedBoundingBox="15030,5338 15793,5287 15815,5612 15052,5663"/>
              </emma:interpretation>
              <emma:one-of disjunction-type="recognition" id="oneOf32">
                <emma:interpretation id="interp156" emma:lang="ko-KR" emma:confidence="0">
                  <emma:literal>=</emma:literal>
                </emma:interpretation>
                <emma:interpretation id="interp157" emma:lang="ko-KR" emma:confidence="0">
                  <emma:literal>二</emma:literal>
                </emma:interpretation>
                <emma:interpretation id="interp158" emma:lang="ko-KR" emma:confidence="0">
                  <emma:literal>느</emma:literal>
                </emma:interpretation>
                <emma:interpretation id="interp159" emma:lang="ko-KR" emma:confidence="0">
                  <emma:literal>는</emma:literal>
                </emma:interpretation>
                <emma:interpretation id="interp160" emma:lang="ko-KR" emma:confidence="0">
                  <emma:literal>르</emma:literal>
                </emma:interpretation>
              </emma:one-of>
            </emma:emma>
          </inkml:annotationXML>
          <inkml:trace contextRef="#ctx0" brushRef="#br3" timeOffset="219149.1849">13016 3074 29,'-9'0'48,"9"0"2,-13-7 1,-27 6-28,40 1-3,0 0 4,13 4-1,-13-4 1,19 5-1,-2-1 3,12-1-1,-2-2 1,6-1-3,6 0-6,5-3-4,6 2-1,-4-2-2,7 0-3,-4-1-1,-2-3-2,-5-1-1,-4 2 0,-3-1-1,-6 0-1,-6-1 1,-5 3-1,-3-2 0,-4 6-3,-11 1-7,11 0-10,-11 0-10,0 0-18,-4 11-31,-8-1-3,-1 3-3,-9-4-1</inkml:trace>
          <inkml:trace contextRef="#ctx0" brushRef="#br3" timeOffset="219429.9853">13004 3299 41,'-21'17'69,"6"-9"-2,7 4-1,8-12-1,0 0 3,14 11-57,4-5 1,12 6 5,6-8 3,7-1 1,10-3-2,8-7-1,4-1-3,2-1-13,-1 1-2,-4-1 0,-5 1 0,-9 2 0,-8 2 0,-11-1 0,-6 5 0,-9-3-31,-5-12-29,-9 6 0,0 9-21,9-8-8,-5-6-1,9 2 3</inkml:trace>
        </inkml:traceGroup>
        <inkml:traceGroup>
          <inkml:annotationXML>
            <emma:emma xmlns:emma="http://www.w3.org/2003/04/emma" version="1.0">
              <emma:interpretation id="{30107B1E-E324-48BB-96CE-426CB6F9C63C}" emma:medium="tactile" emma:mode="ink">
                <msink:context xmlns:msink="http://schemas.microsoft.com/ink/2010/main" type="inkWord" rotatedBoundingBox="16885,4771 16940,5637 16553,5662 16497,4796"/>
              </emma:interpretation>
              <emma:one-of disjunction-type="recognition" id="oneOf33">
                <emma:interpretation id="interp161" emma:lang="ko-KR" emma:confidence="0">
                  <emma:literal>?</emma:literal>
                </emma:interpretation>
                <emma:interpretation id="interp162" emma:lang="ko-KR" emma:confidence="0">
                  <emma:literal>ⅰ</emma:literal>
                </emma:interpretation>
                <emma:interpretation id="interp163" emma:lang="ko-KR" emma:confidence="0">
                  <emma:literal>7</emma:literal>
                </emma:interpretation>
                <emma:interpretation id="interp164" emma:lang="ko-KR" emma:confidence="0">
                  <emma:literal>i</emma:literal>
                </emma:interpretation>
                <emma:interpretation id="interp165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219851.1861">14418 2660 14,'3'-13'73,"1"-2"-1,3-2-1,0-1-5,8-3-2,11 7-51,-5-2-3,3 2-2,7 1-1,-2 4 0,5 3 0,2 4-1,-3 2 1,-3 8 0,-2 5-1,-3 5-3,-10 4 2,-3 2 0,-6 0 1,-6 3 1,-4-2 0,-7-2 0,-4 2 0,-2-3-7,0-1 6,-5-1-4,6 1-18,-5 4-57,-1-2-3,6-3-3,-1-4-7,6 2-3</inkml:trace>
          <inkml:trace contextRef="#ctx0" brushRef="#br3" timeOffset="220038.3863">14654 3314 16,'7'21'92,"-2"-4"-4,-2-8-9,1 0-11,-4-9-18,-4-36-27,4 36-101,0 0-2,0 0-5,-7-17-5,7 17 7</inkml:trace>
        </inkml:traceGroup>
      </inkml:traceGroup>
    </inkml:traceGroup>
    <inkml:traceGroup>
      <inkml:annotationXML>
        <emma:emma xmlns:emma="http://www.w3.org/2003/04/emma" version="1.0">
          <emma:interpretation id="{9E8AF06A-46AD-4EDD-9C5E-BE6AF2BD39C9}" emma:medium="tactile" emma:mode="ink">
            <msink:context xmlns:msink="http://schemas.microsoft.com/ink/2010/main" type="paragraph" rotatedBoundingBox="1826,8571 16499,8477 16507,9692 1834,97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0E7213-99F0-4570-85D3-454BCF1D9289}" emma:medium="tactile" emma:mode="ink">
              <msink:context xmlns:msink="http://schemas.microsoft.com/ink/2010/main" type="inkBullet" rotatedBoundingBox="1828,8885 1943,8884 1944,9013 1829,9014"/>
            </emma:interpretation>
            <emma:one-of disjunction-type="recognition" id="oneOf34">
              <emma:interpretation id="interp166" emma:lang="ko-KR" emma:confidence="0">
                <emma:literal>•</emma:literal>
              </emma:interpretation>
            </emma:one-of>
          </emma:emma>
        </inkml:annotationXML>
        <inkml:trace contextRef="#ctx0" brushRef="#br1" timeOffset="141086.6478">-199 6630 29,'0'0'66,"0"0"5,1-7 2,-1 7-2,-1-8-34,1 8-3,0 0-8,0 0-7,0 0-4,0 0-3,0 0-4,-10 8-3,7 3-3,3-11-1,-5 15 0,4-6 0,1-9 0,-2 9 0,2-9 0,0 0 1,0 0-1,8 2 0,-8-2 0,17-7 0,-9 1 0,-8 6-1,15-13-1,-15 13 0,10-13 0,-10 13-1,0 0 1,-3 4 0,-5 6 0,-3 2 0,1 1 1,-1 1 0,2 0 0,0 0 0,5-3 1,1-2 0,3-9 0,0 0 1,10 0 0,1-3 0,4-7 1,-2-4-1,-2-2 1,0-2 0,-3 2 0,-4 0 0,-2 5 0,-4 0 1,-9 5-1,0 2 0,-1 4-3,-3 0 0,2 2 0,1 3 0,1 4 0,1-2 0,3 2-2,7-9-28,-11 17-47,11-8-3,0-9-3,11 4-6,-11-4-3</inkml:trace>
        <inkml:trace contextRef="#ctx0" brushRef="#br1" timeOffset="141741.8489">-247 6667 3,'0'0'47,"0"0"3,0 0 2,0 0 3,0 0-27,0 0-4,0 0 3,-3-6 2,3 6 0,0 0 0,0 0-2,0-9-7,0 9-5,0 0-6,0 0-5,0 13-3,0-3-2,0 1 0,0 0 1,1 1 2,2-3 0,2 1 2,-5-10 0,9 7 1,-9-7 0,14-1-1,-14 1-3,16-14-7,-16 14-29,10-17-38,-5 6-2,-5 1-5,-4 2-5,-8-4-3</inkml:trace>
      </inkml:traceGroup>
      <inkml:traceGroup>
        <inkml:annotationXML>
          <emma:emma xmlns:emma="http://www.w3.org/2003/04/emma" version="1.0">
            <emma:interpretation id="{77E40292-F90C-4EE1-8F07-DB99C1521F14}" emma:medium="tactile" emma:mode="ink">
              <msink:context xmlns:msink="http://schemas.microsoft.com/ink/2010/main" type="line" rotatedBoundingBox="2669,8566 16499,8477 16507,9692 2676,9780"/>
            </emma:interpretation>
          </emma:emma>
        </inkml:annotationXML>
        <inkml:traceGroup>
          <inkml:annotationXML>
            <emma:emma xmlns:emma="http://www.w3.org/2003/04/emma" version="1.0">
              <emma:interpretation id="{75758FCA-AEE5-4D3F-9BA1-6EDDAA7F21B1}" emma:medium="tactile" emma:mode="ink">
                <msink:context xmlns:msink="http://schemas.microsoft.com/ink/2010/main" type="inkWord" rotatedBoundingBox="2669,8566 3965,8557 3972,9621 2675,9629"/>
              </emma:interpretation>
              <emma:one-of disjunction-type="recognition" id="oneOf35">
                <emma:interpretation id="interp167" emma:lang="ko-KR" emma:confidence="0">
                  <emma:literal>과</emma:literal>
                </emma:interpretation>
                <emma:interpretation id="interp168" emma:lang="ko-KR" emma:confidence="0">
                  <emma:literal>터</emma:literal>
                </emma:interpretation>
                <emma:interpretation id="interp169" emma:lang="ko-KR" emma:confidence="0">
                  <emma:literal>텨</emma:literal>
                </emma:interpretation>
                <emma:interpretation id="interp170" emma:lang="ko-KR" emma:confidence="0">
                  <emma:literal>러</emma:literal>
                </emma:interpretation>
                <emma:interpretation id="interp171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144643.4539">653 7070 20,'-32'48'69,"9"-8"4,11-7 1,12-7 1,8-9 0,22-8-51,6-3-5,3-6 2,12-2-2,5-8-1,6-2-5,-1-2-2,-3 4-11,-6-2 0,-6 3 0,-4 6 0,-8 2 0,-10-2 0,-4 3-14,-9 0-34,-2-1-32,5-8-2,-6-5-4,8-6-5,0-9 1</inkml:trace>
          <inkml:trace contextRef="#ctx0" brushRef="#br0" timeOffset="144409.4533">693 6630 50,'-18'-7'74,"7"4"2,-1-1-5,2-2-2,10 6-29,-3-10-17,6 1-6,12-1-4,5 0-3,8-2-3,1 1-1,13 1 0,3 2 0,4 2-2,-1 2-1,0 3-1,2 1 0,-7 1-3,-2 6-6,-4 0-15,-7 3-20,-6 1-31,-3 4-4,-13 0-4,-8 2-6,-10 1 4</inkml:trace>
          <inkml:trace contextRef="#ctx0" brushRef="#br0" timeOffset="144128.6531">864 6479 42,'0'-16'54,"-8"2"5,8 5-3,0 9-33,0-12 1,0 12 1,4 10 0,6 10 5,-10 11-2,5 8 1,-5 7-1,0 10 1,0 6-5,-3 2-5,1 0-5,-3-6-12,4-5-2,1-10 0,0-5 0,0-11 0,0-9 0,1-5 0,2-3 0,-3-10 0,0 0 0,0 0 0,0-10-3,0-2-77,0-6-3,-1-1-3,-5-7-7,1-3-2</inkml:trace>
          <inkml:trace contextRef="#ctx0" brushRef="#br0" timeOffset="145251.8547">1395 6897 41,'-10'0'77,"10"0"5,0 0-1,14-2-3,7-3 1,12 1-59,8 1 0,3 1-2,6-1-3,1 3-15,-1-3 0,-2 3 0,-9 0 0,-5 0-77,-5 5-3,-10-5-2,-2 0-5,-14-7-8,-1-2 5</inkml:trace>
          <inkml:trace contextRef="#ctx0" brushRef="#br0" timeOffset="145002.2547">1778 6544 18,'14'-38'55,"-6"-4"3,-6-1 3,-4 15-2,-6-4-37,-6 6 3,-1 1-5,-4 11 1,-2 1-1,3 10-1,-2 3-1,2 10-2,0 10-1,5 8-1,2 9 0,6 8-2,-3 11 0,3 9-2,4 7 0,1 2-1,3 4-6,0 1-3,-1 1 0,4-7 0,1-3 0,-3-13 0,1-3 0,-1-7 0,-1-9 0,3-10 0,-4-7 0,0-2 0,-2-19-15,0 13-64,0-13-2,0 0-4,-13-16-4,2-5-4</inkml:trace>
        </inkml:traceGroup>
        <inkml:traceGroup>
          <inkml:annotationXML>
            <emma:emma xmlns:emma="http://www.w3.org/2003/04/emma" version="1.0">
              <emma:interpretation id="{B5468741-ED8F-4465-8B0B-66DB6C40EFCA}" emma:medium="tactile" emma:mode="ink">
                <msink:context xmlns:msink="http://schemas.microsoft.com/ink/2010/main" type="inkWord" rotatedBoundingBox="5377,8658 5537,9555 5015,9648 4855,8751"/>
              </emma:interpretation>
              <emma:one-of disjunction-type="recognition" id="oneOf36">
                <emma:interpretation id="interp172" emma:lang="ko-KR" emma:confidence="0">
                  <emma:literal>b</emma:literal>
                </emma:interpretation>
                <emma:interpretation id="interp173" emma:lang="ko-KR" emma:confidence="0">
                  <emma:literal>6</emma:literal>
                </emma:interpretation>
                <emma:interpretation id="interp174" emma:lang="ko-KR" emma:confidence="0">
                  <emma:literal>S</emma:literal>
                </emma:interpretation>
                <emma:interpretation id="interp175" emma:lang="ko-KR" emma:confidence="0">
                  <emma:literal>s</emma:literal>
                </emma:interpretation>
                <emma:interpretation id="interp176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47841.4593">2995 6565 37,'-7'-21'46,"-2"-3"6,0 3-25,1 2 1,-1 3-2,4 4 0,-2 1-4,7 11-4,0 0 4,0 0 4,-8 17 0,8 14 2,0 9-4,2 13 1,4 9 0,-1 11 1,1 0-6,-1 0-13,1-5-7,1-4 0,2-12 0,0-10 0,-4-6 0,-1-12 0,-1-6 0,1-7 0,-4-11 0,0 0 0,11-6 0,-7-10 0,2-6 0,2-6 0,5-4 0,3-6 0,4 3 0,7-1 0,2 6 0,3 4 0,5 12 0,3 7 0,-1 7 0,-1 16 0,-5 9 0,-9 10 0,-5 7 0,-11 8 0,-8-1 0,-15 1 0,-11-2 0,-11-7 0,-10-8 0,-6-5 0,0-9 0,2-9 0,-2-8 0,11-2 0,4-1 0,7-4 0,9-2 0,9 3 0,3-1-31,10 5-52,0 0-3,5-10-2,6 7-5,-3-1-1</inkml:trace>
        </inkml:traceGroup>
        <inkml:traceGroup>
          <inkml:annotationXML>
            <emma:emma xmlns:emma="http://www.w3.org/2003/04/emma" version="1.0">
              <emma:interpretation id="{80794784-B887-44A0-A64C-24EDAE2A230A}" emma:medium="tactile" emma:mode="ink">
                <msink:context xmlns:msink="http://schemas.microsoft.com/ink/2010/main" type="inkWord" rotatedBoundingBox="6514,9006 6536,9611 5888,9635 5866,9030"/>
              </emma:interpretation>
              <emma:one-of disjunction-type="recognition" id="oneOf37">
                <emma:interpretation id="interp177" emma:lang="ko-KR" emma:confidence="0">
                  <emma:literal>그</emma:literal>
                </emma:interpretation>
                <emma:interpretation id="interp178" emma:lang="ko-KR" emma:confidence="0">
                  <emma:literal>ㅗ</emma:literal>
                </emma:interpretation>
                <emma:interpretation id="interp179" emma:lang="ko-KR" emma:confidence="0">
                  <emma:literal>上</emma:literal>
                </emma:interpretation>
                <emma:interpretation id="interp180" emma:lang="ko-KR" emma:confidence="0">
                  <emma:literal>님</emma:literal>
                </emma:interpretation>
                <emma:interpretation id="interp181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150649.4643">4027 6784 3,'0'0'34,"7"-12"4,-4 35-24,-3-23 5,7-9 3,-7 9 6,7-14 2,-7 14 2,4-13-1,-3 4 1,-1 9-2,2-9-3,-2 9-5,0 0 3,2 6-2,0 9-1,-2 7-1,0 7-2,0 9-1,1 7 0,0 4-15,2 2-3,0-3 0,1 1 0,2-7 0,1-3 0,-3-7 0,1-8 0,-1-4 0,2-4 0,-1-6 0,-2-1 0,-3-9 0,3 8 0,-3-8 0,0 0 0,0 0 0,0 0-13,41-4-71,-41 4-1,3-12-3,-3 12-5,0-16-4</inkml:trace>
          <inkml:trace contextRef="#ctx0" brushRef="#br0" timeOffset="150945.8651">3866 7324 18,'-21'10'72,"3"-2"5,5-1 1,2 0 1,7-26-24,4 19-15,16 6-10,9-5-7,8-1-3,12-5-4,9-3-13,7 0-3,5-2 0,1 0 0,-2 4 0,-4-2 0,-12 8 0,-7 0 0,-12 0 0,-9 0 0,-9 0 0,-12 0 0,0 0-70,0 0-14,0 0-1,0 0-7,-11-7-5</inkml:trace>
        </inkml:traceGroup>
        <inkml:traceGroup>
          <inkml:annotationXML>
            <emma:emma xmlns:emma="http://www.w3.org/2003/04/emma" version="1.0">
              <emma:interpretation id="{55735221-637C-49E8-B252-D03A5D3E69EE}" emma:medium="tactile" emma:mode="ink">
                <msink:context xmlns:msink="http://schemas.microsoft.com/ink/2010/main" type="inkWord" rotatedBoundingBox="7051,8661 9103,8648 9110,9739 7058,9752"/>
              </emma:interpretation>
              <emma:one-of disjunction-type="recognition" id="oneOf38">
                <emma:interpretation id="interp182" emma:lang="ko-KR" emma:confidence="0">
                  <emma:literal>와</emma:literal>
                </emma:interpretation>
                <emma:interpretation id="interp183" emma:lang="ko-KR" emma:confidence="0">
                  <emma:literal>다</emma:literal>
                </emma:interpretation>
                <emma:interpretation id="interp184" emma:lang="ko-KR" emma:confidence="0">
                  <emma:literal>“</emma:literal>
                </emma:interpretation>
                <emma:interpretation id="interp185" emma:lang="ko-KR" emma:confidence="0">
                  <emma:literal>a</emma:literal>
                </emma:interpretation>
                <emma:interpretation id="interp186" emma:lang="ko-KR" emma:confidence="0">
                  <emma:literal>€</emma:literal>
                </emma:interpretation>
              </emma:one-of>
            </emma:emma>
          </inkml:annotationXML>
          <inkml:trace contextRef="#ctx0" brushRef="#br0" timeOffset="152053.4671">5481 6670 10,'0'0'54,"0"0"8,0 0 1,0 0 4,0 0-31,0 0-6,0 0-3,0 0-2,0 0 0,4-5-6,-2-5-4,-1-1-5,-1-2-4,0-1-2,-3-4-1,-2 2-2,-6 2 0,-6 1 0,-3 4-1,-7 2 0,-4 6 1,-5 1 1,-3 11 2,-6 8 3,-1 11 3,-2 10 1,4 7 2,3 10-9,3 3-4,9 3 0,6-3 0,8 3 0,12-10 0,6-2 0,13-7 0,9-10 0,8-5 0,6-6 0,5-8 0,4-5 0,2-8 0,-1-2 0,-3-1 0,1-4 0,-9 0-7,-2-4-79,-1 0-1,-11-8-4,3 6-3,-9-10-4</inkml:trace>
          <inkml:trace contextRef="#ctx0" brushRef="#br0" timeOffset="152443.4677">6092 6556 20,'-20'-11'54,"0"11"9,-4 0 6,-2 10-24,-3 7 2,-4 10-2,-3 10 2,-1 6-6,4 11-4,-2-1-8,4 8-15,3-4-14,10 4 0,6-4 0,8-7 0,4-5 0,8-7 0,10-7 0,10-7 0,0-9 0,12-6 0,-7-9 0,6-4-73,2-8-12,-3-10-2,0-2-7,-6-8-3</inkml:trace>
        </inkml:traceGroup>
        <inkml:traceGroup>
          <inkml:annotationXML>
            <emma:emma xmlns:emma="http://www.w3.org/2003/04/emma" version="1.0">
              <emma:interpretation id="{3DBC57C5-A430-44F8-A3DB-29316E999B58}" emma:medium="tactile" emma:mode="ink">
                <msink:context xmlns:msink="http://schemas.microsoft.com/ink/2010/main" type="inkWord" rotatedBoundingBox="8192,9501 8310,8748 8782,8822 8664,9575"/>
              </emma:interpretation>
              <emma:one-of disjunction-type="recognition" id="oneOf39">
                <emma:interpretation id="interp187" emma:lang="ko-KR" emma:confidence="0">
                  <emma:literal>A</emma:literal>
                </emma:interpretation>
                <emma:interpretation id="interp188" emma:lang="ko-KR" emma:confidence="0">
                  <emma:literal>사</emma:literal>
                </emma:interpretation>
                <emma:interpretation id="interp189" emma:lang="ko-KR" emma:confidence="0">
                  <emma:literal>几</emma:literal>
                </emma:interpretation>
                <emma:interpretation id="interp190" emma:lang="ko-KR" emma:confidence="0">
                  <emma:literal>凡</emma:literal>
                </emma:interpretation>
                <emma:interpretation id="interp191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52973.8687">6400 6604 56,'0'0'77,"-4"11"3,-8 12 2,-6-5-26,-6 22-8,-2 14-4,-7 6-4,0 6-12,-3-3-28,10 1 0,-1-6 0,4-6 0,6-7 0,8-13 0,2-9 0,7-13 0,0-10 0,7-1 0,3-17 0,2-8 0,2-8 0,4-10 0,-1-5 0,2-4 0,-3-6 0,5-5 0,-4 1 0,2 1-6,-1 4-4,0 4 1,-2 9 3,-2 7 3,3 8 3,-5 11 2,2 10 0,-2 9 3,-2 10 2,1 15 2,0 7 0,0 11-9,0 9 0,1 9 0,-3 3 0,2 3 0,1-6 0,-1-4 0,3-6 0,-2-8 0,-1-10 0,4-5 0,-5-15 0,1-2 0,-1-9 0,-2-2 0,-5-5 0,-24-6-63,21-2-24,0-5-2,0 1-4,-8-7-4</inkml:trace>
          <inkml:trace contextRef="#ctx0" brushRef="#br0" timeOffset="153223.4689">6286 6965 25,'-32'0'82,"10"3"-2,2-3-2,7 0-3,3 0 1,10 0-45,0 0-8,17 4-9,4 0-3,2-4-1,5 3-4,3-2-6,4-1 0,2 0 0,-7-1 0,2 0 0,-4-5 0,-2 3-26,-1 0-53,-7-7-1,-1 0-5,-4-6-5,5-4-3</inkml:trace>
        </inkml:traceGroup>
        <inkml:traceGroup>
          <inkml:annotationXML>
            <emma:emma xmlns:emma="http://www.w3.org/2003/04/emma" version="1.0">
              <emma:interpretation id="{0FF29827-3294-47E5-BE29-DC94D03A5845}" emma:medium="tactile" emma:mode="ink">
                <msink:context xmlns:msink="http://schemas.microsoft.com/ink/2010/main" type="inkWord" rotatedBoundingBox="9060,8625 9150,9718 8810,9746 8720,8653"/>
              </emma:interpretation>
              <emma:one-of disjunction-type="recognition" id="oneOf40">
                <emma:interpretation id="interp192" emma:lang="ko-KR" emma:confidence="0">
                  <emma:literal>)</emma:literal>
                </emma:interpretation>
                <emma:interpretation id="interp193" emma:lang="ko-KR" emma:confidence="0">
                  <emma:literal>]</emma:literal>
                </emma:interpretation>
                <emma:interpretation id="interp194" emma:lang="ko-KR" emma:confidence="0">
                  <emma:literal>〕</emma:literal>
                </emma:interpretation>
                <emma:interpretation id="interp195" emma:lang="ko-KR" emma:confidence="0">
                  <emma:literal>&gt;</emma:literal>
                </emma:interpretation>
                <emma:interpretation id="interp196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53519.8693">6633 6389 51,'14'-10'82,"4"3"1,12 7-1,3 8-3,9 14-32,5 14-6,2 13-10,-3 16-16,-4 10-15,-9 13 0,-13 7 0,-9 8 0,-11-4 0,-15-4 0,-10-6 0,-6-13 0,-3-8 0,-5-19 0,6-10 0,33-19-38,-29-8-49,11-10-4,-1-8-4,8-6-8,-1-7 6</inkml:trace>
        </inkml:traceGroup>
        <inkml:traceGroup>
          <inkml:annotationXML>
            <emma:emma xmlns:emma="http://www.w3.org/2003/04/emma" version="1.0">
              <emma:interpretation id="{186D9AB8-69E0-490B-BBF7-DF2A278D4AD5}" emma:medium="tactile" emma:mode="ink">
                <msink:context xmlns:msink="http://schemas.microsoft.com/ink/2010/main" type="inkWord" rotatedBoundingBox="10244,8798 11486,8792 11491,9685 10249,9692"/>
              </emma:interpretation>
              <emma:one-of disjunction-type="recognition" id="oneOf41">
                <emma:interpretation id="interp197" emma:lang="ko-KR" emma:confidence="0">
                  <emma:literal>려</emma:literal>
                </emma:interpretation>
                <emma:interpretation id="interp198" emma:lang="ko-KR" emma:confidence="0">
                  <emma:literal>는</emma:literal>
                </emma:interpretation>
                <emma:interpretation id="interp199" emma:lang="ko-KR" emma:confidence="0">
                  <emma:literal>ㅕ</emma:literal>
                </emma:interpretation>
                <emma:interpretation id="interp200" emma:lang="ko-KR" emma:confidence="0">
                  <emma:literal>쿠</emma:literal>
                </emma:interpretation>
                <emma:interpretation id="interp201" emma:lang="ko-KR" emma:confidence="0">
                  <emma:literal>ㄺ</emma:literal>
                </emma:interpretation>
              </emma:one-of>
            </emma:emma>
          </inkml:annotationXML>
          <inkml:trace contextRef="#ctx0" brushRef="#br2" timeOffset="162505.4853">8181 6837 18,'-6'-8'65,"6"8"7,-8-9 1,8 9-1,0 0-34,-10-7-4,10 7-6,0 0-7,0 0-4,0 0-5,10 0-2,4 0-2,4 3-1,9-2 0,6 1 0,7-1 0,9-1-2,3 0 0,4-3 0,5 1-5,1-1 0,-1 0 0,-5 0 0,-2 0 0,-4 3 0,-6-1 0,-3-1 0,-5 1 0,-7-1 0,-3 1 0,-7 1 0,-2 0 0,-8 0 0,0 0 0,-9 0-3,0 0-26,4 6-22,-10-2-30,-3 5-1,-11-4-4,1 6-4,-13-4 5</inkml:trace>
          <inkml:trace contextRef="#ctx0" brushRef="#br2" timeOffset="162833.0859">8236 7055 23,'-23'6'60,"6"-2"5,5-1 1,12-3 3,0 0-35,0 0-4,13 3-1,11-3-3,9 0-3,10-2-1,9-2-4,13 0-4,2-2-5,13 2-1,4-1-2,0 1-2,0-1-1,-1 4-1,-6-2-2,-11 2 0,-8-1 0,-11 2 0,-14 0 0,-5 0 0,-14-3-15,-14 3-16,0 0-21,0 0-27,-7-9-3,-9-3-5,3 3-3</inkml:trace>
          <inkml:trace contextRef="#ctx0" brushRef="#br2" timeOffset="163301.0868">8744 6576 51,'-24'-11'77,"6"-2"0,0 2-1,4 0-5,3 6-26,7-3-22,4 8-7,8 0-6,10 0-3,3 9-2,12 2-3,3 2 0,10 3-1,7 2 1,7 0-1,1 1 0,-3 0-1,4-3 0,-4 3 0,-2 2 1,-5-4-1,-9 7-1,-5-3 2,-12 3-1,-9 0 1,-13 4 2,-11 6 0,-20 5 0,-10 7 1,-11 4 1,-11 5 0,-6 4 0,-2-1-1,5-1-1,6-6-2,8-5-7,6-12-34,14-6-36,15-9-3,14-19-4,0 0-5,2-11-4</inkml:trace>
        </inkml:traceGroup>
        <inkml:traceGroup>
          <inkml:annotationXML>
            <emma:emma xmlns:emma="http://www.w3.org/2003/04/emma" version="1.0">
              <emma:interpretation id="{E03ACDE8-4E49-4FD7-BAE0-212AEBBAF613}" emma:medium="tactile" emma:mode="ink">
                <msink:context xmlns:msink="http://schemas.microsoft.com/ink/2010/main" type="inkWord" rotatedBoundingBox="13213,8571 14179,8565 14185,9507 13219,9513"/>
              </emma:interpretation>
              <emma:one-of disjunction-type="recognition" id="oneOf42">
                <emma:interpretation id="interp202" emma:lang="ko-KR" emma:confidence="0">
                  <emma:literal>P</emma:literal>
                </emma:interpretation>
                <emma:interpretation id="interp203" emma:lang="ko-KR" emma:confidence="0">
                  <emma:literal>p</emma:literal>
                </emma:interpretation>
                <emma:interpretation id="interp204" emma:lang="ko-KR" emma:confidence="0">
                  <emma:literal>『</emma:literal>
                </emma:interpretation>
                <emma:interpretation id="interp205" emma:lang="ko-KR" emma:confidence="0">
                  <emma:literal>8</emma:literal>
                </emma:interpretation>
                <emma:interpretation id="interp206" emma:lang="ko-KR" emma:confidence="0">
                  <emma:literal>g</emma:literal>
                </emma:interpretation>
              </emma:one-of>
            </emma:emma>
          </inkml:annotationXML>
          <inkml:trace contextRef="#ctx0" brushRef="#br3" timeOffset="221333.1887">11197 6473 18,'0'-25'60,"3"5"4,0-7 0,-42 6-26,39 1-2,0 5-3,0-2-4,0 17-9,2-8-7,-2 8 0,4 11-1,-1 12-2,-2 12 1,0 8-1,-1 12 3,0 8 2,0 8 0,0 1-3,0 3-1,-2-5-3,-1-7-2,1-5-6,1-8 0,1-8 0,0-8 0,0-10 0,0-5 0,0-8 0,0-11 0,0 9 0,0-9 0,-3-14 0,-2-3 0,1-7 0,-2-8 0,1-5 0,-2-5 0,3-5 0,0-2 0,4-3 0,0 0 0,0 1-4,2 2-2,4 1 1,3 0 1,2 1 1,6-3 1,2 6 1,9 1 0,5 7 0,3 4 1,2 10 0,1 5 0,2 13-1,-4 5 1,-2 17 1,-10 8 0,-10 6 0,-7 6 1,-8 2 0,-7 3 1,-11-1 0,-6-1 1,-14-10-1,0-3 1,-5-4 0,-1-4-4,4-3 0,0-9-7,4-2-20,2 0-49,10-3-2,11-3-5,13 0-6,-2-6-3</inkml:trace>
        </inkml:traceGroup>
        <inkml:traceGroup>
          <inkml:annotationXML>
            <emma:emma xmlns:emma="http://www.w3.org/2003/04/emma" version="1.0">
              <emma:interpretation id="{B761E7DC-D524-40C7-A69B-DC7D2C274F3C}" emma:medium="tactile" emma:mode="ink">
                <msink:context xmlns:msink="http://schemas.microsoft.com/ink/2010/main" type="inkWord" rotatedBoundingBox="13963,8864 14205,9422 13832,9584 13590,9026"/>
              </emma:interpretation>
              <emma:one-of disjunction-type="recognition" id="oneOf43">
                <emma:interpretation id="interp207" emma:lang="ko-KR" emma:confidence="0">
                  <emma:literal>3</emma:literal>
                </emma:interpretation>
                <emma:interpretation id="interp208" emma:lang="ko-KR" emma:confidence="0">
                  <emma:literal>b</emma:literal>
                </emma:interpretation>
                <emma:interpretation id="interp209" emma:lang="ko-KR" emma:confidence="0">
                  <emma:literal>능</emma:literal>
                </emma:interpretation>
                <emma:interpretation id="interp210" emma:lang="ko-KR" emma:confidence="0">
                  <emma:literal>5</emma:literal>
                </emma:interpretation>
                <emma:interpretation id="interp211" emma:lang="ko-KR" emma:confidence="0">
                  <emma:literal>s</emma:literal>
                </emma:interpretation>
              </emma:one-of>
            </emma:emma>
          </inkml:annotationXML>
          <inkml:trace contextRef="#ctx0" brushRef="#br3" timeOffset="221925.9898">11681 6676 54,'0'0'61,"10"-11"2,-10 11 6,0 0 0,51 14-41,-48 10-3,-3 6-1,0 8 0,0 8 2,-2 10-4,-3 1-6,0 1-3,0-4-3,1-5-3,-3-5-7,3-11 0,1-10 0,0-10 0,3-13 0,0 0 0,0 0 0,0-18 0,4-3 0,7-2 0,3-2 0,7-3 0,5 5 0,7 0 0,3 10 0,5 3 0,2 6 0,-4 5 0,-4 5 0,-1 8 0,-8 7 0,-8 0 0,-10-1 0,-8 3 0,-14-1 0,-9-2 0,-8-2 0,-4-4 0,-7-3 0,0-1 0,-3-4 0,7 1 0,-2-7 0,5 0-78,13 0-6,4-4-1,12-5-7,4-12-3</inkml:trace>
        </inkml:traceGroup>
        <inkml:traceGroup>
          <inkml:annotationXML>
            <emma:emma xmlns:emma="http://www.w3.org/2003/04/emma" version="1.0">
              <emma:interpretation id="{D2020ED8-E5DC-4F4D-B794-175329E4B6C3}" emma:medium="tactile" emma:mode="ink">
                <msink:context xmlns:msink="http://schemas.microsoft.com/ink/2010/main" type="inkWord" rotatedBoundingBox="14887,8512 16499,8502 16505,9310 14892,9321"/>
              </emma:interpretation>
              <emma:one-of disjunction-type="recognition" id="oneOf44">
                <emma:interpretation id="interp212" emma:lang="ko-KR" emma:confidence="0">
                  <emma:literal>=</emma:literal>
                </emma:interpretation>
                <emma:interpretation id="interp213" emma:lang="ko-KR" emma:confidence="0">
                  <emma:literal>그</emma:literal>
                </emma:interpretation>
                <emma:interpretation id="interp214" emma:lang="ko-KR" emma:confidence="0">
                  <emma:literal>z</emma:literal>
                </emma:interpretation>
                <emma:interpretation id="interp215" emma:lang="ko-KR" emma:confidence="0">
                  <emma:literal>二</emma:literal>
                </emma:interpretation>
                <emma:interpretation id="interp216" emma:lang="ko-KR" emma:confidence="0">
                  <emma:literal>느</emma:literal>
                </emma:interpretation>
              </emma:one-of>
            </emma:emma>
          </inkml:annotationXML>
          <inkml:trace contextRef="#ctx0" brushRef="#br3" timeOffset="222815.1913">12862 6847 22,'-26'18'79,"8"-4"2,4-4 1,14-10-4,-1 11 0,12-16-33,11 5-32,12-3-1,6 0 1,10 0-5,4-1-8,5 1 0,-3-2 0,1 2 0,-6 1 0,-7 2 0,-7 0 0,-6 0 0,-12 0-4,-4-38-69,-4 38-9,-11 0-2,14-18-6,-10 4-5</inkml:trace>
          <inkml:trace contextRef="#ctx0" brushRef="#br3" timeOffset="222581.1909">12824 6731 17,'-9'-5'68,"9"5"11,0 0-1,-7-33-3,7 33-32,0 0-4,0 0-9,7-5-5,3 5-7,4-1-6,5 0-3,4-2-2,6-1 0,4 0-3,3-2-4,3 4 0,1-3 0,-4 2 0,-3 0 0,-3 3 0,-5 0 0,-2 0 0,-6 1-16,-6 0-30,-11-1-33,0 0-2,-2 14-5,-15-11-4,-5 5-1</inkml:trace>
        </inkml:traceGroup>
        <inkml:traceGroup>
          <inkml:annotationXML>
            <emma:emma xmlns:emma="http://www.w3.org/2003/04/emma" version="1.0">
              <emma:interpretation id="{98731F12-4222-4AD1-BC0D-BBC06E22F21E}" emma:medium="tactile" emma:mode="ink">
                <msink:context xmlns:msink="http://schemas.microsoft.com/ink/2010/main" type="inkWord" rotatedBoundingBox="16486,8471 16553,9292 16141,9326 16073,8505"/>
              </emma:interpretation>
              <emma:one-of disjunction-type="recognition" id="oneOf45">
                <emma:interpretation id="interp217" emma:lang="ko-KR" emma:confidence="0">
                  <emma:literal>?</emma:literal>
                </emma:interpretation>
                <emma:interpretation id="interp218" emma:lang="ko-KR" emma:confidence="0">
                  <emma:literal>ⅰ</emma:literal>
                </emma:interpretation>
                <emma:interpretation id="interp219" emma:lang="ko-KR" emma:confidence="0">
                  <emma:literal>i</emma:literal>
                </emma:interpretation>
                <emma:interpretation id="interp220" emma:lang="ko-KR" emma:confidence="0">
                  <emma:literal>7</emma:literal>
                </emma:interpretation>
                <emma:interpretation id="interp221" emma:lang="ko-KR" emma:confidence="0">
                  <emma:literal>고</emma:literal>
                </emma:interpretation>
              </emma:one-of>
            </emma:emma>
          </inkml:annotationXML>
          <inkml:trace contextRef="#ctx0" brushRef="#br3" timeOffset="223220.792">13987 6257 49,'0'-9'60,"0"-2"2,9 0 0,0 33-12,15-25-24,9 1-1,3-3-3,6 5 2,2 1-3,5 5-2,-5 4-1,2 6-5,-14 2-1,-6 3-2,-7 3-1,-8 4-1,-10-2-2,-6 4 0,-12-2-1,-5 1-1,-4-1-4,-5-3 0,-3 3-10,-1 0-66,-1-6-3,5-6-2,5-7-6,7 0-7</inkml:trace>
          <inkml:trace contextRef="#ctx0" brushRef="#br3" timeOffset="223392.3924">14202 6954 25,'4'24'91,"-1"-10"-3,2-3-7,-5-11-13,0 0-40,12 30-47,-9-36-58,-1-3-5,-2-9-6,0-2-3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6:45.186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419736-EAB4-4E49-AC51-6B642DCECCB1}" emma:medium="tactile" emma:mode="ink">
          <msink:context xmlns:msink="http://schemas.microsoft.com/ink/2010/main" type="writingRegion" rotatedBoundingBox="15740,12079 25488,11329 25987,17815 16239,18565"/>
        </emma:interpretation>
      </emma:emma>
    </inkml:annotationXML>
    <inkml:traceGroup>
      <inkml:annotationXML>
        <emma:emma xmlns:emma="http://www.w3.org/2003/04/emma" version="1.0">
          <emma:interpretation id="{EDD05B65-7083-4856-B3B5-F2DD14ADA79D}" emma:medium="tactile" emma:mode="ink">
            <msink:context xmlns:msink="http://schemas.microsoft.com/ink/2010/main" type="paragraph" rotatedBoundingBox="15868,11973 19307,11854 19347,13024 15909,131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2CC39C-836C-487F-84E5-90570BAC1A2F}" emma:medium="tactile" emma:mode="ink">
              <msink:context xmlns:msink="http://schemas.microsoft.com/ink/2010/main" type="line" rotatedBoundingBox="15868,11973 19307,11854 19347,13024 15909,13143"/>
            </emma:interpretation>
          </emma:emma>
        </inkml:annotationXML>
        <inkml:traceGroup>
          <inkml:annotationXML>
            <emma:emma xmlns:emma="http://www.w3.org/2003/04/emma" version="1.0">
              <emma:interpretation id="{5DE19D14-3A52-423F-8449-6D1FE1889198}" emma:medium="tactile" emma:mode="ink">
                <msink:context xmlns:msink="http://schemas.microsoft.com/ink/2010/main" type="inkWord" rotatedBoundingBox="15816,13088 15957,12186 16487,12269 16347,13171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b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9666 9626 22,'3'-30'72,"1"-1"4,-2-1-2,1 2-2,-3-1-23,0 3-20,3 3-5,-3 7-6,0 0-5,0 8-4,0 10-2,0 0 0,0 24-1,0 9 1,0 14 0,0 13 0,0 10 2,0 9-6,1 10-3,2-2 0,3 5 0,-4-13 0,4-7 0,-2-14 0,3-5 0,-4-20 0,2-3 0,-3-14 0,-2-16 0,0 0 0,0 0 0,0-18 0,-5-6 0,0-2 0,-3-14 0,-2-4 0,0-10 0,-1-3 0,-1-5 0,2-1 0,1-1 0,3 0 0,2 3 0,4 4 0,4 4 0,11 3 0,6 4 0,6 6 0,12 11 0,7 5 0,0 9 0,5 13 0,3 5 0,-6 15 0,-8 9 0,-11 4 0,-15 10 0,-14 0 0,-17-1 0,-13-3 0,-11-4 0,-13-2 0,-7-4 0,1-6 0,-5-6 0,6-6 0,6-2 0,7-6 0,7 0 0,7-2 0,13-7-79,19 8-8,3-22-2,22 10-6,3-4-4</inkml:trace>
        </inkml:traceGroup>
        <inkml:traceGroup>
          <inkml:annotationXML>
            <emma:emma xmlns:emma="http://www.w3.org/2003/04/emma" version="1.0">
              <emma:interpretation id="{51B52094-0B04-4DA0-B042-0C60C9C922D8}" emma:medium="tactile" emma:mode="ink">
                <msink:context xmlns:msink="http://schemas.microsoft.com/ink/2010/main" type="inkWord" rotatedBoundingBox="16612,12334 17246,12196 17327,12567 16692,12704"/>
              </emma:interpretation>
              <emma:one-of disjunction-type="recognition" id="oneOf1">
                <emma:interpretation id="interp5" emma:lang="ko-KR" emma:confidence="0">
                  <emma:literal>!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그</emma:literal>
                </emma:interpretation>
                <emma:interpretation id="interp8" emma:lang="ko-KR" emma:confidence="0">
                  <emma:literal>5</emma:literal>
                </emma:interpretation>
                <emma:interpretation id="interp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624.001">10319 9696 71,'-30'28'86,"12"-5"-1,15-7-2,7-7-2,20-4-43,14-3-7,15-2-6,7-3-14,12-5-11,4 1 0,-2-1 0,-5 1 0,-8 1 0,-12 0 0,-10-35-36,-10 74-45,-21-33-3,-8 0-5,0 0-5,-12-13-2</inkml:trace>
          <inkml:trace contextRef="#ctx0" brushRef="#br0" timeOffset="421.2007">10395 9493 35,'-11'-11'81,"11"11"5,-17-10-2,17 10-2,-15-7-23,15 7-20,0 0-10,0 0-13,0 0-16,0 0 0,19-7 0,6 7 0,5 0 0,12 0 0,3-3 0,6 1 0,2-2 0,-2 1 0,-6-2 0,-5 4 0,-5-2 0,-9 3 0,-8-2 0,-7 2-19,-11 0-65,0 9-2,-18 2-5,-13-3-4,-4 8 0</inkml:trace>
        </inkml:traceGroup>
        <inkml:traceGroup>
          <inkml:annotationXML>
            <emma:emma xmlns:emma="http://www.w3.org/2003/04/emma" version="1.0">
              <emma:interpretation id="{4B9F5861-0ED0-4E91-B1E5-BEDFAD693C1D}" emma:medium="tactile" emma:mode="ink">
                <msink:context xmlns:msink="http://schemas.microsoft.com/ink/2010/main" type="inkWord" rotatedBoundingBox="17736,11908 19307,11854 19343,12894 17772,12948"/>
              </emma:interpretation>
              <emma:one-of disjunction-type="recognition" id="oneOf2">
                <emma:interpretation id="interp10" emma:lang="ko-KR" emma:confidence="0">
                  <emma:literal>꽈</emma:literal>
                </emma:interpretation>
                <emma:interpretation id="interp11" emma:lang="ko-KR" emma:confidence="0">
                  <emma:literal>뫼</emma:literal>
                </emma:interpretation>
                <emma:interpretation id="interp12" emma:lang="ko-KR" emma:confidence="0">
                  <emma:literal>묘</emma:literal>
                </emma:interpretation>
                <emma:interpretation id="interp13" emma:lang="ko-KR" emma:confidence="0">
                  <emma:literal>且</emma:literal>
                </emma:interpretation>
                <emma:interpretation id="interp14" emma:lang="ko-KR" emma:confidence="0">
                  <emma:literal>耳</emma:literal>
                </emma:interpretation>
              </emma:one-of>
            </emma:emma>
          </inkml:annotationXML>
          <inkml:trace contextRef="#ctx0" brushRef="#br0" timeOffset="1591.2028">11525 9198 5,'-8'-22'75,"8"-1"6,2 1-2,19 1-2,9 0 1,14 4-44,13 4-7,9 8-6,6 5-4,8 7-3,-5 10-11,-7 8-3,-10 5 0,-15 8 0,-16-2 0,-19 4 0,-19-5 0,-20-1 0,-12-6 0,-12-1 0,-6-9 0,-1-2 0,-1-2 0,9-1 0,11-5-57,9-4-27,15-4-3,5 0-7,14 0-4,-3-15 7</inkml:trace>
          <inkml:trace contextRef="#ctx0" brushRef="#br0" timeOffset="1263.6018">11663 9205 25,'-6'-20'72,"-1"-3"4,3 4 3,-3 0-5,2 6-35,5 13-1,0 0-8,-2 8-6,2 17-4,6 13-1,-3 14-4,1 10-15,-2 10 0,1 5 0,0 0 0,-2-4 0,1-7 0,-1-7 0,0-10 0,2-5 0,-1-17 0,0-7 0,1-2 0,-2-8 0,-1-10 0,0 0 0,0 0 0,0-5 0,2-8 0,-2-3-73,0-8-16,0-1-2,-3-12-5,3 2-4</inkml:trace>
          <inkml:trace contextRef="#ctx0" brushRef="#br1" timeOffset="61089.7073">11446 10105 13,'-16'0'48,"3"0"8,0 0-21,3-3 7,0-1 3,10 4-2,-12-9-1,12 9-5,0 0-4,0 0-10,-3-10-4,3 10-6,10 0-3,2 0-3,3 0-2,10 0-1,3 0-1,7-4 1,8 2 0,1-5-4,6-1 2,0 0 0,1 1-1,-9-2 1,2 2 0,-6 0-1,-4 1 1,-8 2-1,-11 0 2,-2 0-1,-13 4-1,0 0-1,0 0 0,-6-6-2,-6 6 0,-7 0-2,-5 3-1,-3 6-1,-23 3 2,-1 2 0,-4-2 1,0 0 0,-2 3 2,2-4 0,0-1 2,9-3 3,23-5 0,7-2 1,4 0-1,12 0 1,0 0 1,13-7-1,6 1-1,7 0-1,3 2-3,9-1 0,0 1 0,-2 4-15,1 0-34,-9 0-28,1 4-3,-16-8-3,5 3 83,-15-11-90,-3 12-1</inkml:trace>
          <inkml:trace contextRef="#ctx0" brushRef="#br0" timeOffset="5350.8094">12408 9250 33,'-3'-19'61,"-1"2"7,2 2-2,0 5-35,2 10-1,0 0 3,0 0-1,2 17 0,-2 13-5,1 11-4,-1 12 1,0 6 1,0 5-2,1 5-20,-1-5-3,0-3 0,0-7 0,0-9 0,0-9 0,0-9 0,0-10 0,0-6 0,0-11 0,0 0 0,0-7 0,0-7 0,6-9 0,3-2 0,5-8 0,8-4 0,9-1 0,4 1 0,8 3 0,5 4 0,3 7 0,0 7 0,2 12 0,-6 4 0,-5 14 0,-7 7 0,-10 4 0,-13 6 0,-12 2 0,-11 2 0,-14-1 0,-13-3 0,-11-8 0,-6 1 0,-4-5 0,0-9 0,2-1 0,6-6 0,8-3 0,6 2 0,6-3 0,8-1-43,11 1-46,0-5-2,12 6-4,-13-21-7</inkml:trace>
        </inkml:traceGroup>
      </inkml:traceGroup>
    </inkml:traceGroup>
    <inkml:traceGroup>
      <inkml:annotationXML>
        <emma:emma xmlns:emma="http://www.w3.org/2003/04/emma" version="1.0">
          <emma:interpretation id="{579B83F2-A1DF-483D-A521-2C1D90CF055E}" emma:medium="tactile" emma:mode="ink">
            <msink:context xmlns:msink="http://schemas.microsoft.com/ink/2010/main" type="paragraph" rotatedBoundingBox="15871,13796 25166,13067 25262,14286 15967,150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7CF0C6-5CFA-4FFD-B312-83E659E9AAE1}" emma:medium="tactile" emma:mode="ink">
              <msink:context xmlns:msink="http://schemas.microsoft.com/ink/2010/main" type="line" rotatedBoundingBox="15871,13796 25166,13067 25262,14286 15967,15015"/>
            </emma:interpretation>
          </emma:emma>
        </inkml:annotationXML>
        <inkml:traceGroup>
          <inkml:annotationXML>
            <emma:emma xmlns:emma="http://www.w3.org/2003/04/emma" version="1.0">
              <emma:interpretation id="{E6B5953C-07E8-411E-94B1-9E7E61F5DEB4}" emma:medium="tactile" emma:mode="ink">
                <msink:context xmlns:msink="http://schemas.microsoft.com/ink/2010/main" type="inkWord" rotatedBoundingBox="15805,14438 16277,13936 16720,14351 16248,14854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은</emma:literal>
                </emma:interpretation>
                <emma:interpretation id="interp18" emma:lang="ko-KR" emma:confidence="0">
                  <emma:literal>ㄷ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3104.023">9567 11447 46,'-16'8'77,"4"0"1,1-3-2,3 0-3,8-5-35,-9 11-7,9-11-5,0 14-7,0-14-5,11 15-3,3-8-1,3-2-1,6-1-6,3-4-3,5 0 0,5-5 0,5-1 0,3-6 0,1-3 0,0-1 0,0-3 0,-2 0 0,-3-2 0,-7-1 0,-7-2 0,-10-2 0,-6 2 0,-6 1 0,-5 1 0,-12 4 0,-7 5 0,-9 4 0,-8 5 0,-2 4 0,-9 13 0,0 7 0,-3 13 0,0 3 0,2 9 0,5 6 0,8 3 0,6 1 0,9 1 0,13-4 0,8-7 0,17-6 0,10-5 0,12-7 0,6-3 0,6-9 0,2-4 0,-2-6 0,-2-1 0,-6-4 0,-4 0 0,-9-5 0,-8-3 0,-5-1 0,-2-40-20,-6 46-69,-9 3-2,9-8-1,-9 8-9,0-8 0</inkml:trace>
        </inkml:traceGroup>
        <inkml:traceGroup>
          <inkml:annotationXML>
            <emma:emma xmlns:emma="http://www.w3.org/2003/04/emma" version="1.0">
              <emma:interpretation id="{FB862A52-3A8C-4F80-967C-E2CC0E780619}" emma:medium="tactile" emma:mode="ink">
                <msink:context xmlns:msink="http://schemas.microsoft.com/ink/2010/main" type="inkWord" rotatedBoundingBox="16883,14194 17411,14195 17410,14445 16882,14444"/>
              </emma:interpretation>
              <emma:one-of disjunction-type="recognition" id="oneOf4">
                <emma:interpretation id="interp20" emma:lang="ko-KR" emma:confidence="0">
                  <emma:literal>=</emma:literal>
                </emma:interpretation>
                <emma:interpretation id="interp21" emma:lang="ko-KR" emma:confidence="0">
                  <emma:literal>느</emma:literal>
                </emma:interpretation>
                <emma:interpretation id="interp22" emma:lang="ko-KR" emma:confidence="0">
                  <emma:literal>二</emma:literal>
                </emma:interpretation>
                <emma:interpretation id="interp23" emma:lang="ko-KR" emma:confidence="0">
                  <emma:literal>z</emma:literal>
                </emma:interpretation>
                <emma:interpretation id="interp2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13774.8242">10517 11400 64,'-12'0'87,"2"2"1,10-2-5,-15 3-1,15-3-33,0 0-12,0 0-16,0-7-21,13 7 0,3-3 0,6-1 0,9 0 0,3 0 0,5 0 0,3 3 0,1-4 0,0 0 0,-2 1 0,-5 0 0,-3 2 0,-5-1 0,-8 3 0,-6-1 0,-4 1 0,-10 0 0,8 0 0,-7 7 0,8 2-62,-18-1-26,-3 0 0,-13 2-6,-1 7-4</inkml:trace>
          <inkml:trace contextRef="#ctx0" brushRef="#br0" timeOffset="14008.8246">10615 11558 1,'-31'14'82,"6"-1"6,7-1 0,5-5-3,13-7-1,0-9-24,16 9-37,11 3-23,6-2 0,11 0 0,3-1 0,4 0 0,2 0 0,-7 0 0,0-1 0,-9 0 0,-5-2 0,-10 3 0,-8 0 0,-2 0-27,-12 0-59,0 0-2,-8 7-3,-12-7-8,0 0-3</inkml:trace>
        </inkml:traceGroup>
        <inkml:traceGroup>
          <inkml:annotationXML>
            <emma:emma xmlns:emma="http://www.w3.org/2003/04/emma" version="1.0">
              <emma:interpretation id="{16F0EA61-0525-4A63-BC5A-67A8AD4561E0}" emma:medium="tactile" emma:mode="ink">
                <msink:context xmlns:msink="http://schemas.microsoft.com/ink/2010/main" type="inkWord" rotatedBoundingBox="17990,13864 20382,13676 20447,14499 18055,14686"/>
              </emma:interpretation>
              <emma:one-of disjunction-type="recognition" id="oneOf5">
                <emma:interpretation id="interp25" emma:lang="ko-KR" emma:confidence="0">
                  <emma:literal>b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6</emma:literal>
                </emma:interpretation>
                <emma:interpretation id="interp28" emma:lang="ko-KR" emma:confidence="0">
                  <emma:literal>S</emma:literal>
                </emma:interpretation>
                <emma:interpretation id="interp2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3696.4416">11730 11206 17,'-1'-24'54,"1"6"9,0-6 1,0 4-24,0 7-3,0-2-2,-2 5-3,1-1-2,1 11-5,-1-10-8,1 10-2,0 0 0,-3 17 1,1 10 0,1 8 0,1 11-2,-3 7-9,1 7-5,-1 2 0,0 3 0,2-4 0,1-8 0,0-3 0,1-10 0,3-6 0,3-7 0,-1-6 0,-1-7 0,1-5 0,-6-9 0,0 0 0,11-8 0,-9-11 0,4-4 0,4-7 0,1-5 0,4-7 0,5 1 0,8-2 0,5 3 0,4 5 0,3 3 0,3 13 0,0 5 0,-1 12 0,-4 7 0,-3 12 0,-8 9 0,-7 5 0,-13 5 0,-7 5 0,-9 0 0,-12-2 0,-8-3 0,-8-6 0,-3-5 0,-7-2 0,3-8 0,-2-5 0,5-6 0,0-1 0,2-3 0,6 0 0,4 0 0,3 0 0,2 0 0,4 0 0,6 2 0,3 2-50,3-4-41,8 0-1,-2-9-6,6-1-4</inkml:trace>
        </inkml:traceGroup>
        <inkml:traceGroup>
          <inkml:annotationXML>
            <emma:emma xmlns:emma="http://www.w3.org/2003/04/emma" version="1.0">
              <emma:interpretation id="{7E9F502B-24E5-494D-9A8B-46ABA7FEFC6D}" emma:medium="tactile" emma:mode="ink">
                <msink:context xmlns:msink="http://schemas.microsoft.com/ink/2010/main" type="inkWord" rotatedBoundingBox="18863,14221 19295,14179 19298,14213 18866,14255"/>
              </emma:interpretation>
              <emma:one-of disjunction-type="recognition" id="oneOf6">
                <emma:interpretation id="interp30" emma:lang="ko-KR" emma:confidence="0">
                  <emma:literal>-</emma:literal>
                </emma:interpretation>
                <emma:interpretation id="interp31" emma:lang="ko-KR" emma:confidence="0">
                  <emma:literal>ㅡ</emma:literal>
                </emma:interpretation>
                <emma:interpretation id="interp32" emma:lang="ko-KR" emma:confidence="0">
                  <emma:literal>一</emma:literal>
                </emma:interpretation>
                <emma:interpretation id="interp33" emma:lang="ko-KR" emma:confidence="0">
                  <emma:literal>~</emma:literal>
                </emma:interpretation>
                <emma:interpretation id="interp3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4164.4424">12514 11410 73,'-16'-6'84,"7"1"0,9 5-2,-16-9-3,4 6-39,12 3-8,0 0-7,0 0-13,17-5-12,5 4 0,3-1 0,10 1 0,3-1 0,5-2 0,-2 0 0,1 0 0,-5 4 0,-3-3 0,-7 2 0,-5 1 0,-9-1 0,-3 1 0,0 0 0,-10 0 0,5-12-37,-5 12-48,0 0-4,0 0-5,10-9-4,-10 9-3</inkml:trace>
        </inkml:traceGroup>
        <inkml:traceGroup>
          <inkml:annotationXML>
            <emma:emma xmlns:emma="http://www.w3.org/2003/04/emma" version="1.0">
              <emma:interpretation id="{8D96CF6A-774D-48B2-A3BE-7D871427B498}" emma:medium="tactile" emma:mode="ink">
                <msink:context xmlns:msink="http://schemas.microsoft.com/ink/2010/main" type="inkWord" rotatedBoundingBox="19417,14416 19573,13689 19888,13756 19731,14483"/>
              </emma:interpretation>
              <emma:one-of disjunction-type="recognition" id="oneOf7">
                <emma:interpretation id="interp35" emma:lang="ko-KR" emma:confidence="0">
                  <emma:literal>P</emma:literal>
                </emma:interpretation>
                <emma:interpretation id="interp36" emma:lang="ko-KR" emma:confidence="0">
                  <emma:literal>p</emma:literal>
                </emma:interpretation>
                <emma:interpretation id="interp37" emma:lang="ko-KR" emma:confidence="0">
                  <emma:literal>!</emma:literal>
                </emma:interpretation>
                <emma:interpretation id="interp38" emma:lang="ko-KR" emma:confidence="0">
                  <emma:literal>『</emma:literal>
                </emma:interpretation>
                <emma:interpretation id="interp39" emma:lang="ko-KR" emma:confidence="0">
                  <emma:literal>코</emma:literal>
                </emma:interpretation>
              </emma:one-of>
            </emma:emma>
          </inkml:annotationXML>
          <inkml:trace contextRef="#ctx0" brushRef="#br0" timeOffset="24960.0438">13122 11200 37,'-1'-36'79,"1"-1"3,1 2-2,5-2-4,5-1-30,5 6-5,6 1-7,4 4-12,9 7-8,2 6-14,3 9 0,0 5 0,0 10 0,-8 14 0,-8 11 0,-15 8 0,-12 4 0,-15 5 0,-15 1 0,-8-3 0,-8-6 0,-2-6 0,0-8 0,7-10 0,8-7 0,3-8 0,14-2 0,2-4 0,17 1-46,0-13-43,7 4-2,13-1-5,-1-4-5</inkml:trace>
          <inkml:trace contextRef="#ctx0" brushRef="#br0" timeOffset="24694.8434">13173 11085 22,'-3'-12'69,"0"0"7,2-2-2,-2 5-2,3 9-30,0 0 1,2 14-6,-1 10-5,5 11-7,-4 6-6,4 8-19,-5 4 0,3 7 0,-4 0 0,3-5 0,-1-6 0,-1-8 0,-1-6 0,1-8 0,1-7 0,-1-7 0,-1-13 0,0 0 0,0 0 0,0 0 0,4-12 0,-4 0 0,-3-7 0,-1-38-5,3 37-84,-6-12-2,1 7-2,-5-11-5,6 5-1</inkml:trace>
        </inkml:traceGroup>
        <inkml:traceGroup>
          <inkml:annotationXML>
            <emma:emma xmlns:emma="http://www.w3.org/2003/04/emma" version="1.0">
              <emma:interpretation id="{81E2169D-0E82-4C55-8C65-53928CBFEF20}" emma:medium="tactile" emma:mode="ink">
                <msink:context xmlns:msink="http://schemas.microsoft.com/ink/2010/main" type="inkWord" rotatedBoundingBox="20010,14516 20042,13838 20454,13858 20422,14536"/>
              </emma:interpretation>
              <emma:one-of disjunction-type="recognition" id="oneOf8">
                <emma:interpretation id="interp40" emma:lang="ko-KR" emma:confidence="0">
                  <emma:literal>3</emma:literal>
                </emma:interpretation>
                <emma:interpretation id="interp41" emma:lang="ko-KR" emma:confidence="0">
                  <emma:literal>b</emma:literal>
                </emma:interpretation>
                <emma:interpretation id="interp42" emma:lang="ko-KR" emma:confidence="0">
                  <emma:literal>s</emma:literal>
                </emma:interpretation>
                <emma:interpretation id="interp43" emma:lang="ko-KR" emma:confidence="0">
                  <emma:literal>S</emma:literal>
                </emma:interpretation>
                <emma:interpretation id="interp4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5630.845">13694 11108 49,'3'-22'81,"2"4"4,1 4-3,-2 1-3,-1-27-20,-3 40-20,0 20-9,-2 6-23,1 17-7,-6 5 0,0 8 0,-1 7 0,-1 0 0,1-4 0,1 0 0,-1-9 0,0-11 0,2-8 0,2-8 0,0-12 0,4-11 0,0 0 0,0-12 0,3-10 0,6-5 0,7-2 0,4-3 0,5 2 0,10-1 0,-1 7 0,5 7 0,2 9 0,-1 6 0,-3 5 0,-4 12 0,-3 8 0,-12 5 0,-5 6 0,-13 4 0,-8-1 0,-15-1 0,-7-4 0,-8-4 0,-7-9 0,0-2 0,-1-8 0,8-5 0,-2-4 0,11-3 0,4-4 0,9 6 0,3-4-29,2-3-39,11 8-1,-9-18 1,9 18-2,-2-18 0,2 8 2,0-6 18,2 3 75,0-1-24,1 1-1,1-1 1,-1-2-1,-3 1-26,0-3 6</inkml:trace>
        </inkml:traceGroup>
        <inkml:traceGroup>
          <inkml:annotationXML>
            <emma:emma xmlns:emma="http://www.w3.org/2003/04/emma" version="1.0">
              <emma:interpretation id="{DF74F684-222D-4F4A-81CC-B7D3A2FB7500}" emma:medium="tactile" emma:mode="ink">
                <msink:context xmlns:msink="http://schemas.microsoft.com/ink/2010/main" type="inkWord" rotatedBoundingBox="20834,13922 21449,13862 21474,14117 20858,14177">
                  <msink:destinationLink direction="with" ref="{7B3E9F66-8D71-4F1B-86FE-DE28F2A6C836}"/>
                </msink:context>
              </emma:interpretation>
              <emma:one-of disjunction-type="recognition" id="oneOf9">
                <emma:interpretation id="interp45" emma:lang="ko-KR" emma:confidence="0">
                  <emma:literal>=</emma:literal>
                </emma:interpretation>
                <emma:interpretation id="interp46" emma:lang="ko-KR" emma:confidence="0">
                  <emma:literal>느</emma:literal>
                </emma:interpretation>
                <emma:interpretation id="interp47" emma:lang="ko-KR" emma:confidence="0">
                  <emma:literal>二</emma:literal>
                </emma:interpretation>
                <emma:interpretation id="interp48" emma:lang="ko-KR" emma:confidence="0">
                  <emma:literal>z</emma:literal>
                </emma:interpretation>
                <emma:interpretation id="interp4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26613.6467">14495 11292 57,'-25'20'91,"10"-6"0,15-14-4,2 9-1,20-10-2,11-5-69,16 0-15,0-5 0,15 4 0,-1 1 0,0-1 0,-3-1 0,-5 5 0,-11-2 0,-4 5 0,8 0-44,-35 0-42,-2 0-3,-11 0-5,0 0-6,-16-13 3</inkml:trace>
          <inkml:trace contextRef="#ctx0" brushRef="#br0" timeOffset="26410.8464">14551 11088 78,'-8'-3'86,"8"3"0,-13-4-4,13 4-1,-24-7-36,24 7-9,0 0-19,12 0-17,3 2 0,6-2 0,4 0 0,5 0 0,7-2 0,3-1 0,3 0 0,-2-4 0,-2 4 0,-3-1 0,-3 1 0,-7-1 0,-3 4 0,-8-3 0,-5 3 0,15 7-66,-25-7-21,-19 17-2,-8-7-4,-3 7-5</inkml:trace>
        </inkml:traceGroup>
        <inkml:traceGroup>
          <inkml:annotationXML>
            <emma:emma xmlns:emma="http://www.w3.org/2003/04/emma" version="1.0">
              <emma:interpretation id="{75F1A9CB-4A19-41D7-9CF9-D644E8EF6FF7}" emma:medium="tactile" emma:mode="ink">
                <msink:context xmlns:msink="http://schemas.microsoft.com/ink/2010/main" type="inkWord" rotatedBoundingBox="21607,13366 23899,13070 24056,14289 21764,14584">
                  <msink:destinationLink direction="with" ref="{7B3E9F66-8D71-4F1B-86FE-DE28F2A6C836}"/>
                </msink:context>
              </emma:interpretation>
              <emma:one-of disjunction-type="recognition" id="oneOf10">
                <emma:interpretation id="interp50" emma:lang="ko-KR" emma:confidence="0">
                  <emma:literal>떠</emma:literal>
                </emma:interpretation>
                <emma:interpretation id="interp51" emma:lang="ko-KR" emma:confidence="0">
                  <emma:literal>뻐</emma:literal>
                </emma:interpretation>
                <emma:interpretation id="interp52" emma:lang="ko-KR" emma:confidence="0">
                  <emma:literal>㈋</emma:literal>
                </emma:interpretation>
                <emma:interpretation id="interp53" emma:lang="ko-KR" emma:confidence="0">
                  <emma:literal>㈂</emma:literal>
                </emma:interpretation>
                <emma:interpretation id="interp54" emma:lang="ko-KR" emma:confidence="0">
                  <emma:literal>㈃</emma:literal>
                </emma:interpretation>
              </emma:one-of>
            </emma:emma>
          </inkml:annotationXML>
          <inkml:trace contextRef="#ctx0" brushRef="#br0" timeOffset="28766.4505">15926 11407 55,'-29'7'85,"9"0"0,-1-3-2,9-3-1,12-1-30,-9 3-11,9-3-13,6 11-28,10-7 0,9 1 0,8-4 0,11-1 0,6 0 0,4 0 0,2-3 0,1-4 0,-1 1 0,-6 2 0,-7 0 0,-13 3 0,-7 0 0,-7 1 0,-7 0 0,1 1 0,-10-1-37,0 0-51,0-6-3,0-8-6,5-1-3,-2-5 5</inkml:trace>
          <inkml:trace contextRef="#ctx0" brushRef="#br0" timeOffset="28516.8501">15921 10820 16,'-24'-3'72,"16"-1"7,-4 2 0,2-2-2,-1-3-32,11 7-4,-12-1-9,12 1-8,0 0-8,-2 8-4,2-8-2,11 10-2,5-2-8,3-2 0,6-2 0,5 1 0,6-5 0,2 0 0,4-5 0,0-1 0,0-1 0,-4-2 0,-2 2 0,-4-3 0,-7 5 0,-6 0 0,-8 0 0,-1 2 0,-10 3 0,0 0 0,0 0 0,0 0 0,-11 5 0,1-1-22,-1 2-3,-4 0-1,0 1 3,-2-2 2,3 1 2,1-2 7,1 5 10,0-6 10,4 8 7,1 3 5,1 3 2,4 8 3,-4 4 1,3 9 0,1 2-18,2 11-8,0-3 0,2 2 0,3-5 0,1-2 0,3-5 0,-1-7 0,3-7 0,-1-8 0,-2-3 0,-3-2 0,-5-11 0,0 0 0,0 0 0,0 0-10,0 0-76,-15-5-3,0 1-3,-7-3-5,1 7-1</inkml:trace>
          <inkml:trace contextRef="#ctx0" brushRef="#br0" timeOffset="29094.0511">16486 11089 43,'-17'-5'88,"17"5"3,-13-6-4,13 6-3,0 0-1,-3-11-48,11 8-35,10 0 0,5-2 0,8 3 0,9-5 0,2 1 0,5 0 0,3 1 0,-6 1 0,-1-1 0,-6 3 0,-7 0 0,-8 1 0,-7 1 0,-15 0 0,11 0-36,-11 0-50,0 0-3,0 0-6,-8-5-3,7-4-2</inkml:trace>
          <inkml:trace contextRef="#ctx0" brushRef="#br0" timeOffset="29733.6521">17208 10924 59,'-12'-31'84,"-1"-1"0,2-2-2,3-1-1,8-37-23,4 41-20,15 5-13,8 0-25,11 8 0,5 7 0,5 8 0,0 6 0,2 12 0,-5 7 0,-6 8 0,-13 7 0,-13 1 0,-13 1 0,-9-3 0,-13-3 0,-11-2 0,-10-7 0,-1-6 0,-3-7 0,6-3 0,3-6 0,7 0 0,4-5 0,6-4-38,21 7-50,-12-22-5,14 6-3,5-6-5,10 5 6</inkml:trace>
          <inkml:trace contextRef="#ctx0" brushRef="#br0" timeOffset="29437.2517">17172 10716 13,'15'-13'77,"-1"-1"9,-3 0-5,3 6-2,-3 2 2,-11 6-44,12 12-4,-5 12-9,-4 11-24,-2 16 0,-1 10 0,0 9 0,-4 5 0,3 1 0,1 1 0,0-5 0,3-7 0,4-11 0,-2-9 0,5-10 0,-5-15 0,2-6 0,-7-14 0,10 0 0,-8-9 0,0-9 0,-2-8 0,0-4 0,0-4-65,-3-5-27,-2 1 0,-6-5-6,5 4-3</inkml:trace>
          <inkml:trace contextRef="#ctx0" brushRef="#br0" timeOffset="30716.4539">15612 10475 8,'-26'1'66,"-6"9"10,-4 10 4,2 7-1,0 15-30,-4 16 1,4 10-6,4 9-6,5 7-17,7 7-21,7-1 0,7-2 0,8-3 0,19-10 0,12-7 0,9-7 0,8-8 0,3-6 0,6-6 0,0-7 0,-8-5 0,-7-9 0,-8-3-26,-5-1-61,-10-11-3,-7-4-5,-16-1-5,11-12-2</inkml:trace>
        </inkml:traceGroup>
        <inkml:traceGroup>
          <inkml:annotationXML>
            <emma:emma xmlns:emma="http://www.w3.org/2003/04/emma" version="1.0">
              <emma:interpretation id="{5D93C40E-21EE-476E-AFF4-F92F65E30350}" emma:medium="tactile" emma:mode="ink">
                <msink:context xmlns:msink="http://schemas.microsoft.com/ink/2010/main" type="inkWord" rotatedBoundingBox="24293,13117 24513,14268 24198,14329 23978,13177">
                  <msink:destinationLink direction="with" ref="{7B3E9F66-8D71-4F1B-86FE-DE28F2A6C836}"/>
                </msink:context>
              </emma:interpretation>
              <emma:one-of disjunction-type="recognition" id="oneOf11">
                <emma:interpretation id="interp55" emma:lang="ko-KR" emma:confidence="0">
                  <emma:literal>)</emma:literal>
                </emma:interpretation>
                <emma:interpretation id="interp56" emma:lang="ko-KR" emma:confidence="0">
                  <emma:literal>]</emma:literal>
                </emma:interpretation>
                <emma:interpretation id="interp57" emma:lang="ko-KR" emma:confidence="0">
                  <emma:literal>〕</emma:literal>
                </emma:interpretation>
                <emma:interpretation id="interp58" emma:lang="ko-KR" emma:confidence="0">
                  <emma:literal>}</emma:literal>
                </emma:interpretation>
                <emma:interpretation id="interp5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30092.4529">17627 10353 23,'0'-9'77,"4"-5"7,11 7-1,3 4-3,7 3 2,41 11-48,-30 12-2,5 12-16,-2 16-16,-7 12 0,-1 16 0,-3 9 0,-6 6 0,-6 3 0,-3 6 0,-8-8 0,-5-4 0,0-10 0,-11-11 0,-4-13 0,-3-6 0,-7-16-14,-5-18-74,1-8-4,-7-12-3,6-9-7,-10-13-1</inkml:trace>
        </inkml:traceGroup>
        <inkml:traceGroup>
          <inkml:annotationXML>
            <emma:emma xmlns:emma="http://www.w3.org/2003/04/emma" version="1.0">
              <emma:interpretation id="{8871E562-440D-44F2-98A5-B94F2E0F1986}" emma:medium="tactile" emma:mode="ink">
                <msink:context xmlns:msink="http://schemas.microsoft.com/ink/2010/main" type="inkWord" rotatedBoundingBox="25056,13268 25252,13925 24779,14067 24582,13409">
                  <msink:destinationLink direction="with" ref="{7B3E9F66-8D71-4F1B-86FE-DE28F2A6C836}"/>
                </msink:context>
              </emma:interpretation>
              <emma:one-of disjunction-type="recognition" id="oneOf12">
                <emma:interpretation id="interp60" emma:lang="ko-KR" emma:confidence="0">
                  <emma:literal>b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S</emma:literal>
                </emma:interpretation>
                <emma:interpretation id="interp63" emma:lang="ko-KR" emma:confidence="0">
                  <emma:literal>3</emma:literal>
                </emma:interpretation>
                <emma:interpretation id="interp6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32182.8565">18400 10578 61,'-1'-25'75,"1"6"2,-3 1-3,3 6-25,0 12 0,0 0-5,4 18-7,0 7-8,-4 12-13,3 7-16,-3 9 0,0 6 0,-1 1 0,-1-2 0,-1-2 0,1-6 0,-1-6 0,3-9 0,-1-7 0,-1-7 0,2-8 0,0-13 0,0 0 0,0 0 0,6-13 0,2-5 0,7-5 0,7-3 0,3-1 0,8 5 0,4 0 0,5 8 0,3 2 0,-2 8 0,1 4 0,-8 12 0,0 3 0,-13 4 0,-8 6 0,-12 0 0,-9 2 0,-17 0 0,-12-2 0,-10-5 0,-7 1 0,1-6 0,-4-4 0,6-6 0,7-3 0,8 1 0,6-5 0,-1-1-12,18-1-76,1-8-4,7 0-3,-4-5-6,6 0-3</inkml:trace>
        </inkml:traceGroup>
      </inkml:traceGroup>
    </inkml:traceGroup>
    <inkml:traceGroup>
      <inkml:annotationXML>
        <emma:emma xmlns:emma="http://www.w3.org/2003/04/emma" version="1.0">
          <emma:interpretation id="{0C867036-2FE2-4DE0-825C-7E62F03556F3}" emma:medium="tactile" emma:mode="ink">
            <msink:context xmlns:msink="http://schemas.microsoft.com/ink/2010/main" type="paragraph" rotatedBoundingBox="19968,15209 25753,14764 25987,17815 20203,182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B53FCA8-83FE-4E92-87D7-7C318FD66F9A}" emma:medium="tactile" emma:mode="ink">
              <msink:context xmlns:msink="http://schemas.microsoft.com/ink/2010/main" type="line" rotatedBoundingBox="19968,15209 25753,14764 25828,15739 20043,16184"/>
            </emma:interpretation>
          </emma:emma>
        </inkml:annotationXML>
        <inkml:traceGroup>
          <inkml:annotationXML>
            <emma:emma xmlns:emma="http://www.w3.org/2003/04/emma" version="1.0">
              <emma:interpretation id="{DDD3F67F-E1D3-4B3A-AEFF-03E18F37E449}" emma:medium="tactile" emma:mode="ink">
                <msink:context xmlns:msink="http://schemas.microsoft.com/ink/2010/main" type="inkWord" rotatedBoundingBox="19970,15238 21047,15155 21091,15729 20014,15812"/>
              </emma:interpretation>
              <emma:one-of disjunction-type="recognition" id="oneOf13">
                <emma:interpretation id="interp65" emma:lang="ko-KR" emma:confidence="0">
                  <emma:literal>영</emma:literal>
                </emma:interpretation>
                <emma:interpretation id="interp66" emma:lang="ko-KR" emma:confidence="0">
                  <emma:literal>상</emma:literal>
                </emma:interpretation>
                <emma:interpretation id="interp67" emma:lang="ko-KR" emma:confidence="0">
                  <emma:literal>₩</emma:literal>
                </emma:interpretation>
                <emma:interpretation id="interp68" emma:lang="ko-KR" emma:confidence="0">
                  <emma:literal>뫄</emma:literal>
                </emma:interpretation>
                <emma:interpretation id="interp69" emma:lang="ko-KR" emma:confidence="0">
                  <emma:literal>성</emma:literal>
                </emma:interpretation>
              </emma:one-of>
            </emma:emma>
          </inkml:annotationXML>
          <inkml:trace contextRef="#ctx0" brushRef="#br1" timeOffset="41168.4723">13684 12585 0,'-1'-8'46,"1"8"3,0-15-2,0 15-32,0 0 2,0 0 4,0 10 3,0 8-1,0 7-1,0 5 1,0 4 2,0 5 1,0 1-3,0-3-5,0 1-4,0-10-5,0 2-3,0-8-1,0-3-2,0-5 1,1-3-1,-1-2 2,0-9-1,0 0 2,0 0-3,0 0 1,-1-8 0,-3-5 0,1-5-2,-3-5-1,1-6 0,1-2-1,1-5 0,2-4-1,-1-4 1,2 0-1,6-1 0,6-1-1,9 1 1,6 1 0,8 6-1,3 4 1,9 8-1,0 7 0,0 7 0,0 7 1,-10 9 0,-5 11 0,-13 5 1,-8 10 1,-11 3 1,-11 5 0,-11-2 1,-12 4 0,-5-4 0,-6-3 0,-4-5-1,-2-5 1,2-6-2,3-5 0,1-3-3,12-2-3,4-4-11,9-2-19,7-1-37,13 0-4,0 0-4,8-6-5,6-2 4</inkml:trace>
          <inkml:trace contextRef="#ctx0" brushRef="#br1" timeOffset="41776.8733">13931 12694 13,'10'13'51,"2"2"5,-7 0 2,2-4-22,-1 9-8,-2 4-2,-1 0-2,-3-1-1,3-3-2,-3-1-5,0-3-2,0-4-1,0-3 2,0-9-3,0 0-2,0 0-1,0 0-1,0-15-1,2 0-1,5-2-2,0-1-4,7-3 0,4 0 0,4-1 0,7 0 0,0-2 0,9 0 0,2 0 0,3 3 0,-6 1 0,-1 3 0,-3 2-1,-3 4 1,-6 3 0,-8 4 0,-5 3-1,-11 1 1,9 5-1,-9 5 0,-3 4 1,-5 5-1,-6 0 1,0 4 0,-2 8 0,-1-1 1,2 2-1,5-2 2,7-1 0,5-5 2,16-6 0,7-2 0,9-12-1,9-4 1,2-11 0,3-8-1,-2-2-1,-9-8 0,-8-2 0,-11-1-1,-13 1 0,-7 1 0,-16 6 0,-8 4-1,-7 4-2,-6 4-2,0 7-3,-1-1-9,6 4-17,9 35-30,4-31-13,21-2-5,0 0-2,6 3-1</inkml:trace>
        </inkml:traceGroup>
        <inkml:traceGroup>
          <inkml:annotationXML>
            <emma:emma xmlns:emma="http://www.w3.org/2003/04/emma" version="1.0">
              <emma:interpretation id="{986FB02E-3184-4889-9029-4F608D657861}" emma:medium="tactile" emma:mode="ink">
                <msink:context xmlns:msink="http://schemas.microsoft.com/ink/2010/main" type="inkWord" rotatedBoundingBox="20902,15346 21341,15312 21400,16079 20961,16113"/>
              </emma:interpretation>
              <emma:one-of disjunction-type="recognition" id="oneOf14">
                <emma:interpretation id="interp70" emma:lang="ko-KR" emma:confidence="0">
                  <emma:literal>j</emma:literal>
                </emma:interpretation>
                <emma:interpretation id="interp71" emma:lang="ko-KR" emma:confidence="0">
                  <emma:literal>J</emma:literal>
                </emma:interpretation>
                <emma:interpretation id="interp72" emma:lang="ko-KR" emma:confidence="0">
                  <emma:literal>7</emma:literal>
                </emma:interpretation>
                <emma:interpretation id="interp73" emma:lang="ko-KR" emma:confidence="0">
                  <emma:literal>』</emma:literal>
                </emma:interpretation>
                <emma:interpretation id="interp74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42073.2735">14809 12592 6,'30'12'65,"-1"9"7,-3 4 1,-5 3-1,-5 10-32,-5 5-8,-1 4 0,0 10-9,-2 2-23,0 0 19,-6-5-5,2 0-1,-4-6-2,0-10 0,-8-4-3,-10-12 0,-6-10 0,-5-9-4,-7-1-4,-4-7 0,-2-6 0,-2-3 0,0-8 0,1 1 0,4-6-10,8-19 10,8 15 0,3-5 0,14-1-79,4-7-2,10 0-2,4-5-5,13 3-6</inkml:trace>
          <inkml:trace contextRef="#ctx0" brushRef="#br1" timeOffset="42260.4742">14741 12495 31,'0'0'63,"-8"-8"0,8 8-1,0 0-3,-1 7-35,1-7-17,0 0-9,8 6-19,36 1-36,-34 1-3,3 1-2,4-1-3</inkml:trace>
        </inkml:traceGroup>
        <inkml:traceGroup>
          <inkml:annotationXML>
            <emma:emma xmlns:emma="http://www.w3.org/2003/04/emma" version="1.0">
              <emma:interpretation id="{BAF4A121-4F45-432F-8AD0-898A1725E018}" emma:medium="tactile" emma:mode="ink">
                <msink:context xmlns:msink="http://schemas.microsoft.com/ink/2010/main" type="inkWord" rotatedBoundingBox="21458,15379 21924,15343 21945,15620 21480,15656"/>
              </emma:interpretation>
              <emma:one-of disjunction-type="recognition" id="oneOf15">
                <emma:interpretation id="interp75" emma:lang="ko-KR" emma:confidence="0">
                  <emma:literal>e</emma:literal>
                </emma:interpretation>
                <emma:interpretation id="interp76" emma:lang="ko-KR" emma:confidence="0">
                  <emma:literal>으</emma:literal>
                </emma:interpretation>
                <emma:interpretation id="interp77" emma:lang="ko-KR" emma:confidence="0">
                  <emma:literal>은</emma:literal>
                </emma:interpretation>
                <emma:interpretation id="interp78" emma:lang="ko-KR" emma:confidence="0">
                  <emma:literal>ㄷ</emma:literal>
                </emma:interpretation>
                <emma:interpretation id="interp79" emma:lang="ko-KR" emma:confidence="0">
                  <emma:literal>七</emma:literal>
                </emma:interpretation>
              </emma:one-of>
            </emma:emma>
          </inkml:annotationXML>
          <inkml:trace contextRef="#ctx0" brushRef="#br1" timeOffset="42681.6749">15076 12665 58,'0'0'71,"-10"5"-2,10-5 0,5 1-3,11-2-45,8-4-5,7 1-7,9-1-2,4-2-2,3-2-1,3-2 0,-5 0-2,-5-2 1,-1 0 0,-13-1 0,-8-3-1,-7 1 0,-10 3-1,-5 0 0,-12 6 0,-12 5 2,-5 2 2,-7 5 2,-7 8 1,-1 6 1,2 2 0,5 6 1,3 1 0,11 0-2,8 0-2,11-1-1,8-2-1,11-3-1,8-4 0,11-7-2,6-3-3,8-3-9,0-5-17,6 0-48,0-9-4,-1-5-3,2-3-5,-4-6-4</inkml:trace>
        </inkml:traceGroup>
        <inkml:traceGroup>
          <inkml:annotationXML>
            <emma:emma xmlns:emma="http://www.w3.org/2003/04/emma" version="1.0">
              <emma:interpretation id="{5BF9292B-AC21-431F-8B36-183015DB40DC}" emma:medium="tactile" emma:mode="ink">
                <msink:context xmlns:msink="http://schemas.microsoft.com/ink/2010/main" type="inkWord" rotatedBoundingBox="22021,15070 23645,14945 23689,15507 22064,15632"/>
              </emma:interpretation>
              <emma:one-of disjunction-type="recognition" id="oneOf16">
                <emma:interpretation id="interp80" emma:lang="ko-KR" emma:confidence="0">
                  <emma:literal>址</emma:literal>
                </emma:interpretation>
                <emma:interpretation id="interp81" emma:lang="ko-KR" emma:confidence="0">
                  <emma:literal>垠</emma:literal>
                </emma:interpretation>
                <emma:interpretation id="interp82" emma:lang="ko-KR" emma:confidence="0">
                  <emma:literal>地</emma:literal>
                </emma:interpretation>
                <emma:interpretation id="interp83" emma:lang="ko-KR" emma:confidence="0">
                  <emma:literal>坩</emma:literal>
                </emma:interpretation>
                <emma:interpretation id="interp84" emma:lang="ko-KR" emma:confidence="0">
                  <emma:literal>“</emma:literal>
                </emma:interpretation>
              </emma:one-of>
            </emma:emma>
          </inkml:annotationXML>
          <inkml:trace contextRef="#ctx0" brushRef="#br1" timeOffset="42806.4752">15727 12602 43,'1'-8'75,"-1"8"2,-12 0-1,-5 1-2,-2 4-27,6 18-22,1 2-7,11-2-5,1 0-4,16-2-4</inkml:trace>
          <inkml:trace contextRef="#ctx0" brushRef="#br1" timeOffset="42884.4753">15670 12715 462,'25'15'3,"11"-5"0,8-9-3,4-10 3,2-21-3,-4-8 3,-7-8-2,-10-4-1</inkml:trace>
          <inkml:trace contextRef="#ctx0" brushRef="#br1" timeOffset="43290.076">15871 12602 7,'-36'-16'84,"7"1"3,13 0-7,8-4-2,12-33-2,14 32-18,13 10-50,7-1-4,7 0 0,7 2-1,5 0-1,2 3-1,-1 2-9,-8-3-22,-50 7-45,63 0-2,-27 1-3,-4 2-6,-13 1-4</inkml:trace>
          <inkml:trace contextRef="#ctx0" brushRef="#br1" timeOffset="44959.2789">16017 12450 0,'0'0'38,"-2"-9"6,2 9-19,-5-14-1,5 14 6,-5-16-1,5 16 1,-6-9-1,6 9-5,-9-10-1,9 10-7,-14-11-1,14 11-3,-12-13-4,6 6-2,6 7-1,-10-20-1,8 10-1,-2-4-2,1 1 2,-1-3-2,0 1 0,1-2-1,-3 1 1,1 2-1,1 4 1,1 1-2,3 9 1,0 0 2,0 0 3,-10 8 5,10 10 2,0 10 2,0 5 1,0 9 2,0 4 0,3 1-2,-2 3-3,5-4-3,-3-1-3,2-6-1,1-3-5,1-10 0,2-4 0,4-5 0,3-5 0,3-6 0,3-4 0,2-2 0,1-5-15,1-1-37,1-4-29,0-4-1,-3 0-6,-6-2-4,0 3 1</inkml:trace>
          <inkml:trace contextRef="#ctx0" brushRef="#br1" timeOffset="46144.881">16196 12731 54,'-11'1'68,"7"-31"2,4 30-2,0 0-25,0-14-15,0 14-5,4-17-4,5 4-6,0-1-5,2-4-2,2-3-2,1-2-1,-2 0 0,0-4-2,1 1 0,-1 0 0,-2-1-1,1 5 1,-6 2-1,2 4 0,-3 2-1,-4 14 0,6-9 1,-6 9 1,0 12 3,-6 6 4,1 7 1,-1 3 1,-2 9 3,1-1-1,2 4 1,2-3-2,2 2-3,1-9-1,9-4-4,5-8-3,7-6 0,3-6 0,3-6 0,3-8 0,0-9 0,1-3 0,-4-8 0,-1 2 0,1-7 0,-8 1 0,-1-2-2,0 6-4,-5 3 1,-3 2 1,0 5 0,-5 7 2,-5 11 1,0 0 0,-5 4 1,-5 9 0,2 5 1,-3 5 1,1 1 0,3-1 1,5 3-1,2-5 1,6-2 0,8-3 0,5-2 0,5-7 0,1-3-3,4-4 0,-3-2 0,1-8 0,-3-4 0,-9-1 0,-7-3 0,-6 0 0,-5-3 0,-10 1 0,-3 0 0,-3-2 0,-3 1 0,2 1 0,2 0 0,6 3 0,5 1 0,7 0 0,3 5 0,9 3 0,6 3-2,6 5 1,0 0 1,3 10 0,-4 5 1,-5 6 1,0 5-2,-6 1 0,-5 3 0,-3 0 0,-4-2 0,0-1 0,0-6 0,0-4 0,-1-4 0,0-4 0,1-9 0,0 0 0,0 0 0,4-6 0,4-10 0,4-3 0,3-4 0,6-4 0,4 0 0,1-2 0,-1 2-6,0 7 2,0 7 2,-2 1 2,-4 8 1,-4 4 3,1 9 1,-5 5-3,1 6-2,-2-1 0,2 2 0,-1 2 0,1 1 0,1-2 0,-1-2 0,2-5 0,-3-2 0,2-3 0,-5-3 0,0-2 0,-8-5 0,0 0-31,1-10-52,-9-1-4,-4-7-2,-10-8-8,-2-4 0</inkml:trace>
          <inkml:trace contextRef="#ctx0" brushRef="#br1" timeOffset="46316.4813">16403 12188 27,'-31'3'70,"7"1"-1,9-4-2,15 0-3,0 0-8,0 0-83,25 4-34,-5 2-3,5-4-4,-4-1-2</inkml:trace>
        </inkml:traceGroup>
        <inkml:traceGroup>
          <inkml:annotationXML>
            <emma:emma xmlns:emma="http://www.w3.org/2003/04/emma" version="1.0">
              <emma:interpretation id="{50F001A7-21CE-4D21-B832-3F1A3DD7469F}" emma:medium="tactile" emma:mode="ink">
                <msink:context xmlns:msink="http://schemas.microsoft.com/ink/2010/main" type="inkWord" rotatedBoundingBox="24173,14886 25753,14764 25802,15405 24222,15527"/>
              </emma:interpretation>
              <emma:one-of disjunction-type="recognition" id="oneOf17">
                <emma:interpretation id="interp85" emma:lang="ko-KR" emma:confidence="0">
                  <emma:literal>한</emma:literal>
                </emma:interpretation>
                <emma:interpretation id="interp86" emma:lang="ko-KR" emma:confidence="0">
                  <emma:literal>번</emma:literal>
                </emma:interpretation>
                <emma:interpretation id="interp87" emma:lang="ko-KR" emma:confidence="0">
                  <emma:literal>마</emma:literal>
                </emma:interpretation>
                <emma:interpretation id="interp88" emma:lang="ko-KR" emma:confidence="0">
                  <emma:literal>ㄼ</emma:literal>
                </emma:interpretation>
                <emma:interpretation id="interp89" emma:lang="ko-KR" emma:confidence="0">
                  <emma:literal>血</emma:literal>
                </emma:interpretation>
              </emma:one-of>
            </emma:emma>
          </inkml:annotationXML>
          <inkml:trace contextRef="#ctx0" brushRef="#br1" timeOffset="53352.0933">17914 12364 27,'0'0'44,"0"-12"2,0 12-26,0 0 0,-13 4 3,13-4 3,-18 15 2,9-3 0,-4 4 2,1 7-4,1-4 1,0 5-3,2-1-4,4 4-3,2-5-5,3 2-2,8-8-3,6-3-1,4-3-2,8-3 0,5-4-1,-2-3 0,2-1 0,-3-5-1,-3-3 0,-6-3-1,-4-2 0,-5-1 0,-10-1 0,0-4-1,-13 2-1,0-2 1,-5 2 0,1-3-1,-1 5 1,3-2-1,4 4 1,6-2-1,5 4 1,5 1 0,7 2-1,5 3 0,5 2 0,1 4 0,1 1 0,-1 8 0,1 8 1,-4 5 0,-4 4 2,-5 5 0,-4 0 1,-6 6 0,0-4 0,-1 2 1,-2-11 0,-3-2-2,1-4 1,0-7 0,4-11 0,0 0-1,6-3 1,2-12-1,3-5 0,4-3 0,2-5-1,1-4-1,2-1-1,4-1 1,-2 2 0,0 3-1,-2 6-1,0 5 0,-2 9 1,-2 5 0,-3 6 0,-4 10 1,1 6 0,-5 4 0,1 5 1,1-1 0,-2-3 0,2 1 1,3-9 0,-1-2 0,5-5 0,0-8 0,4-1 0,0-9 0,1-5 1,0-4-3,-1-10 0,0-3 0,-1-5 0,-2-7 0,-1-1 0,-2-4 0,-4 1 0,1-3-2,-5 7 0,-4 3 1,0 3 0,0 12-1,-3 5 1,-4 9-1,7 12 1,-12 12 0,5 10 1,0 12 1,-1 10 1,1 10 2,0 6 0,4 1-2,3-2-2,0-3 0,7-3 0,5-8 0,5-9 0,5-8 0,1-7 0,8-9 0,0-8 0,3-3 0,1-1 0,1-10 0,0-6 0,0-4 0,-3-2 0,0-3 0,-3 1 0,-2-4 0,-3 1 0,-3 3 0,-4 3 0,-3 4 0,-3 7 0,-4 2 0,-8 8 0,0 0 0,0 0 0,-8 14 0,-1 4 0,-2 7 0,1 1 0,2 5 0,2-2 0,6 1 0,11-5 0,6-3 0,9-7 0,7-5 0,1-6 0,2-4 0,1-5 0,-5-8 0,-6-4 0,-4-4 0,-15-3 0,-7-3 0,-8 0 0,-14 4 0,-6-3 0,-9 4 0,-4 5 0,-2 5 0,2 5 0,1 4 0,4 3 0,7 0 0,6 9 0,7 2 0,10 2 0,1-3 0,5 4-17,10-2-66,-10-12-2,17 15-2,-8-15-8,1 0-1</inkml:trace>
          <inkml:trace contextRef="#ctx0" brushRef="#br1" timeOffset="53617.2938">18276 12161 57,'-25'0'72,"9"0"1,16 0-2,20-8-1,16 1-45,15 5-4,8-2-6,13 0-3,0 1-4,2 0-3,-5 3-11,-14-1-23,-5 1-39,-12 1-3,-10-1-5,-13 0-5,-15 0 1</inkml:trace>
        </inkml:traceGroup>
      </inkml:traceGroup>
      <inkml:traceGroup>
        <inkml:annotationXML>
          <emma:emma xmlns:emma="http://www.w3.org/2003/04/emma" version="1.0">
            <emma:interpretation id="{D69FAF39-DD6F-4C09-80BA-EF6C047D2E1A}" emma:medium="tactile" emma:mode="ink">
              <msink:context xmlns:msink="http://schemas.microsoft.com/ink/2010/main" type="line" rotatedBoundingBox="22459,15843 25837,15991 25756,17837 22378,17690"/>
            </emma:interpretation>
          </emma:emma>
        </inkml:annotationXML>
        <inkml:traceGroup>
          <inkml:annotationXML>
            <emma:emma xmlns:emma="http://www.w3.org/2003/04/emma" version="1.0">
              <emma:interpretation id="{B55FEF2E-9690-4C7E-9B7E-01C28068E2AC}" emma:medium="tactile" emma:mode="ink">
                <msink:context xmlns:msink="http://schemas.microsoft.com/ink/2010/main" type="inkWord" rotatedBoundingBox="22446,16134 23114,16163 23078,16979 22411,16950"/>
              </emma:interpretation>
              <emma:one-of disjunction-type="recognition" id="oneOf18">
                <emma:interpretation id="interp90" emma:lang="ko-KR" emma:confidence="0">
                  <emma:literal>~</emma:literal>
                </emma:interpretation>
                <emma:interpretation id="interp91" emma:lang="ko-KR" emma:confidence="0">
                  <emma:literal>N</emma:literal>
                </emma:interpretation>
                <emma:interpretation id="interp92" emma:lang="ko-KR" emma:confidence="0">
                  <emma:literal>』</emma:literal>
                </emma:interpretation>
                <emma:interpretation id="interp93" emma:lang="ko-KR" emma:confidence="0">
                  <emma:literal>‘</emma:literal>
                </emma:interpretation>
                <emma:interpretation id="interp94" emma:lang="ko-KR" emma:confidence="0">
                  <emma:literal>w</emma:literal>
                </emma:interpretation>
              </emma:one-of>
            </emma:emma>
          </inkml:annotationXML>
          <inkml:trace contextRef="#ctx0" brushRef="#br1" timeOffset="54958.8965">16017 14082 39,'-5'15'69,"5"-15"2,-4 12 2,23-12-33,-19 0-2,6-12-3,-1-3-4,1 0-5,0-8-9,0-5-5,2-3-3,-1-4-2,3 0-2,-5-6-1,2-2-2,-1-4 1,-2 0-2,1-1 1,2 3-1,-3-1 0,3 4 0,-1 2-1,2 5 0,-2 11-1,5 6 1,-2 9 1,4 9 1,-1 10 1,3 12 1,2 7 1,1 12 0,1 2 0,2 5-5,3-3 0,1-1 0,1-6 0,1-2 0,1-3 0,1-10 0,3-8 0,-3-5 0,-1-3 0,2-7 0,-5 0 0,-3-13 0,-3-5 0,-2-6 0,-5-5 0,-2-7 0,-8-6 0,-2-2 0,0-4 0,-2-1 0,-5 1 0,0 3 0,0 6 0,1 3 0,2 7 0,2 9 0,-4 3 0,5 7 0,1 2 0,0 8 0,0 0 0,0 0 0,4 8 0,-4-8-50,26 24-34,-19-16 0,8 8-5,-3-6-2,8-3-2</inkml:trace>
        </inkml:traceGroup>
        <inkml:traceGroup>
          <inkml:annotationXML>
            <emma:emma xmlns:emma="http://www.w3.org/2003/04/emma" version="1.0">
              <emma:interpretation id="{C8660F38-31A7-4DED-B33E-210C8F5EAD8D}" emma:medium="tactile" emma:mode="ink">
                <msink:context xmlns:msink="http://schemas.microsoft.com/ink/2010/main" type="inkWord" rotatedBoundingBox="23278,15988 23662,16004 23629,16757 23246,16740"/>
              </emma:interpretation>
              <emma:one-of disjunction-type="recognition" id="oneOf19">
                <emma:interpretation id="interp95" emma:lang="ko-KR" emma:confidence="0">
                  <emma:literal>(</emma:literal>
                </emma:interpretation>
                <emma:interpretation id="interp96" emma:lang="ko-KR" emma:confidence="0">
                  <emma:literal>‘</emma:literal>
                </emma:interpretation>
                <emma:interpretation id="interp97" emma:lang="ko-KR" emma:confidence="0">
                  <emma:literal>C</emma:literal>
                </emma:interpretation>
                <emma:interpretation id="interp98" emma:lang="ko-KR" emma:confidence="0">
                  <emma:literal>'</emma:literal>
                </emma:interpretation>
                <emma:interpretation id="interp9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55270.8971">17183 13166 58,'-14'-6'78,"-8"41"2,-4-14 2,-7 11-14,-1 13-25,-8 11-5,2 11-6,3-1-8,5 5-16,8-5-8,4-3 0,11-4 0,9-12 0,8-4 0,11-13 0,6-6 0,7-11 0,4-8 0,6-1 0,0-2-50,-5-10-34,1-6-1,-2-9-6,3 2-3,-12-9-3</inkml:trace>
        </inkml:traceGroup>
        <inkml:traceGroup>
          <inkml:annotationXML>
            <emma:emma xmlns:emma="http://www.w3.org/2003/04/emma" version="1.0">
              <emma:interpretation id="{260F42FC-FAE2-4108-B406-BB3DC300020C}" emma:medium="tactile" emma:mode="ink">
                <msink:context xmlns:msink="http://schemas.microsoft.com/ink/2010/main" type="inkWord" rotatedBoundingBox="23649,16050 24208,16075 24179,16738 23620,16714"/>
              </emma:interpretation>
              <emma:one-of disjunction-type="recognition" id="oneOf20">
                <emma:interpretation id="interp100" emma:lang="ko-KR" emma:confidence="0">
                  <emma:literal>A</emma:literal>
                </emma:interpretation>
                <emma:interpretation id="interp101" emma:lang="ko-KR" emma:confidence="0">
                  <emma:literal>“</emma:literal>
                </emma:interpretation>
                <emma:interpretation id="interp102" emma:lang="ko-KR" emma:confidence="0">
                  <emma:literal>`</emma:literal>
                </emma:interpretation>
                <emma:interpretation id="interp103" emma:lang="ko-KR" emma:confidence="0">
                  <emma:literal>'</emma:literal>
                </emma:interpretation>
                <emma:interpretation id="interp104" emma:lang="ko-KR" emma:confidence="0">
                  <emma:literal>*</emma:literal>
                </emma:interpretation>
              </emma:one-of>
            </emma:emma>
          </inkml:annotationXML>
          <inkml:trace contextRef="#ctx0" brushRef="#br1" timeOffset="56050.8984">17331 13600 67,'-33'-1'80,"2"-3"-3,11-2-2,4-4-2,16 0-35,5 0-14,15 4-7,9-1-7,10 0-4,5-2-1,5 5-1,1-4-5,4 5-15,-5 3-30,-7-3-28,-5 3-2,-9 0-6,-4-3-5,-7-5 0</inkml:trace>
          <inkml:trace contextRef="#ctx0" brushRef="#br1" timeOffset="55848.0981">17502 13337 29,'1'-19'68,"-1"3"6,-6 3-1,-5 18-1,0-4-34,2 9-3,-5 9-6,2 8-4,-2 11-3,-4 6-4,1 10-3,-1 0-2,2 5-13,-2-4 0,4-1 0,-1-6 0,4-5 0,1-7 0,3-13 0,2-6 0,5-17 0,0 0 0,0 0 0,3-17 0,6-8 0,2-5 0,2-7 0,1-6 0,-2-3 0,2-3 0,-1-2 0,0 3 0,-1-4 0,2 0 0,-2 6 0,4 3 0,0 5 0,1 6 0,-1 8 0,-1 7 0,1 13 0,-3 4 0,1 13 0,-1 11 0,-1 9 0,2 5 0,-5 10 0,5 3 0,-1 3 0,-1 2 0,2-3 0,1 0 0,0-7 0,0-6 0,4-7 0,-1-5 0,-1-8 0,-3-7 0,-2-7 0,-12-6 0,13 0 0,-13 0-7,0-13-52,-5 3-26,-6-10-1,0 1-6,-9-4-2,2-1 6</inkml:trace>
        </inkml:traceGroup>
        <inkml:traceGroup>
          <inkml:annotationXML>
            <emma:emma xmlns:emma="http://www.w3.org/2003/04/emma" version="1.0">
              <emma:interpretation id="{FC58AB4B-7656-4C4E-8640-BDF74F55D89D}" emma:medium="tactile" emma:mode="ink">
                <msink:context xmlns:msink="http://schemas.microsoft.com/ink/2010/main" type="inkWord" rotatedBoundingBox="24037,15912 24881,15949 24843,16803 24000,16767"/>
              </emma:interpretation>
              <emma:one-of disjunction-type="recognition" id="oneOf21">
                <emma:interpretation id="interp105" emma:lang="ko-KR" emma:confidence="0">
                  <emma:literal>"</emma:literal>
                </emma:interpretation>
                <emma:interpretation id="interp106" emma:lang="ko-KR" emma:confidence="0">
                  <emma:literal>먹</emma:literal>
                </emma:interpretation>
                <emma:interpretation id="interp107" emma:lang="ko-KR" emma:confidence="0">
                  <emma:literal>성</emma:literal>
                </emma:interpretation>
                <emma:interpretation id="interp108" emma:lang="ko-KR" emma:confidence="0">
                  <emma:literal>경</emma:literal>
                </emma:interpretation>
                <emma:interpretation id="interp109" emma:lang="ko-KR" emma:confidence="0">
                  <emma:literal>모</emma:literal>
                </emma:interpretation>
              </emma:one-of>
            </emma:emma>
          </inkml:annotationXML>
          <inkml:trace contextRef="#ctx0" brushRef="#br1" timeOffset="56643.6995">17701 13276 11,'-23'-2'72,"5"-4"6,0 0-4,7-2 0,6 24-24,5-16-13,17-7-8,6 2-7,10-2-6,5 1-4,6-2-1,7 1-2,2-1-2,-4-2-1,-6 5-3,-3 2-3,-10 1 0,-5 1 0,-10 1-2,-7 3-17,-8 5-28,-23-1-33,23-7-1,-12 9-6,12-9-4,-11 4 0</inkml:trace>
          <inkml:trace contextRef="#ctx0" brushRef="#br1" timeOffset="56347.2989">17832 13197 61,'11'-7'73,"-11"7"4,7 9-1,-3 15-23,-1 1-16,1 1-5,2 3-3,-1 2-7,2-1-7,-1-2-5,3-4-3,-2-3-2,1-4-1,1-6-1,-1 1-2,-8-12-5,11 11-7,-11-11-23,0 0-19,0 0-25,0 0-5,4-6-4,-5-3-3</inkml:trace>
          <inkml:trace contextRef="#ctx0" brushRef="#br1" timeOffset="56971.3001">18144 13094 26,'30'8'85,"4"7"1,5-32 0,5 46-6,-5 17-21,1 10-14,-7 6-14,-4 3-18,-11 7-13,-10-1 0,-8-1 0,-11-1 0,-17-6 0,-9-5 0,-6-1 0,-5-11-38,-8-13-43,3-6-4,0-15-3,2-3-9,4-9-2</inkml:trace>
        </inkml:traceGroup>
        <inkml:traceGroup>
          <inkml:annotationXML>
            <emma:emma xmlns:emma="http://www.w3.org/2003/04/emma" version="1.0">
              <emma:interpretation id="{5E85DB17-B639-4340-8EFF-A07B527A9E74}" emma:medium="tactile" emma:mode="ink">
                <msink:context xmlns:msink="http://schemas.microsoft.com/ink/2010/main" type="inkWord" rotatedBoundingBox="25722,17748 25760,17750 25756,17837 25719,17836"/>
              </emma:interpretation>
              <emma:one-of disjunction-type="recognition" id="oneOf22">
                <emma:interpretation id="interp110" emma:lang="ko-KR" emma:confidence="0">
                  <emma:literal>.</emma:literal>
                </emma:interpretation>
                <emma:interpretation id="interp111" emma:lang="ko-KR" emma:confidence="0">
                  <emma:literal>6</emma:literal>
                </emma:interpretation>
                <emma:interpretation id="interp112" emma:lang="ko-KR" emma:confidence="0">
                  <emma:literal>0</emma:literal>
                </emma:interpretation>
                <emma:interpretation id="interp113" emma:lang="ko-KR" emma:confidence="0">
                  <emma:literal>』</emma:literal>
                </emma:interpretation>
                <emma:interpretation id="interp114" emma:lang="ko-KR" emma:confidence="0">
                  <emma:literal>‘</emma:literal>
                </emma:interpretation>
              </emma:one-of>
            </emma:emma>
          </inkml:annotationXML>
          <inkml:trace contextRef="#ctx0" brushRef="#br2" timeOffset="-1.70834E6">19347 14909 87,'-13'33'92,"1"-9"-6,9-4-19,0-11-66,3-9 0,38-9-81,-38-8-9,1-4-3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31.4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512D651-B142-499D-AB06-B6A0FBD3108D}" emma:medium="tactile" emma:mode="ink">
          <msink:context xmlns:msink="http://schemas.microsoft.com/ink/2010/main" type="inkDrawing"/>
        </emma:interpretation>
      </emma:emma>
    </inkml:annotationXML>
    <inkml:trace contextRef="#ctx0" brushRef="#br0">0 77 14,'0'-23'41,"0"1"2,-2 2-24,1 5-2,0 4-4,1 11-2,0 0 5,2 19 7,5 14 4,1 12 3,5 10-1,-2 12 2,4 6 3,3 19 2,-3-7-7,-1-4-6,-3-9-5,3-9-6,-6-12-3,2-6-1,-4-5-1,0-25-2,-3-2-3,0-5-4,-3-8-11,4 10-22,-2 7-40,-2-17-2,3-8-7,-3-8-4,2-1-3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31.8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79ACD6F-1F10-4BBB-9B76-4737072A881A}" emma:medium="tactile" emma:mode="ink">
          <msink:context xmlns:msink="http://schemas.microsoft.com/ink/2010/main" type="inkDrawing"/>
        </emma:interpretation>
      </emma:emma>
    </inkml:annotationXML>
    <inkml:trace contextRef="#ctx0" brushRef="#br0">18 197 14,'-4'21'61,"-5"42"4,5-69-2,3 29 1,1 2-36,0-4-4,4 0-2,7-8-3,3-3-2,4-7-2,2-3-3,4-9-1,3-2-2,2-8-4,2-4-1,-7-3-3,1-3-4,-3-3-2,-7 0 5,2-3-7,-12 1 0,0 3 0,-5 3-1,0 3 0,-3 4 2,-1 5 1,-2 8 3,6 8 0,-8-12-1,8 12 1,0 0-5,0 0-6,-2 8-13,2 1-12,5-2-27,1 6-1,3-2-5,0-1 2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32.63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EC2114E-63E4-4F85-B9C6-EBEA16E9CDB4}" emma:medium="tactile" emma:mode="ink">
          <msink:context xmlns:msink="http://schemas.microsoft.com/ink/2010/main" type="inkDrawing"/>
        </emma:interpretation>
      </emma:emma>
    </inkml:annotationXML>
    <inkml:trace contextRef="#ctx0" brushRef="#br0">-1 5 7,'0'0'42,"8"-4"5,-8 4 8,10 11-27,-10 5 2,0 18 5,1-1 0,-1 4-1,0-3 0,-4 3-5,2-5-5,-2-2-5,2-8 0,2-22-8,-5 10 0,5-10-1,0-6 0,0-4-2,0-4 0,5-5-2,3-3-6,1-8-3,5 0 3,-1 3-4,2 0 0,3 3-1,1 4-1,0 4 0,1 7 0,0 8 1,-5 6 1,2 15 3,-2 5 1,-4 4 2,0 2 0,-5 4 1,-1-3 0,-5-1 2,3-7-1,-3-10 1,0-4 0,0-10 0,0 0 0,0 0 0,3-11 0,4-6-1,1-2-4,2-10-2,3-2 2,1-3 0,4 3-7,5 0 0,-2 4-1,4 4 0,-2 4-1,2 6 0,-3 9 3,3 4 3,-3 5 4,-3 9 1,-2 8 1,-1 13 3,0 2 0,-5 2 0,-2 1 1,-5 0-2,2-5 1,-3-5-1,2-4-3,-2-14-4,-3-3-6,0-9-23,-17-2-21,23-1-27,-3-9-1,8-5-7,-4-5-4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33.2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BDC926F-3671-4B4F-A312-EFA3BE319651}" emma:medium="tactile" emma:mode="ink">
          <msink:context xmlns:msink="http://schemas.microsoft.com/ink/2010/main" type="inkDrawing"/>
        </emma:interpretation>
      </emma:emma>
    </inkml:annotationXML>
    <inkml:trace contextRef="#ctx0" brushRef="#br0">32 254 48,'7'25'61,"-7"-11"2,0 13 8,-2 5-41,-1 0 2,1 1-2,-1-4-5,0 0-2,-2-8-3,3-2-2,2-19-7,0 0-1,0 0-1,-11-2 0,10-11-1,-2-4-2,2-6-6,-1-4 2,2 1-2,2-4-1,2 1 0,0 1-1,1 6-1,0 4-1,0 8 0,-5 10 1,15-8-1,-15 8 2,21 13-1,-9 2 2,17 9 3,4 2 2,5-2 1,3-1 2,6-2 1,-2-5 0,-1-7 1,5-3 0,-16-8-3,-4-13-1,-5-6-5,-6-4 0,-5-5 0,-5-3 0,-3-5 0,-5-1 0,0-5 0,-4 5 0,0 3 0,0 0 0,0 8 0,-2 4-12,0 7-30,6 17-39,-16-10-3,16 10-3,-19 9-3,11 4-2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51.75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973A549-D1B8-4992-9699-49BF370A582F}" emma:medium="tactile" emma:mode="ink">
          <msink:context xmlns:msink="http://schemas.microsoft.com/ink/2010/main" type="writingRegion" rotatedBoundingBox="10037,10702 10117,13897 7903,13952 7823,10757">
            <msink:destinationLink direction="with" ref="{4A6654D5-DEB1-449C-87E3-5FFFD163289A}"/>
          </msink:context>
        </emma:interpretation>
      </emma:emma>
    </inkml:annotationXML>
    <inkml:traceGroup>
      <inkml:annotationXML>
        <emma:emma xmlns:emma="http://www.w3.org/2003/04/emma" version="1.0">
          <emma:interpretation id="{31EC2E62-A73E-48DB-A002-CA81B899D519}" emma:medium="tactile" emma:mode="ink">
            <msink:context xmlns:msink="http://schemas.microsoft.com/ink/2010/main" type="paragraph" rotatedBoundingBox="10039,10784 10108,13553 9668,13564 9598,107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F646A3-F6A2-4DAF-A67E-1167DA6518C5}" emma:medium="tactile" emma:mode="ink">
              <msink:context xmlns:msink="http://schemas.microsoft.com/ink/2010/main" type="line" rotatedBoundingBox="10039,10784 10108,13553 9668,13564 9598,10795"/>
            </emma:interpretation>
          </emma:emma>
        </inkml:annotationXML>
        <inkml:traceGroup>
          <inkml:annotationXML>
            <emma:emma xmlns:emma="http://www.w3.org/2003/04/emma" version="1.0">
              <emma:interpretation id="{D13F0490-E89C-455A-95A7-AB16801AF933}" emma:medium="tactile" emma:mode="ink">
                <msink:context xmlns:msink="http://schemas.microsoft.com/ink/2010/main" type="inkWord" rotatedBoundingBox="9869,10788 9885,11413 9828,11415 9812,10790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一</emma:literal>
                </emma:interpretation>
              </emma:one-of>
            </emma:emma>
          </inkml:annotationXML>
          <inkml:trace contextRef="#ctx0" brushRef="#br0">0 154 7,'0'-22'47,"4"2"6,-3-3 2,2 3-27,0 4 1,1-3-3,3 6-2,-2 2-3,-5 11-3,10-10 2,-10 10 2,8 15 3,-8 9 0,0 10-1,-3 6-2,-3 12 1,-3 3-2,4 5-6,-5 0-9,5-3-6,0-4 0,5-9 0,0 30-55,3-46-24,4-7-1,-4-12-5,-3-9-6,0 0-4</inkml:trace>
        </inkml:traceGroup>
        <inkml:traceGroup>
          <inkml:annotationXML>
            <emma:emma xmlns:emma="http://www.w3.org/2003/04/emma" version="1.0">
              <emma:interpretation id="{2A65F7FE-8F42-49ED-94F4-E0D348E9C4BC}" emma:medium="tactile" emma:mode="ink">
                <msink:context xmlns:msink="http://schemas.microsoft.com/ink/2010/main" type="inkWord" rotatedBoundingBox="10007,12030 10061,12563 9647,12604 9593,12072"/>
              </emma:interpretation>
              <emma:one-of disjunction-type="recognition" id="oneOf1">
                <emma:interpretation id="interp5" emma:lang="ko-KR" emma:confidence="0">
                  <emma:literal>서</emma:literal>
                </emma:interpretation>
                <emma:interpretation id="interp6" emma:lang="ko-KR" emma:confidence="0">
                  <emma:literal>~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×</emma:literal>
                </emma:interpretation>
                <emma:interpretation id="interp9" emma:lang="ko-KR" emma:confidence="0">
                  <emma:literal>∞</emma:literal>
                </emma:interpretation>
              </emma:one-of>
            </emma:emma>
          </inkml:annotationXML>
          <inkml:trace contextRef="#ctx0" brushRef="#br0" timeOffset="1279.2023">-119 1406 30,'-7'-17'57,"5"10"4,2-6 0,0 2-29,0 3-5,1-4-3,4 4-3,2-4-3,4 5-4,4-5-2,3 1 1,4 0-3,2 2 1,3 1-2,-2 5-2,1 1 1,-1 2-2,-4 8 0,-6 6-1,-5 10 1,-9 3-1,-6 13 1,-13 5-1,-9 3 0,-6 4 1,-1-2-1,-6-1-1,0-6 0,4-3-1,7-12 0,7-3 0,7-8-1,7-7 1,8-10-1,9 8 1,12-8-2,5-5 1,11-5 0,6-2 0,5 0-1,-2 2 0,-1 3-1,-3 1-1,-6 6-4,-9 0-12,-9 6-60,-3 6-2,-12-1-3,-3 4-5,-6-5-4</inkml:trace>
        </inkml:traceGroup>
        <inkml:traceGroup>
          <inkml:annotationXML>
            <emma:emma xmlns:emma="http://www.w3.org/2003/04/emma" version="1.0">
              <emma:interpretation id="{84C1BEC5-F00E-4286-A0DE-B3794959ED44}" emma:medium="tactile" emma:mode="ink">
                <msink:context xmlns:msink="http://schemas.microsoft.com/ink/2010/main" type="inkWord" rotatedBoundingBox="9998,12905 10138,13485 9804,13566 9664,12985"/>
              </emma:interpretation>
              <emma:one-of disjunction-type="recognition" id="oneOf2">
                <emma:interpretation id="interp10" emma:lang="ko-KR" emma:confidence="0">
                  <emma:literal>에</emma:literal>
                </emma:interpretation>
                <emma:interpretation id="interp11" emma:lang="ko-KR" emma:confidence="0">
                  <emma:literal>커</emma:literal>
                </emma:interpretation>
                <emma:interpretation id="interp12" emma:lang="ko-KR" emma:confidence="0">
                  <emma:literal>M</emma:literal>
                </emma:interpretation>
                <emma:interpretation id="interp13" emma:lang="ko-KR" emma:confidence="0">
                  <emma:literal>어</emma:literal>
                </emma:interpretation>
                <emma:interpretation id="interp1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012.4035">-119 2265 56,'-9'0'66,"9"0"-1,-13 0 1,13 0-32,-5-10-2,5 10-3,-3-10-4,3 10-7,0 0-5,0-11-2,0 11-2,3-9-2,-3 9 0,15-11-5,-3 4 2,2-1 0,8 1 0,-1-6 0,5 3 0,1 1-1,4 4 1,-4-2-1,2 5-1,-3 2 1,-1 4-1,-5 5 0,-5 8 0,-10 3 1,-5 3 1,-7 2 0,-11 3-1,-2 1 2,-4-5-1,-1-1-1,2-5-1,5-1 0,8-4-2,10-3 0,13-4 0,9-1 0,8 5 0,7 1 0,5 4 0,-4 4 0,-3 4 0,-9 2 0,-15 6 0,-10 3 0,-16-2 0,-12 3 0,-12-5 0,-6-2 0,-1-7 0,-1-7 0,14 2 0,6-5-55,9-11-30,15-7-2,3-17-4,18 2-7,0-15 3</inkml:trace>
        </inkml:traceGroup>
      </inkml:traceGroup>
    </inkml:traceGroup>
    <inkml:traceGroup>
      <inkml:annotationXML>
        <emma:emma xmlns:emma="http://www.w3.org/2003/04/emma" version="1.0">
          <emma:interpretation id="{F9089487-D1DF-4FB6-A28F-B9D128493309}" emma:medium="tactile" emma:mode="ink">
            <msink:context xmlns:msink="http://schemas.microsoft.com/ink/2010/main" type="paragraph" rotatedBoundingBox="8802,10893 8764,13539 8674,13538 8713,108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4853F0-3224-48C1-97D0-C24798714812}" emma:medium="tactile" emma:mode="ink">
              <msink:context xmlns:msink="http://schemas.microsoft.com/ink/2010/main" type="line" rotatedBoundingBox="8802,10893 8764,13539 8674,13538 8713,10891"/>
            </emma:interpretation>
          </emma:emma>
        </inkml:annotationXML>
        <inkml:traceGroup>
          <inkml:annotationXML>
            <emma:emma xmlns:emma="http://www.w3.org/2003/04/emma" version="1.0">
              <emma:interpretation id="{07B45C7A-441C-49D8-A424-56B45268C6D1}" emma:medium="tactile" emma:mode="ink">
                <msink:context xmlns:msink="http://schemas.microsoft.com/ink/2010/main" type="inkWord" rotatedBoundingBox="8802,10893 8794,11500 8717,11498 8726,10891"/>
              </emma:interpretation>
              <emma:one-of disjunction-type="recognition" id="oneOf3">
                <emma:interpretation id="interp15" emma:lang="ko-KR" emma:confidence="0">
                  <emma:literal>_</emma:literal>
                </emma:interpretation>
                <emma:interpretation id="interp16" emma:lang="ko-KR" emma:confidence="0">
                  <emma:literal>-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981.2035">-1097 172 1,'0'-13'43,"-2"-5"3,2 3 5,0 15-27,2-14-2,0 5 0,-2 9 2,0 0 5,10 3-1,-7 12 1,1 11 0,-1 7-1,-2 7 2,-1 6-3,0 6-5,-1 2-4,-2-2-6,-1 1-3,3-9-2,-2-4-3,3-5 0,0-10-2,0-2-2,5-5 0,2-3 0,0-8-22,0 2-54,5 1-3,-12-10-2,17 8-7,-17-8-6</inkml:trace>
        </inkml:traceGroup>
        <inkml:traceGroup>
          <inkml:annotationXML>
            <emma:emma xmlns:emma="http://www.w3.org/2003/04/emma" version="1.0">
              <emma:interpretation id="{8B9C6BF3-93DA-4F66-A440-37B60D9C3D30}" emma:medium="tactile" emma:mode="ink">
                <msink:context xmlns:msink="http://schemas.microsoft.com/ink/2010/main" type="inkWord" rotatedBoundingBox="8750,12120 8751,12747 8719,12748 8718,12121"/>
              </emma:interpretation>
              <emma:one-of disjunction-type="recognition" id="oneOf4">
                <emma:interpretation id="interp20" emma:lang="ko-KR" emma:confidence="0">
                  <emma:literal>_</emma:literal>
                </emma:interpretation>
                <emma:interpretation id="interp21" emma:lang="ko-KR" emma:confidence="0">
                  <emma:literal>-</emma:literal>
                </emma:interpretation>
                <emma:interpretation id="interp22" emma:lang="ko-KR" emma:confidence="0">
                  <emma:literal>ㅡ</emma:literal>
                </emma:interpretation>
                <emma:interpretation id="interp23" emma:lang="ko-KR" emma:confidence="0">
                  <emma:literal>一</emma:literal>
                </emma:interpretation>
                <emma:interpretation id="interp24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1419.6025">-1092 1387 13,'0'-15'50,"2"0"5,-2-1 0,0 7-28,0 9 5,0 0 3,1 5 2,-1 10-1,0 11-1,0 4-3,0 9-1,-1 2-4,-4 6-5,5 1-9,-5-1-4,5-5-7,-4-2-2,4-8 0,-2-2 0,2-6 0,0-7 0,3 0 0,0-5 0,0 3 0,-1-6-6,3 2-41,3 3-33,-7-1-2,5 6-5,-6-6-6,1 8 1</inkml:trace>
        </inkml:traceGroup>
        <inkml:traceGroup>
          <inkml:annotationXML>
            <emma:emma xmlns:emma="http://www.w3.org/2003/04/emma" version="1.0">
              <emma:interpretation id="{ACC67838-2123-428D-B55A-3EC536832FA5}" emma:medium="tactile" emma:mode="ink">
                <msink:context xmlns:msink="http://schemas.microsoft.com/ink/2010/main" type="inkWord" rotatedBoundingBox="8694,13192 8746,13537 8718,13541 8666,13197"/>
              </emma:interpretation>
              <emma:one-of disjunction-type="recognition" id="oneOf5">
                <emma:interpretation id="interp25" emma:lang="ko-KR" emma:confidence="0">
                  <emma:literal>_</emma:literal>
                </emma:interpretation>
                <emma:interpretation id="interp26" emma:lang="ko-KR" emma:confidence="0">
                  <emma:literal>ㅡ</emma:literal>
                </emma:interpretation>
                <emma:interpretation id="interp27" emma:lang="ko-KR" emma:confidence="0">
                  <emma:literal>-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-1076.4019">-1145 2406 29,'0'0'66,"0"0"9,5 9 0,-5-9 3,0 13-24,0-3-15,0 6-7,3 5-5,-3 7-2,3-2-14,-2 4-11,2 3 0,1-5 0,0 1 0,0-4 0,2-3 0,-2-4 0,0-4 0,0-4 0,-4-10-27,10 12-53,-10-12-5,5-8-1,-6-11-5,1-5-3</inkml:trace>
        </inkml:traceGroup>
      </inkml:traceGroup>
    </inkml:traceGroup>
    <inkml:traceGroup>
      <inkml:annotationXML>
        <emma:emma xmlns:emma="http://www.w3.org/2003/04/emma" version="1.0">
          <emma:interpretation id="{B075C07B-2A52-4036-8A4C-462D70129B42}" emma:medium="tactile" emma:mode="ink">
            <msink:context xmlns:msink="http://schemas.microsoft.com/ink/2010/main" type="paragraph" rotatedBoundingBox="8354,10727 8575,13936 8015,13974 7795,10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010BB0-0D64-4D63-8EFB-1CEC096EF0EA}" emma:medium="tactile" emma:mode="ink">
              <msink:context xmlns:msink="http://schemas.microsoft.com/ink/2010/main" type="line" rotatedBoundingBox="8354,10727 8575,13936 8015,13974 7795,10765"/>
            </emma:interpretation>
          </emma:emma>
        </inkml:annotationXML>
        <inkml:traceGroup>
          <inkml:annotationXML>
            <emma:emma xmlns:emma="http://www.w3.org/2003/04/emma" version="1.0">
              <emma:interpretation id="{F0211606-AFC2-4A06-9F8A-E903C3BDEBBF}" emma:medium="tactile" emma:mode="ink">
                <msink:context xmlns:msink="http://schemas.microsoft.com/ink/2010/main" type="inkWord" rotatedBoundingBox="8354,10727 8575,13936 8015,13974 7795,10765"/>
              </emma:interpretation>
              <emma:one-of disjunction-type="recognition" id="oneOf6">
                <emma:interpretation id="interp30" emma:lang="ko-KR" emma:confidence="0">
                  <emma:literal>ㅡ</emma:literal>
                </emma:interpretation>
                <emma:interpretation id="interp31" emma:lang="ko-KR" emma:confidence="0">
                  <emma:literal>一</emma:literal>
                </emma:interpretation>
                <emma:interpretation id="interp32" emma:lang="ko-KR" emma:confidence="0">
                  <emma:literal>-</emma:literal>
                </emma:interpretation>
                <emma:interpretation id="interp33" emma:lang="ko-KR" emma:confidence="0">
                  <emma:literal>_</emma:literal>
                </emma:interpretation>
                <emma:interpretation id="interp34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-2776.8049">-1596 10 31,'11'-5'50,"-11"5"2,11-14 2,-11 14-27,3-11 0,-3 11 0,2-11-2,-2 11-1,0 0-1,0-8-2,0 8-2,0 0-5,-6-3-5,-4 3-2,-3 3-4,-2 1-1,-5 2-1,-1 0 0,-5 0 0,-2 0 0,-5 1 0,3-3-1,-2-2 1,2 2 0,-3-4-1,5 0 0,5-3 1,-1 0 0,6-1 0,3-1 0,6-2 1,0 3-2,9 4 1,-9-5 0,9 5-1,0 0 0,0 0 0,0 8 0,1 0-1,2 3 1,2 4 0,1 0-1,-1 6 1,2 3 0,0 7 1,1 2 0,1 13 0,-1 8 2,2 8 1,-2 9 0,-1 10 0,-2 3 0,4 10 0,-3 10 0,3 3-1,-1 4 0,0 6-1,-1 4-1,1 3 0,1 8-1,-4-2 1,5-3 1,-1 3-2,1-5 2,0 1 1,-3-11 0,0-7 2,-5-7-3,1-6 2,-3-6-1,-4-9 0,-2-8-2,1-10 0,1-3-1,-2-8-1,4-5 2,0-8 0,1-6 0,1-6-1,0-3 0,0-5 1,5-3 0,6-3 0,6-5-1,4-1 1,3-4 0,8-2 0,4 0 0,5 0 1,2-3 0,4-2-2,-2 4 0,1 0 0,-2 1 0,-6 0 0,-2 0 0,-4 4-6,-9-3-13,-7 2-57,-8 2-2,-8-5-3,-10 0-6,-13-12-3</inkml:trace>
        </inkml:traceGroup>
      </inkml:traceGroup>
    </inkml:traceGroup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6:55.2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A6654D5-DEB1-449C-87E3-5FFFD163289A}" emma:medium="tactile" emma:mode="ink">
          <msink:context xmlns:msink="http://schemas.microsoft.com/ink/2010/main" type="inkDrawing" rotatedBoundingBox="10674,10468 10980,13364 10464,13418 10158,10522" semanticType="verticalRange" shapeName="Other">
            <msink:sourceLink direction="with" ref="{4973A549-D1B8-4992-9699-49BF370A582F}"/>
          </msink:context>
        </emma:interpretation>
      </emma:emma>
    </inkml:annotationXML>
    <inkml:trace contextRef="#ctx0" brushRef="#br0">72 126 1,'0'0'49,"-20"-11"5,20 11 6,-21-11-26,13 5 1,-3-2-1,11 8-4,-13-10-5,13 1-6,14 2-6,0 1-2,8-1-5,3 2-4,9 1 0,3 0-1,8-3 1,0 2-1,-5 0 1,3 2 0,-5-1 0,-3 1 0,-9-1-1,-3 2-1,-5 2 0,-3 0 1,-5 0-1,-10 0 1,8 5-1,-8-5 0,3 14 0,0-5 0,-2 4 1,2 9 2,1 4 3,2 11 3,2 11 2,-1 14 3,0 18 3,-2 20 1,1 14 0,-5 17 0,5 11-12,-2 9-6,0 4 0,1 7 0,6-8 0,-1-3 0,5-5 0,6-4 0,-2-6 0,3-5 0,-1-9 0,0-8 0,-5-11 0,-2-12 0,-6-8 0,-4-16 0,-4-13 0,-2-14 0,-7-9 0,-2-12 0,-7-1 0,3-12 0,-4 0 0,-2-6 0,-1 0 0,-4 0 0,-2 0 0,-3 5 0,-4 0 0,-2 0 0,3 0 0,0 4 0,1-2 0,7 1-15,6 2-73,-2-10-2,22 0-3,-13-4-5,13 4-3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5.53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605607B-4B7B-4814-8F12-B9A151D31BDD}" emma:medium="tactile" emma:mode="ink">
          <msink:context xmlns:msink="http://schemas.microsoft.com/ink/2010/main" type="inkDrawing"/>
        </emma:interpretation>
      </emma:emma>
    </inkml:annotationXML>
    <inkml:trace contextRef="#ctx0" brushRef="#br0">6378 1161 55,'-11'-21'81,"-3"1"-5,5 8-14,-1 3-25,2 0-37,8 9-67,-8-1-7,8 1-7,0 7-1</inkml:trace>
    <inkml:trace contextRef="#ctx0" brushRef="#br0" timeOffset="1310.4023">8272 2044 87,'-13'33'92,"1"-9"-6,9-4-19,0-11-66,3-9 0,38-9-81,-38-8-9,1-4-3</inkml:trace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8:46.82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F8AEC0D-AF23-419B-B99D-E4458F9B361D}" emma:medium="tactile" emma:mode="ink">
          <msink:context xmlns:msink="http://schemas.microsoft.com/ink/2010/main" type="writingRegion" rotatedBoundingBox="2751,2709 6917,2486 6983,3716 2816,3939"/>
        </emma:interpretation>
      </emma:emma>
    </inkml:annotationXML>
    <inkml:traceGroup>
      <inkml:annotationXML>
        <emma:emma xmlns:emma="http://www.w3.org/2003/04/emma" version="1.0">
          <emma:interpretation id="{8E6FCF2D-025F-41D5-BF68-90498C06D0FF}" emma:medium="tactile" emma:mode="ink">
            <msink:context xmlns:msink="http://schemas.microsoft.com/ink/2010/main" type="paragraph" rotatedBoundingBox="2751,2709 6917,2486 6983,3716 2816,39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3D2378-A92D-4506-BF14-C97198D3D096}" emma:medium="tactile" emma:mode="ink">
              <msink:context xmlns:msink="http://schemas.microsoft.com/ink/2010/main" type="line" rotatedBoundingBox="2751,2709 6917,2486 6983,3716 2816,3939"/>
            </emma:interpretation>
          </emma:emma>
        </inkml:annotationXML>
        <inkml:traceGroup>
          <inkml:annotationXML>
            <emma:emma xmlns:emma="http://www.w3.org/2003/04/emma" version="1.0">
              <emma:interpretation id="{2EEB04E5-6CDE-4433-BBFD-5F5BA1F123F5}" emma:medium="tactile" emma:mode="ink">
                <msink:context xmlns:msink="http://schemas.microsoft.com/ink/2010/main" type="inkWord" rotatedBoundingBox="2757,2819 3411,2784 3471,3904 2816,3939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D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36 238 58,'-18'-27'71,"8"3"-2,1-3-3,9 1-4,34-1-45,-34 3-5,13 3-5,17-2-4,11 5 1,6 4 1,10 7 2,3 7 3,6 14-1,-2 9 1,1 9 0,-9 9 1,-10 8-1,-8 3-1,-10-1 1,-13 1-1,-8-4 0,-7-1 1,-13-6-1,-10-4 0,-6 0-4,-7-6-5,-5 0 0,-5-4 0,-5-6 0,3-3 0,1-7-20,0-37-52,12 28-10,3-4-2,14-10-6,4-6-4</inkml:trace>
          <inkml:trace contextRef="#ctx0" brushRef="#br0" timeOffset="-390.0007">212 330 16,'-2'-23'66,"-4"10"3,-5-5-1,7 1-3,1 3-33,0 0-4,1 0-4,0 0-7,1 5-4,1 9-2,5-10-1,-5 10 2,0 9-1,0 13 1,3 7-1,3 17-1,-1 8-2,3 9 2,-1 4-1,2 7-3,0 0-3,-3-3-3,-2-3 0,-1-9 0,-2-5 0,-1-6 0,0-5 0,0-6 0,0-5 0,0-5 0,0-6 0,0-4 0,0-5 0,0-12 0,0 11 0,0-11 0,0 0-2,1-10-22,1-3-29,-1-12-28,2-4-1,-3-9-6,4-4-4,-3-6 3</inkml:trace>
        </inkml:traceGroup>
        <inkml:traceGroup>
          <inkml:annotationXML>
            <emma:emma xmlns:emma="http://www.w3.org/2003/04/emma" version="1.0">
              <emma:interpretation id="{4F228FE6-98B5-40B9-957D-E0EACAA036C3}" emma:medium="tactile" emma:mode="ink">
                <msink:context xmlns:msink="http://schemas.microsoft.com/ink/2010/main" type="inkWord" rotatedBoundingBox="3925,3219 4572,3184 4592,3559 3945,3594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느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655.2012">1191 456 33,'0'0'78,"-17"-11"1,17 11-3,-13-4-3,13 4-35,0 0-8,0 0-8,0 0-4,13 0-8,4 0-2,8 0 0,5 0 1,10-3-1,4 2-1,7-7-1,-1 3-2,3-2 0,-2 1-4,-1-2 0,-6 2 0,-4 5 0,-10-5 0,1 3-13,-11-1-17,-6 1-21,-3 3-28,-11 0-3,-1 12-5,-17-7-5</inkml:trace>
          <inkml:trace contextRef="#ctx0" brushRef="#br0" timeOffset="873.6015">1293 672 20,'-37'30'75,"15"-8"6,4-5-2,11-3-3,7-5 0,-15-1-49,30-5-11,15 2 1,9-5-2,3 0-3,7-4-3,3-1-1,2-7-8,-1 6 0,-2-2 0,-5 3 0,-9 2-24,-2 0-24,29 3-33,-44-3 0,-2 3-8,-7-4-3,4 1 1</inkml:trace>
        </inkml:traceGroup>
        <inkml:traceGroup>
          <inkml:annotationXML>
            <emma:emma xmlns:emma="http://www.w3.org/2003/04/emma" version="1.0">
              <emma:interpretation id="{7E8A6B05-74B6-4518-8EC7-D97E3E66975D}" emma:medium="tactile" emma:mode="ink">
                <msink:context xmlns:msink="http://schemas.microsoft.com/ink/2010/main" type="inkWord" rotatedBoundingBox="5130,2689 5908,2648 5964,3696 5186,3738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의</emma:literal>
                </emma:interpretation>
                <emma:interpretation id="interp12" emma:lang="ko-KR" emma:confidence="0">
                  <emma:literal>^</emma:literal>
                </emma:interpretation>
                <emma:interpretation id="interp13" emma:lang="ko-KR" emma:confidence="0">
                  <emma:literal>ㅋ</emma:literal>
                </emma:interpretation>
                <emma:interpretation id="interp1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1528.8027">2443 876 51,'-4'18'76,"-3"-4"-3,5 0-2,-5-5-3,7-34-21,0 25-29,-3 8 3,3-8-2,0 0-3,0 0-1,4-17-1,3-5 0,3-6-6,2-14-8,2-4 0,2-8 0,-2-7 0,4-8 0,0-4 0,0-5 0,5 3 0,-2-1 0,3 2 0,2 2 0,0 8 0,0 10 0,2 9 0,-6 5 0,1 9 0,-4 11 0,-2 6 0,4 13 0,-6 6-2,1 13 2,-1 15 0,2 13 2,-2 11-2,3 9 0,3 6 0,-5 4 0,4 0 0,-1-2 0,2-5 0,-1-5 0,1-6 0,0-7 0,-4-7 0,1-8 0,-4-5 0,0-1 0,-3-8 0,0-8 0,-4 3 0,1-3 0,-4-5 0,-4-9 0,10 15 0,-10-15-18,0-7-33,0 7-31,-7-17 0,2 3-6,-8-7-4,1-2 2</inkml:trace>
          <inkml:trace contextRef="#ctx0" brushRef="#br0" timeOffset="1778.4031">2570 537 54,'-16'3'84,"16"-3"-2,0 0-5,0 0-3,19 0-2,4 0-54,9-9-17,3 2-1,3 0 1,2-2 1,2 0-2,-1 3-4,-8-3-12,1 2-23,1 3-34,-10 0-3,-1 0-3,-7 1-6,1 2-1</inkml:trace>
        </inkml:traceGroup>
        <inkml:traceGroup>
          <inkml:annotationXML>
            <emma:emma xmlns:emma="http://www.w3.org/2003/04/emma" version="1.0">
              <emma:interpretation id="{9E49C878-FE18-46C5-B7F7-FA1D603FC231}" emma:medium="tactile" emma:mode="ink">
                <msink:context xmlns:msink="http://schemas.microsoft.com/ink/2010/main" type="inkWord" rotatedBoundingBox="6224,2523 6917,2486 6981,3685 6289,3722"/>
              </emma:interpretation>
              <emma:one-of disjunction-type="recognition" id="oneOf3">
                <emma:interpretation id="interp15" emma:lang="ko-KR" emma:confidence="0">
                  <emma:literal>*</emma:literal>
                </emma:interpretation>
                <emma:interpretation id="interp16" emma:lang="ko-KR" emma:confidence="0">
                  <emma:literal>7</emma:literal>
                </emma:interpretation>
                <emma:interpretation id="interp17" emma:lang="ko-KR" emma:confidence="0">
                  <emma:literal>5</emma:literal>
                </emma:interpretation>
                <emma:interpretation id="interp18" emma:lang="ko-KR" emma:confidence="0">
                  <emma:literal>父</emma:literal>
                </emma:interpretation>
                <emma:interpretation id="interp19" emma:lang="ko-KR" emma:confidence="0">
                  <emma:literal>文</emma:literal>
                </emma:interpretation>
              </emma:one-of>
            </emma:emma>
          </inkml:annotationXML>
          <inkml:trace contextRef="#ctx0" brushRef="#br0" timeOffset="2776.8049">4060 208 43,'25'-18'61,"-6"1"4,-2 6-2,35 4-33,-81 2-3,29 5 1,-15 14-2,-4 6-1,-8 13-3,-3 4-3,-6 11 1,-5 6 2,-5 4-3,0 1-4,4 2-3,2-4-4,7-7-4,3-2-2,5-5-2,3-5 0,7-8 0,2-4 0,7-7 0,-1-5-6,4-2-7,3-12-23,-47 1-43,62-4-2,-15-13-4,9-6-4,-7-12-1</inkml:trace>
          <inkml:trace contextRef="#ctx0" brushRef="#br0" timeOffset="3057.6054">3664 296 0,'-1'-14'71,"-3"1"1,4 13-1,0 0-2,0 7-4,3 30-21,11-10-37,1 8-2,7 7 4,7 6 0,4 3 0,4 3-1,2-3 0,5-2-1,-6-9-2,5-3-1,-3-4-1,-3-6 0,-4-3-1,-3-5 2,-2-6-3,-7-5-1,-1 0-8,-7-8-16,-5 0-49,-8 0-2,8-18-7,-8 4-3,-7-6-2</inkml:trace>
          <inkml:trace contextRef="#ctx0" brushRef="#br0" timeOffset="3634.8064">3500 99 6,'-9'5'68,"9"-5"0,-11 7-3,11-7-1,0 0 2,0 0-48,0 0-3,0 0-1,0-8-1,5-1-1,1-2 0,2-4 0,3-6-5,3-3-3,1 0-1,8-9-1,1-1-1,1-5-1,0-1 1,1 4 0,-3 2-1,5 6 0,-6 2-1,-2 11 0,2 4 0,-4 7 0,0 5 1,-3 6 1,3 5 0,-5 3 3,5 3 0,-6-4-1,1 4 1,2 2 0,0-4-1,1 1-3,0-4-11,0-4-35,3 3-29,-1-7 1,-1-3-7,-5-5-4,2-4-2</inkml:trace>
        </inkml:traceGroup>
      </inkml:traceGroup>
    </inkml:traceGroup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9:10.97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B4AD7F4-5D7B-450E-8E40-7B09892DB5DB}" emma:medium="tactile" emma:mode="ink">
          <msink:context xmlns:msink="http://schemas.microsoft.com/ink/2010/main" type="writingRegion" rotatedBoundingBox="7812,4644 7778,6915 7368,6909 7403,4638">
            <msink:destinationLink direction="with" ref="{9160087B-C62C-40B5-853A-79095B98BCC0}"/>
            <msink:destinationLink direction="with" ref="{AF46AC0E-D757-4168-808A-2124F30F5984}"/>
          </msink:context>
        </emma:interpretation>
      </emma:emma>
    </inkml:annotationXML>
    <inkml:traceGroup>
      <inkml:annotationXML>
        <emma:emma xmlns:emma="http://www.w3.org/2003/04/emma" version="1.0">
          <emma:interpretation id="{8B4BC089-4BCD-470C-ABE9-87F672FA13D6}" emma:medium="tactile" emma:mode="ink">
            <msink:context xmlns:msink="http://schemas.microsoft.com/ink/2010/main" type="paragraph" rotatedBoundingBox="7812,4644 7778,6915 7368,6909 7403,46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B54FCF-846B-4A2F-8573-E9191201DAD9}" emma:medium="tactile" emma:mode="ink">
              <msink:context xmlns:msink="http://schemas.microsoft.com/ink/2010/main" type="line" rotatedBoundingBox="7812,4644 7778,6915 7368,6909 7403,4638"/>
            </emma:interpretation>
          </emma:emma>
        </inkml:annotationXML>
        <inkml:traceGroup>
          <inkml:annotationXML>
            <emma:emma xmlns:emma="http://www.w3.org/2003/04/emma" version="1.0">
              <emma:interpretation id="{958044B5-7B63-4C7B-A97E-CFD67F2470E3}" emma:medium="tactile" emma:mode="ink">
                <msink:context xmlns:msink="http://schemas.microsoft.com/ink/2010/main" type="inkWord" rotatedBoundingBox="7635,4641 7627,5158 7566,5157 7574,4640">
                  <msink:destinationLink direction="with" ref="{D0A1ACD3-E8AD-4C86-930C-43CC372AA103}"/>
                </msink:context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-</emma:literal>
                </emma:interpretation>
                <emma:interpretation id="interp2" emma:lang="ko-KR" emma:confidence="0">
                  <emma:literal>_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-3 45 62,'4'-15'74,"2"5"-3,-5-1-4,-1 11-2,6-10-46,-6 10 0,5 14-1,-3 2-6,0 7-1,1 6 0,0 3 2,0 2 1,-1 4-4,3-3-3,-3-2-1,4 5-7,-6-6 1,0 0 0,3 2 0,-3-8-72,1-3-3,-1-2-2,0 2-5,-7-9-6,6 6 4</inkml:trace>
        </inkml:traceGroup>
        <inkml:traceGroup>
          <inkml:annotationXML>
            <emma:emma xmlns:emma="http://www.w3.org/2003/04/emma" version="1.0">
              <emma:interpretation id="{D6DD0CD8-84E3-45C1-91D3-511A8963DF30}" emma:medium="tactile" emma:mode="ink">
                <msink:context xmlns:msink="http://schemas.microsoft.com/ink/2010/main" type="inkWord" rotatedBoundingBox="7798,5608 7792,5997 7383,5991 7388,5601">
                  <msink:destinationLink direction="with" ref="{F2DC3E73-3CAA-4FEA-B2B1-BF9D9B921513}"/>
                </msink:context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~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」</emma:literal>
                </emma:interpretation>
                <emma:interpretation id="interp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592.8009">-189 1037 36,'0'0'64,"0"0"1,0 0-3,0 0-3,0-13-30,9 1-19,0 6-2,5-6-3,4 4 0,0-1 1,4 3 0,-2-3-2,3 9 0,-7 2-1,1 5 0,-4 6 0,-3-1 2,-2 10 1,-8-1 3,0 6 1,-9-1 1,0 9 2,-6-5 0,-3 0 0,-1-2-2,-2 1-1,1-5-1,0-4-3,4-6 0,5 0-2,3-3 0,3-3 0,5-8 1,7 10-5,7-8 0,4 1 0,7-2 0,1-1 0,7-4 0,3 0 0,1-2 0,-2-1 0,2 0 0,-6-1 0,-4 4 0,-7-1 0,-3 5-30,-1 0-50,-16 0-3,0 0-3,-6 5-6,-3 4-3</inkml:trace>
        </inkml:traceGroup>
        <inkml:traceGroup>
          <inkml:annotationXML>
            <emma:emma xmlns:emma="http://www.w3.org/2003/04/emma" version="1.0">
              <emma:interpretation id="{51A29608-CEB7-467E-87B5-F2C66D2B600B}" emma:medium="tactile" emma:mode="ink">
                <msink:context xmlns:msink="http://schemas.microsoft.com/ink/2010/main" type="inkWord" rotatedBoundingBox="7769,6403 7761,6915 7376,6909 7384,6397">
                  <msink:destinationLink direction="from" ref="{E9BC97B2-E44A-476A-9601-F3DF3645FEB4}"/>
                </msink:context>
              </emma:interpretation>
              <emma:one-of disjunction-type="recognition" id="oneOf2">
                <emma:interpretation id="interp10" emma:lang="ko-KR" emma:confidence="0">
                  <emma:literal>서</emma:literal>
                </emma:interpretation>
                <emma:interpretation id="interp11" emma:lang="ko-KR" emma:confidence="0">
                  <emma:literal>어</emma:literal>
                </emma:interpretation>
                <emma:interpretation id="interp12" emma:lang="ko-KR" emma:confidence="0">
                  <emma:literal>성</emma:literal>
                </emma:interpretation>
                <emma:interpretation id="interp13" emma:lang="ko-KR" emma:confidence="0">
                  <emma:literal>커</emma:literal>
                </emma:interpretation>
                <emma:interpretation id="interp14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1372.802">-183 1792 69,'0'0'73,"-10"1"1,10-1-1,0 0-2,0 0-40,0 0-10,0 0-6,0 0-3,0 0-2,0-6-1,0 6-3,13-9-1,-5 4-2,7 0-1,1 1 1,4 1 0,2 0-1,1 3 1,2 0 0,1 0-1,-1 5-1,0 5 0,-6 0 0,-1 4 0,-4 4 0,-7-1 1,-7 2 0,-6 4 0,-9-4 1,-4-1-1,-2 1 1,-2-4-1,2-2-2,3-3 0,6-3 0,12-7 0,-6 9 0,12-6 0,7-2 0,10 1 0,3 3 0,5 2 0,4 1 0,-5 7 0,2 0 0,-10 1 0,-3 6 0,-11 1 0,-8 2 0,-13-1 0,-12 1 0,-5-5 0,-9 1 0,-5-4 0,-4-3 0,4-4 0,1-6 0,10 3 0,4-7-50,10-11-36,7-5-2,6-10-6,8-4-5,7-13 5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9:07.8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3121459-FFA4-4A78-B0EA-FC121E1A4DCC}" emma:medium="tactile" emma:mode="ink">
          <msink:context xmlns:msink="http://schemas.microsoft.com/ink/2010/main" type="writingRegion" rotatedBoundingBox="4148,5209 4656,5209 4656,5522 4148,5522"/>
        </emma:interpretation>
      </emma:emma>
    </inkml:annotationXML>
    <inkml:traceGroup>
      <inkml:annotationXML>
        <emma:emma xmlns:emma="http://www.w3.org/2003/04/emma" version="1.0">
          <emma:interpretation id="{0EA8A22D-8E00-4331-9109-BC16B92B3CEF}" emma:medium="tactile" emma:mode="ink">
            <msink:context xmlns:msink="http://schemas.microsoft.com/ink/2010/main" type="paragraph" rotatedBoundingBox="4148,5209 4656,5209 4656,5522 4148,55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3F34FE-33A2-4DDA-B82D-50E62915BFE6}" emma:medium="tactile" emma:mode="ink">
              <msink:context xmlns:msink="http://schemas.microsoft.com/ink/2010/main" type="line" rotatedBoundingBox="4148,5209 4656,5209 4656,5522 4148,5522"/>
            </emma:interpretation>
          </emma:emma>
        </inkml:annotationXML>
        <inkml:traceGroup>
          <inkml:annotationXML>
            <emma:emma xmlns:emma="http://www.w3.org/2003/04/emma" version="1.0">
              <emma:interpretation id="{EE1BC0F5-F134-4DB0-B859-80AA88E12161}" emma:medium="tactile" emma:mode="ink">
                <msink:context xmlns:msink="http://schemas.microsoft.com/ink/2010/main" type="inkWord" rotatedBoundingBox="4148,5209 4656,5209 4656,5522 4148,5522"/>
              </emma:interpretation>
              <emma:one-of disjunction-type="recognition" id="oneOf0">
                <emma:interpretation id="interp0" emma:lang="ko-KR" emma:confidence="0">
                  <emma:literal>느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=</emma:literal>
                </emma:interpretation>
                <emma:interpretation id="interp3" emma:lang="ko-KR" emma:confidence="0">
                  <emma:literal>는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1418 2402 39,'-14'0'83,"5"0"-4,-4 0-5,13 0-2,0 0-2,0 0-55,0 0-8,14 10-3,5-3 0,3 1 1,6-4 1,0-1 0,5-3 1,3 0-1,-1 0 0,3-3-3,-3 0-2,3 2-7,-8-3-10,0 2-17,-9 3-15,-5 0-30,-2 5-1,-14-6-7,0 16-1</inkml:trace>
          <inkml:trace contextRef="#ctx0" brushRef="#br0" timeOffset="202.8003">1466 2651 63,'-17'18'85,"4"-5"-3,13 1-4,6-8 0,9-4-5,15 3-58,3-4-10,2-1 1,6 0-2,-1 0-1,3 0-1,-3-1-5,0-2-15,-10 12-55,-3-9-4,5-2-3,-13-8-4,4 3-6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35.43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F59A7BE-1CC8-481A-A245-7A19FDB2DB0F}" emma:medium="tactile" emma:mode="ink">
          <msink:context xmlns:msink="http://schemas.microsoft.com/ink/2010/main" type="inkDrawing" rotatedBoundingBox="1666,8358 12199,8184 12202,8354 1669,8528" shapeName="Other">
            <msink:destinationLink direction="from" ref="{A01D2465-D501-48C6-99D9-75930CE77056}"/>
          </msink:context>
        </emma:interpretation>
      </emma:emma>
    </inkml:annotationXML>
    <inkml:trace contextRef="#ctx0" brushRef="#br0">161 341 36,'-17'-8'42,"-1"-6"4,2 5-27,1 1-1,0-1-3,-3 4-3,7-1 0,-4 2-2,5-1 0,-2 2 1,12 3 2,-15-4-2,15 4 0,0 0-2,0 0-1,0 0-2,5-6-2,13 4-1,-1-3-3,6 4 0,2-3 1,9 0-1,4 1 2,9 0-1,1 0 1,3 1 1,8 0 1,-2 0 1,13 2 0,1 0 1,9 0 0,4 0-1,5 0 0,4 2 1,8 1-1,15 1 0,-2-4-1,3 0 0,9-3 1,6-2-1,4-2 0,6 1 2,6-2-1,1-1 0,5 4 0,3-2 0,3 4 0,4-2 0,1 4-1,2 1 0,3 0-2,0-2 0,1 2-1,-1 0 0,5 0 1,-2 0-2,7 0 1,1 2-1,4-2 0,-8 1 1,7 1-1,8-2 1,-6 5-1,5-1 1,-2-2 0,-3 0 2,2 1-1,6-3 0,-5 3 1,-7 0-1,5-3 1,-6-1 0,3-2-1,4 1 0,-6 0-1,-6-1 1,3-3-1,4 0 0,-9 0 1,-4-4-1,0 1 0,-8-1 0,0 0 0,-5 0 0,-2 0-1,-5-2 1,-5 1-1,-6 3 1,-8-1-1,-7-1 0,-15 3-4,-10-2-11,-14 4-20,-16 2-38,-25-3-1,-9-2-4,-33-5-5,-14-2-1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9:09.0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160087B-C62C-40B5-853A-79095B98BCC0}" emma:medium="tactile" emma:mode="ink">
          <msink:context xmlns:msink="http://schemas.microsoft.com/ink/2010/main" type="inkDrawing" rotatedBoundingBox="5378,7111 5390,4577 5894,4579 5882,7114" semanticType="verticalRange" shapeName="Other">
            <msink:sourceLink direction="with" ref="{DB4AD7F4-5D7B-450E-8E40-7B09892DB5DB}"/>
            <msink:destinationLink direction="with" ref="{D0A1ACD3-E8AD-4C86-930C-43CC372AA103}"/>
            <msink:destinationLink direction="to" ref="{E9BC97B2-E44A-476A-9601-F3DF3645FEB4}"/>
          </msink:context>
        </emma:interpretation>
      </emma:emma>
    </inkml:annotationXML>
    <inkml:trace contextRef="#ctx0" brushRef="#br0">504 180 50,'-9'-13'56,"9"13"1,-18-7-1,7 0-33,3 4-3,-6 1-2,1 0 0,-5-3 1,2 0 0,-8 0 0,4-3-1,-5 0 0,-1-2-2,0-1-2,-2-1-4,5 0-1,-4 0-1,5 1 0,0 0-1,4 0-1,1 4-1,4 0-1,2 2-1,11 5 0,-12-6-3,12 6-1,0 0 0,-7 7-1,7 3 0,0 7 0,0 6 0,-3 10 2,3 9 0,-1 13 1,1 11 0,-2 19-1,0 8 4,2 14 0,0 11 0,-2 10 0,-2 5 0,1 5 0,-1-2 0,1-2-1,-1-5-1,-1-6-2,-2-9 2,0-7-2,0-10 0,0-13 0,3-2 0,0-11 0,1-8 0,0-9 0,3-5 0,0-9 0,5-4 0,6-7 0,-2-5 0,6-3 0,6-6 0,5-4 0,5 1 0,4-2 0,4-4 0,0-2 0,2 4 0,-1-4 0,-2 0 0,-2 0 0,-4 0 0,-5-2 0,-4-2 0,-6 4-5,-6-4-77,-11 0-2,7-12-3,-11-11-5,-4-5-5</inkml:trace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9:13.7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F46AC0E-D757-4168-808A-2124F30F5984}" emma:medium="tactile" emma:mode="ink">
          <msink:context xmlns:msink="http://schemas.microsoft.com/ink/2010/main" type="inkDrawing" rotatedBoundingBox="8302,4360 8616,6904 8133,6964 7819,4419" semanticType="verticalRange" shapeName="Other">
            <msink:sourceLink direction="with" ref="{DB4AD7F4-5D7B-450E-8E40-7B09892DB5DB}"/>
          </msink:context>
        </emma:interpretation>
      </emma:emma>
    </inkml:annotationXML>
    <inkml:trace contextRef="#ctx0" brushRef="#br0">34 66 25,'-13'-8'55,"7"-2"6,0-33-4,2 35-23,4 8-1,-8-11-6,8 11-5,0 0-3,0 0-2,0 0-4,0 0-2,4 15-2,8-8-3,3 4 0,5-2 0,2 4 0,5-5-1,2-2 0,4 0-2,-2-3-1,2-1 1,-6 0-1,4 0 0,-9-2 0,-3 0 0,-7 0-1,-1 0 3,-2 0-2,-9 0 1,0 0 0,0 0-1,0 0-1,0 0 0,0 0-1,0 0-1,6 6 0,-6 3-1,0 3 2,3 6 1,0 8 1,-2 11 1,5 4 2,-2 13 1,4 10 2,3 13-1,4 9-7,-1 14 10,-1 7 0,2 7-1,-3 5-5,2 2-4,1 1 0,-5 0 0,1-4 0,-2-5 0,7-6 0,-5-5 0,0-5 0,-2-10 0,-2-10 0,-1-8 0,-4-7 0,3-10 0,-5-8 0,0-11 0,0-6 0,-2-3 0,1-2 0,-1-5 0,2-1 0,-1-3 0,-2 2 0,2-2 0,1 1 0,-3-4 0,2-1 0,-1 1 0,2-10 0,-4 13 0,4-13 0,-4 10 0,4-10 0,-11 6 0,3-2 0,-7-3 0,-2 0 0,-5 1 0,-3-2 0,-6 4 0,-5 0 0,3 6 0,-10-1-27,2-2-60,8 4-4,0-9-3,9 1-5,3-9-4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9:35.4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6D44DBB-47C9-49D0-A50F-F6CF2D604131}" emma:medium="tactile" emma:mode="ink">
          <msink:context xmlns:msink="http://schemas.microsoft.com/ink/2010/main" type="inkDrawing" rotatedBoundingBox="9203,6929 9242,4443 9677,4450 9639,6936" semanticType="verticalRange" shapeName="Other">
            <msink:sourceLink direction="with" ref="{78F4F1D3-B1DB-495B-AC79-18124BCD06F3}"/>
          </msink:context>
        </emma:interpretation>
      </emma:emma>
    </inkml:annotationXML>
    <inkml:trace contextRef="#ctx0" brushRef="#br0">319 111 45,'17'-10'68,"-3"-1"-1,-2-2 0,-2 2 0,-8 0-46,10 4-1,-12 7 0,8-11-2,-8 11-3,-3-14-1,3 14-1,-11-11-3,3 6-3,-6 2-1,2-1-3,-5 4-2,-2 0-1,-2 4 1,-5 1-1,1 0 0,0 2 0,-1 0 0,3-3 1,-1 0-1,6-1 1,3-1-1,1-2 1,3 3-1,3-3 0,8 0 0,0 0-2,-10 0 1,10 0 0,0 0 0,0 0-1,0 0 1,0 12-1,0-1 1,0 6-1,0 6 1,0 11 0,0 10 0,-1 15 2,1 8 0,0 16-1,0 13 4,1 15 2,-1 3 1,0 13 0,0 3 0,-1 2 0,-6-3 0,0-2-1,3-8-3,0-6-1,0-9-1,-2-9 1,4-7-2,-1-12 0,0-6 0,0-12 0,1-4 0,-1-9 0,1-6 0,0-8 0,0-4 0,2-5 0,0-6 0,4-2 0,6-1 0,2-1 0,9 1 0,5-7 0,9 1 0,2-2 0,6 0 0,1 3 0,3-2 0,-5-2 0,-4 0 0,-9 2 0,-7 1 0,-6 5 0,-9 21-49,-8-23-32,1-10-2,-27 6-5,11-6-4,-12-18-2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9:44.26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0A5E086-9CA4-4021-9B04-4F013F4AB157}" emma:medium="tactile" emma:mode="ink">
          <msink:context xmlns:msink="http://schemas.microsoft.com/ink/2010/main" type="inkDrawing" rotatedBoundingBox="11449,4276 11678,6865 11311,6897 11082,4308" semanticType="verticalRange" shapeName="Other">
            <msink:sourceLink direction="with" ref="{78F4F1D3-B1DB-495B-AC79-18124BCD06F3}"/>
          </msink:context>
        </emma:interpretation>
      </emma:emma>
    </inkml:annotationXML>
    <inkml:trace contextRef="#ctx0" brushRef="#br0">12 61 5,'-10'-5'49,"10"5"3,-4-12 4,4 12-31,0 0-5,0 0 0,0 0-5,10-10 0,-2 9-3,5-1-4,4 0-4,1-1-2,9 2 0,-3-2 0,5-1 1,-4 3-1,7-2-1,0 0 1,-5 2-1,-2-1 0,-6 1-1,2 1 0,-9 0 0,3 0-1,-15 0 1,11 5 0,-11-5 0,3 10 0,-3-2 1,0 1 0,0 4 2,2 2 1,-2 9 3,0 8 4,0 7 2,0 14 2,0 6 3,-2 14 1,-1 11-1,-2 17-18,1 5 21,-2 3-2,6 9-2,0-1-3,3 6-1,5-2-3,6-4-1,0-9-7,2-2-2,5-6 0,1-6 0,-1-3 0,-2-7 0,-1-7 0,-4-3 0,-5-6 0,2-5 0,-4-5 0,-4-9 0,1-5 0,-4-9 0,0-5 0,-4-5 0,1-4 0,-2-3 0,-2-2 0,-1-2 0,-2-2 0,-4 1 0,-1-2 0,-4 1 0,-5-5 0,1 0 0,0-1 0,-2 0 0,1-1 0,4-1 0,0-4 0,7 1 0,0 1 0,13-2 0,-21 12-49,21-12-37,0 0-2,0 0-5,6 0-5,1-13 2</inkml:trace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3:50.4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18C4440-25CE-40CC-A44E-C1122831018A}" emma:medium="tactile" emma:mode="ink">
          <msink:context xmlns:msink="http://schemas.microsoft.com/ink/2010/main" type="writingRegion" rotatedBoundingBox="13844,4369 13818,5957 12186,5931 12211,4343"/>
        </emma:interpretation>
      </emma:emma>
    </inkml:annotationXML>
    <inkml:traceGroup>
      <inkml:annotationXML>
        <emma:emma xmlns:emma="http://www.w3.org/2003/04/emma" version="1.0">
          <emma:interpretation id="{755EFC6A-0C27-4789-BA3F-5CBC158C46E5}" emma:medium="tactile" emma:mode="ink">
            <msink:context xmlns:msink="http://schemas.microsoft.com/ink/2010/main" type="paragraph" rotatedBoundingBox="13844,4369 13818,5957 12186,5931 12211,43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189AA6-8EA7-48D7-95D8-F4A5365AAB9E}" emma:medium="tactile" emma:mode="ink">
              <msink:context xmlns:msink="http://schemas.microsoft.com/ink/2010/main" type="line" rotatedBoundingBox="13844,4369 13818,5957 13342,5949 13368,4362"/>
            </emma:interpretation>
          </emma:emma>
        </inkml:annotationXML>
        <inkml:traceGroup>
          <inkml:annotationXML>
            <emma:emma xmlns:emma="http://www.w3.org/2003/04/emma" version="1.0">
              <emma:interpretation id="{9A2CA1F1-EEDC-4DCF-A6F9-97FF3DA680F4}" emma:medium="tactile" emma:mode="ink">
                <msink:context xmlns:msink="http://schemas.microsoft.com/ink/2010/main" type="inkWord" rotatedBoundingBox="13844,4369 13818,5957 13342,5949 13368,4362"/>
              </emma:interpretation>
              <emma:one-of disjunction-type="recognition" id="oneOf0">
                <emma:interpretation id="interp0" emma:lang="ko-KR" emma:confidence="0">
                  <emma:literal>엥</emma:literal>
                </emma:interpretation>
                <emma:interpretation id="interp1" emma:lang="ko-KR" emma:confidence="0">
                  <emma:literal>까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÷</emma:literal>
                </emma:interpretation>
              </emma:one-of>
            </emma:emma>
          </inkml:annotationXML>
          <inkml:trace contextRef="#ctx0" brushRef="#br0">757-672 45,'2'-12'68,"-2"12"-2,4-9 0,-4 9 2,3 14-39,-1 8-9,1 11-6,0-1-3,2 11 3,1 0 1,-2 3-4,4-6-9,-4-1-23,-28-7-48,29-7-2,5-9-4,1-3-7,-11-13-2</inkml:trace>
          <inkml:trace contextRef="#ctx0" brushRef="#br0" timeOffset="-1138.802">610-46 12,'-8'-2'51,"8"2"6,-7-10 3,7 10-27,0 0 1,-11-4 0,11 4-3,0 0-1,0 0-3,0 0-2,-10 0-6,10 0-5,0 0-3,0 0-6,0 0-1,0 0-3,0 0-1,0 0 0,6 4 1,3-2 1,5 1-1,5-2 0,5 2 0,5-2 2,2 1 1,7 1 0,0-1-1,1-2-1,-1 0 1,-3 0 0,-2 0-1,-4-3 1,-4 1-1,-5-2 0,-2 1 0,-5 2 0,-5-1-2,-8 2-1,10-3-4,-10 3-8,0 0-12,0 0-22,-2 7-30,-6 1 77,2 5-80,-9-2-5,3 8-2</inkml:trace>
          <inkml:trace contextRef="#ctx0" brushRef="#br0" timeOffset="-546.0009">785 371 46,'1'-10'56,"3"1"3,-4 0 0,0 9-32,0-9 0,0 9 0,0 0-7,0 0-3,0 0-3,-4 0 0,4 0 0,-15 21 0,4-4-4,-3 9 1,1 4 1,-3 8 2,1 3-1,3 7-2,1-1-1,4 3-3,4-2-2,3-4-2,0-3-1,8-9 0,2-4 1,1-8 1,7-3 0,1-9 0,3-3-2,0-5-2,3-5 0,-1-7 0,-2-5 0,0 0 0,-7-5 0,-4 1 0,-6 1 0,-2 3 0,-4 0 0,-9 7 0,-4 2 0,-4 7 0,-2 1 0,-2 5 0,2 6 0,1 0 0,0 2 0,4 0 0,2-1 0,6-1 0,2 1 0,5-3-40,33 1-40,-33-10-4,17 10-3,-9-11-6,6-5-1</inkml:trace>
        </inkml:traceGroup>
      </inkml:traceGroup>
      <inkml:traceGroup>
        <inkml:annotationXML>
          <emma:emma xmlns:emma="http://www.w3.org/2003/04/emma" version="1.0">
            <emma:interpretation id="{7C6F41DB-7CBF-4DBD-B1F6-E8C1ED3A1EE8}" emma:medium="tactile" emma:mode="ink">
              <msink:context xmlns:msink="http://schemas.microsoft.com/ink/2010/main" type="line" rotatedBoundingBox="12691,5568 12210,5593 12194,5284 12675,5259"/>
            </emma:interpretation>
          </emma:emma>
        </inkml:annotationXML>
        <inkml:traceGroup>
          <inkml:annotationXML>
            <emma:emma xmlns:emma="http://www.w3.org/2003/04/emma" version="1.0">
              <emma:interpretation id="{635C7825-B123-473B-A948-07D4FF29A4FF}" emma:medium="tactile" emma:mode="ink">
                <msink:context xmlns:msink="http://schemas.microsoft.com/ink/2010/main" type="inkWord" rotatedBoundingBox="12691,5568 12210,5593 12194,5284 12675,5259"/>
              </emma:interpretation>
              <emma:one-of disjunction-type="recognition" id="oneOf1">
                <emma:interpretation id="interp5" emma:lang="ko-KR" emma:confidence="0">
                  <emma:literal>긍</emma:literal>
                </emma:interpretation>
                <emma:interpretation id="interp6" emma:lang="ko-KR" emma:confidence="0">
                  <emma:literal>『</emma:literal>
                </emma:interpretation>
                <emma:interpretation id="interp7" emma:lang="ko-KR" emma:confidence="0">
                  <emma:literal>S</emma:literal>
                </emma:interpretation>
                <emma:interpretation id="interp8" emma:lang="ko-KR" emma:confidence="0">
                  <emma:literal>8</emma:literal>
                </emma:interpretation>
                <emma:interpretation id="interp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6115.2108">-577 247 33,'0'0'58,"-11"8"1,11-8-2,0 0 2,0 0-38,7 0-4,4-4 0,6 3 0,3-2 3,5-2 1,7 0 2,-2-1-5,3 1-4,0 0-3,2 2-3,-5-2-2,1 3-3,-8 2 0,0 0-1,-3 0-1,-2 1-4,-3 1-6,-4 5-8,-2 3-15,-9 1-42,3 2-1,-7-4-5,-6 7-4,-10-4 3</inkml:trace>
          <inkml:trace contextRef="#ctx0" brushRef="#br0" timeOffset="6302.4111">-513 476 32,'-17'12'74,"9"0"1,8-12 1,5 11-1,9-11-2,11 2-52,4 0-9,5-2 2,5 1-1,5-1-4,-1 0-2,0 0-6,-5-5-16,-2 5-57,1 0-2,-13 0-5,-1 0-5,-12-7-4</inkml:trace>
        </inkml:traceGroup>
      </inkml:traceGroup>
    </inkml:traceGroup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9:09.6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0A1ACD3-E8AD-4C86-930C-43CC372AA103}" emma:medium="tactile" emma:mode="ink">
          <msink:context xmlns:msink="http://schemas.microsoft.com/ink/2010/main" type="inkDrawing" rotatedBoundingBox="6524,4678 6542,5207 6504,5209 6486,4679" semanticType="callout" shapeName="Other">
            <msink:sourceLink direction="with" ref="{958044B5-7B63-4C7B-A97E-CFD67F2470E3}"/>
            <msink:sourceLink direction="with" ref="{9160087B-C62C-40B5-853A-79095B98BCC0}"/>
          </msink:context>
        </emma:interpretation>
      </emma:emma>
    </inkml:annotationXML>
    <inkml:trace contextRef="#ctx0" brushRef="#br0">-1079 86 7,'0'-10'64,"4"1"3,-4 0 1,0 1 0,0 8-34,-1-13-3,1 13-7,0 0-7,0 0-2,0 0-1,0 17-1,0 4-1,0 6-2,1 7-2,2 2 2,-3 6 1,0 0-3,7-1-1,1-1-7,-2-4 5,-1-3-3,2-5-11,-7 1-24,-36-4-43,42-1 0,-6-4-6,0 1-4,-2-7-6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9:10.05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2DC3E73-3CAA-4FEA-B2B1-BF9D9B921513}" emma:medium="tactile" emma:mode="ink">
          <msink:context xmlns:msink="http://schemas.microsoft.com/ink/2010/main" type="inkDrawing" rotatedBoundingBox="6519,6177 6522,5748 6537,5749 6534,6177" semanticType="callout" shapeName="Other">
            <msink:sourceLink direction="with" ref="{D6DD0CD8-84E3-45C1-91D3-511A8963DF30}"/>
          </msink:context>
        </emma:interpretation>
      </emma:emma>
    </inkml:annotationXML>
    <inkml:trace contextRef="#ctx0" brushRef="#br0">-1042 1115 37,'0'0'77,"0"-8"-3,0 8-5,0 0-3,0 0 1,0 0-54,0 0 0,-3 16 1,1 3 0,2 4 1,-3 5 3,3 5 1,-1 2-4,1 0-15,0 3 0,0-7 0,0-4 0,2-2 0,0-5 0,0-4 0,-2-7 0,0-9 0,3 13 0,-3-13 0,0 11 0,-3-3-70,3-8-14,-4 17-2,-1-8-7,1 6-4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49:10.36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9BC97B2-E44A-476A-9601-F3DF3645FEB4}" emma:medium="tactile" emma:mode="ink">
          <msink:context xmlns:msink="http://schemas.microsoft.com/ink/2010/main" type="inkDrawing" rotatedBoundingBox="6444,6930 6516,6568 6574,6580 6503,6941" semanticType="callout" shapeName="Other">
            <msink:sourceLink direction="from" ref="{51A29608-CEB7-467E-87B5-F2C66D2B600B}"/>
            <msink:sourceLink direction="to" ref="{9160087B-C62C-40B5-853A-79095B98BCC0}"/>
          </msink:context>
        </emma:interpretation>
      </emma:emma>
    </inkml:annotationXML>
    <inkml:trace contextRef="#ctx0" brushRef="#br0">-1003 1938 31,'-8'13'83,"1"4"-2,-2 3-1,4 4-2,-5-1 0,-34 3-51,37 5-11,4 0-2,3 0-3,0-3-2,0-1-6,0-4-3,3-4 0,1-2 0,-1-7 0,0 0 0,-3-10 0,4 11-18,-4-11-61,0 0-4,8-14-3,-8-7-5,0-5-4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0:33.10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C096EAD-71F9-4F5C-B48E-549826DE792F}" emma:medium="tactile" emma:mode="ink">
          <msink:context xmlns:msink="http://schemas.microsoft.com/ink/2010/main" type="inkDrawing" rotatedBoundingBox="13900,7387 13914,3969 14440,3971 14427,7390" semanticType="verticalRange" shapeName="Other">
            <msink:sourceLink direction="with" ref="{0E73FABF-CE64-4A91-99A2-6DE0F1989DCD}"/>
          </msink:context>
        </emma:interpretation>
      </emma:emma>
    </inkml:annotationXML>
    <inkml:trace contextRef="#ctx0" brushRef="#br0">323 63 18,'16'-13'59,"-16"13"6,12-13 0,-12 13-25,6-10-3,-6 10-5,0 0-2,7-11-5,-7 11-3,0-9-4,0 9-3,0 0-2,-10-9-4,10 9-2,-16-2-3,5 2 0,-5 0-1,1 1-1,-3 3 0,1 1 0,-3-2 1,1 1-1,1-1 2,0-1-1,3 0 0,0-2 1,2 0-1,1 0-1,1 0 0,3 0 0,8 0 0,-11 0-1,11 0-1,0 0 1,0 0-1,-9-2-1,9 2 0,0 0 1,0 0-2,0 0 1,0 0 0,-4 10 0,0-1 0,3 5 1,-2 2-1,-1 7 1,1 4-1,0 4 0,-1 8 0,3 4 0,-1 8 1,2 12 0,-2 8 1,2 11-1,-2 8 1,1 10 1,1 10 0,0 7-2,0 9 5,0 1 0,0 10-1,0 0-4,3 2 0,-3-1 0,2 0 0,-2-6 0,-1-6 0,-3-2 0,-2-7 0,0-7 0,-3-4 0,5-8 0,-3-8 0,3-4 0,1-3 0,1-10 0,0-9 0,1-6 0,-1-6 0,1-6 0,0-5 0,-1-8 0,1-5 0,-2-6 0,3-4 0,-1-2 0,1-16 0,-3 13 0,3-13 0,0 0 0,0 0 0,0 0 0,0 0 0,0 0 0,10 1 0,-2-2 0,3-1 0,4-2 0,7 0 0,6 2 0,1 2 0,4-1 0,4 0 0,3 1 0,0 1 0,0 2 0,-3 1 0,-5 1 0,-2-4 0,-4 2 0,-6 1 0,-7-3 0,0 7 0,29-1-69,-42-7-16,0 0 0,-13-16-6,-7-1-7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1:29.65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C962EAA-D2D0-4A87-B3FD-7019AA5FA07F}" emma:medium="tactile" emma:mode="ink">
          <msink:context xmlns:msink="http://schemas.microsoft.com/ink/2010/main" type="inkDrawing" rotatedBoundingBox="16740,7584 16748,3784 17170,3785 17162,7585" semanticType="verticalRange" shapeName="Other">
            <msink:sourceLink direction="with" ref="{0E73FABF-CE64-4A91-99A2-6DE0F1989DCD}"/>
          </msink:context>
        </emma:interpretation>
      </emma:emma>
    </inkml:annotationXML>
    <inkml:trace contextRef="#ctx0" brushRef="#br0">25 109 35,'0'0'55,"-19"-2"6,15-10-7,4 12-24,0 0 0,-2-12-3,2 12-4,2-10-2,-2 10-5,8-11-3,-8 11-4,12-16-3,-1 14-1,6-1-1,-2 1-1,6-4-1,1 5 1,4-6-1,1 5-1,4 1 1,-2-5 0,0 0-1,-2 2 0,-1 1 0,-2 1-1,-2 2 0,-4 0 0,-4-1 1,-3 1-1,-3 0 0,-8 0 0,11 0 1,-11 0 0,0 0-1,0 0 0,0 0-2,0 0 1,0 0 0,0 0 0,4 5 0,-4 4-1,0 6 1,0 1 0,0 7 2,0 3 0,0 7 0,0 5 0,0 7 1,0 4 0,0 5 2,0 9 1,0 7 1,0 8 0,0 8 3,-1 6-2,-2 7 1,3 7 0,0 5-8,0 8 11,-3-3 0,3 8-1,0 0-1,4 3 0,-1-6-9,0 2 0,-3-8 0,0-1 0,0-7 0,-4-7 0,-1-6 0,-3-6 0,-1-2 0,-1-6 0,-3-2 0,4-5 0,-2-1 0,3-2 0,1-4 0,-2-4 0,5-4 0,0 3 0,1-7 0,2-3 0,0-5 0,-1-2 0,1-4 0,-1-5 0,1-2 0,1-6 0,0-1 0,-3-3 0,3-4 0,0 0 0,-4 0 0,-1-4 0,5 2 0,-3-5 0,3-1 0,-4-2 0,4 0 0,0-9 0,0 0 0,0 0 0,0 0 0,-7 9 0,7-9 0,-15 7 0,4-1 0,-3 2 0,-3 4 0,-1-7 0,3 4 0,-1-1 0,2-2 0,4-2 0,2 0 0,-2-2 0,10-2 0,-5 15-49,5-15-37,0 0-2,0 0-5,10-13-7,-8-17 5,14 0 95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36.96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92AD6D7-82CA-460D-BEAD-F641A28E8AE0}" emma:medium="tactile" emma:mode="ink">
          <msink:context xmlns:msink="http://schemas.microsoft.com/ink/2010/main" type="inkDrawing" rotatedBoundingBox="5275,12599 5562,2862 5661,2865 5374,12602" semanticType="verticalRange" shapeName="Line">
            <msink:sourceLink direction="with" ref="{3AAB7C86-3B35-4838-93F2-5E9B2473847F}"/>
            <msink:sourceLink direction="with" ref="{F05BEC5E-0A1F-4CF1-BB64-8BB9D2C9EFE0}"/>
          </msink:context>
        </emma:interpretation>
      </emma:emma>
    </inkml:annotationXML>
    <inkml:trace contextRef="#ctx0" brushRef="#br0">224 395 0,'6'-21'38,"-3"5"1,1-5 1,-13-32-28,11 33-8,3-1-1,-1 4-1,2-3 2,-1 0 2,2-2 1,-1 1 3,-1-2 3,-2 6 2,1-2-1,-2 0 2,0 1-3,0 4-2,-1 3-2,-1 0-3,0 11-4,3-11-4,-3 11-2,0 0 1,0 0-1,0 0 2,1 12-1,-1 2 3,0 1 5,0 8 4,0 6 5,0 5 4,0 13 0,0 9 3,0 7 0,-1 10 0,0 11 0,1 9-4,-3 10-4,0 11-1,0 7-4,-1 4-1,1 11-1,3 5-1,-2 1-1,0 9 0,1 2 0,1 4-4,0 10 6,0 6 0,-3 11 0,-4 0-1,3 8 0,0 7-1,-3 1-1,4 5-1,-4 1-2,1-4 0,-1 3 0,-2 2 0,-2 5 0,-4-4 0,3 12 0,-6 2 0,1 0 0,-1-3 0,6-5 0,-2 0 0,6 0 0,-3 0 0,0-10 0,5-6 0,1-3 0,1 9 0,-5-2 0,-2-6 0,5-5 0,1-4 0,1-2 0,0-5 0,1-5 0,1-10 0,2-12 0,0-6 0,1-8 0,2-13 0,2-16 0,-3-10 0,2-13 0,-1-17 0,3-10-7,3-10-75,-7-22-2,1-11-2,-3-25-4,-4-23-4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1:34.89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E313EC4-6347-4A8F-A007-3A929A071B7A}" emma:medium="tactile" emma:mode="ink">
          <msink:context xmlns:msink="http://schemas.microsoft.com/ink/2010/main" type="inkDrawing" rotatedBoundingBox="18954,7659 19152,3714 19699,3741 19501,7687" semanticType="verticalRange" shapeName="Other">
            <msink:sourceLink direction="with" ref="{8580A3CE-32B8-4738-B5C1-673B3AF8A6FB}"/>
          </msink:context>
        </emma:interpretation>
      </emma:emma>
    </inkml:annotationXML>
    <inkml:trace contextRef="#ctx0" brushRef="#br0">672 63 49,'0'0'55,"0"0"2,0-7 1,0 7-36,0 0 0,-10-4-3,10 4-2,-15-3-2,6 0 0,-2 1-2,-5 1-2,0 0-4,-6 0-2,0 1-1,-6 0-2,1 0 3,-1 0 0,-2-1 2,5-3 1,-1 3 0,5-5 2,1 3-1,4-1 0,0 0-2,6 0-1,-2 2-1,12 2-2,-13-7-1,13 7-1,-8-2-2,8 2 0,0 0 0,-8 0-2,8 0 0,-8 5 0,8-5-1,-10 19 2,0-6-2,2 7 1,-2 5 0,1 1 0,2 10 1,-1 5-1,2 7 1,3 7-1,3 7 2,0 10 1,4 8 1,1 9 1,1 11 1,0 7 2,-3 8 0,-3 8-5,0 8 11,-2 4 0,-3-1 0,-2 7-2,1-4 1,-3-1 0,-1 1-1,-1-3-2,0-5-4,-1-5-3,-1-4 0,-2-2 0,0-8 0,1-2 0,0-2 0,2-7 0,1-5 0,1-5 0,2 0 0,0-10 0,2-4 0,4-9 0,-1-8 0,1-2 0,2-7 0,0-5 0,0-8 0,0-5 0,0-5 0,0-2 0,0-7 0,0-1 0,0-5 0,0-2 0,0-9 0,0 14 0,0-14 0,0 0 0,0 0 0,3 10 0,-3-10 0,0 0 0,15 10 0,-4-6 0,6-4 0,5 3 0,4-3 0,9 0 0,3-2 0,8 1 0,-1-2 0,2 3 0,-3 0 0,0 3 0,-7-2 0,-6 4 0,-5 0 0,-7-3 0,-6-2 0,-2 6 0,-11-6-59,-5 0-24,-10 0-4,-14-6-6,-1-7-5,-20-18 7,6 0 91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1:59.8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5B668F3-EAAB-4422-9ECA-A9B3D150424B}" emma:medium="tactile" emma:mode="ink">
          <msink:context xmlns:msink="http://schemas.microsoft.com/ink/2010/main" type="inkDrawing" rotatedBoundingBox="21127,7601 21161,3610 21663,3615 21629,7606" semanticType="verticalRange" shapeName="Other">
            <msink:sourceLink direction="with" ref="{8580A3CE-32B8-4738-B5C1-673B3AF8A6FB}"/>
          </msink:context>
        </emma:interpretation>
      </emma:emma>
    </inkml:annotationXML>
    <inkml:trace contextRef="#ctx0" brushRef="#br0">13 30 45,'0'0'56,"-8"-8"7,8 8-26,-4-11 0,4 11-3,0 0-1,-3-12-5,3 12-5,0 0-6,0 0-6,0 0-5,0 0-3,0 0-2,0 0-1,7 0 0,2 3 2,5 0 0,4 2 1,4-3 1,4 5 0,6-4-1,-2 1 0,3-2-1,3-1 0,-3 3-1,-1-3 0,0 1 0,-9 0 0,2 0-2,-7 1 1,-2 0 0,-5-2-1,-2 2 0,-9-3 0,9 4-1,-9-4 2,0 0-1,6 9 0,-6-9 0,5 13 1,-2-3 0,0 0-1,0 6 1,-1 1 0,0 4 0,0 5 1,1 3 0,-3 6-1,3 3 2,-3 9 0,0 4 2,3 11 0,-2 2 2,5 10 2,-4 10-1,1 10 2,-2 6-1,2 6 1,-1 8-1,-1 3-8,0 8 11,-1 4-1,-2 4-2,-1 3-8,1 7 0,-2 1 0,-1 0 0,1-5 0,0 1 0,-1-9 0,3-9 0,-1-5 0,-1-13 0,1-3 0,2-13 0,-3 0 0,-3-7 0,1-3 0,-4-4 0,-1-8 0,0-2 0,-4-6 0,3-5 0,-1-6 0,1-9 0,-2-4 0,7-6 0,-2-5 0,3-4 0,1-5 0,5-1 0,-3-2 0,3-2 0,0-9 0,3 16 0,-3-16 0,7 11 0,-7-11 0,0 0 0,0 0 0,8 6 0,-8-6 0,0 0 0,0 0 0,0 0 0,0 0 0,0 0 0,-7 4 0,-8-4 0,-3 6 0,-1-4 0,-5 4 0,-2-2 0,-3 1 0,1 0 0,5-2 0,7 4 0,0-4 0,12 8 0,1-3-37,3-8-50,9 9-1,0-9-7,9 0-3,-8-14-3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3:08.4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8F4F1D3-B1DB-495B-AC79-18124BCD06F3}" emma:medium="tactile" emma:mode="ink">
          <msink:context xmlns:msink="http://schemas.microsoft.com/ink/2010/main" type="writingRegion" rotatedBoundingBox="10645,4549 10630,7038 9759,7033 9774,4544">
            <msink:destinationLink direction="with" ref="{70A5E086-9CA4-4021-9B04-4F013F4AB157}"/>
            <msink:destinationLink direction="with" ref="{16D44DBB-47C9-49D0-A50F-F6CF2D604131}"/>
          </msink:context>
        </emma:interpretation>
      </emma:emma>
    </inkml:annotationXML>
    <inkml:traceGroup>
      <inkml:annotationXML>
        <emma:emma xmlns:emma="http://www.w3.org/2003/04/emma" version="1.0">
          <emma:interpretation id="{0CBB89D3-3C94-4DB1-A48A-20EEA2D11AF6}" emma:medium="tactile" emma:mode="ink">
            <msink:context xmlns:msink="http://schemas.microsoft.com/ink/2010/main" type="paragraph" rotatedBoundingBox="10645,4549 10630,7038 9759,7033 9774,45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A9B928-9765-45DA-9C93-A78241152207}" emma:medium="tactile" emma:mode="ink">
              <msink:context xmlns:msink="http://schemas.microsoft.com/ink/2010/main" type="line" rotatedBoundingBox="10645,4549 10630,7038 9759,7033 9774,4544"/>
            </emma:interpretation>
          </emma:emma>
        </inkml:annotationXML>
        <inkml:traceGroup>
          <inkml:annotationXML>
            <emma:emma xmlns:emma="http://www.w3.org/2003/04/emma" version="1.0">
              <emma:interpretation id="{28FCA95A-0369-4A79-A811-19E5318E8758}" emma:medium="tactile" emma:mode="ink">
                <msink:context xmlns:msink="http://schemas.microsoft.com/ink/2010/main" type="inkWord" rotatedBoundingBox="10645,4549 10640,5415 9769,5410 9774,4544"/>
              </emma:interpretation>
              <emma:one-of disjunction-type="recognition" id="oneOf0">
                <emma:interpretation id="interp0" emma:lang="ko-KR" emma:confidence="0">
                  <emma:literal>람</emma:literal>
                </emma:interpretation>
                <emma:interpretation id="interp1" emma:lang="ko-KR" emma:confidence="0">
                  <emma:literal>달</emma:literal>
                </emma:interpretation>
                <emma:interpretation id="interp2" emma:lang="ko-KR" emma:confidence="0">
                  <emma:literal>남</emma:literal>
                </emma:interpretation>
                <emma:interpretation id="interp3" emma:lang="ko-KR" emma:confidence="0">
                  <emma:literal>날</emma:literal>
                </emma:interpretation>
                <emma:interpretation id="interp4" emma:lang="ko-KR" emma:confidence="0">
                  <emma:literal>火</emma:literal>
                </emma:interpretation>
              </emma:one-of>
            </emma:emma>
          </inkml:annotationXML>
          <inkml:trace contextRef="#ctx0" brushRef="#br0">244 192 4,'8'-7'27,"-8"7"-27,12-13 1,-3 5 0,-2-1 5,2 0 4,2-4 4,0-1 4,-1-1 2,1 1 5,-1 0-1,-1 0 0,0 1-1,-1 1 2,-1 3-1,-2 1-1,-5 8 0,7-13-4,-7 13 0,0 0-6,3-8-4,-3 8-3,-2 6-4,-4 7-3,-4 5 0,-2 5 1,-5 8 3,-5 5 4,-7 10 2,-1 2 2,-5 0-1,6 4 0,-4 0-10,3-5 10,1-2-2,6-8-1,2-2-1,4-10-1,5 0-2,1-7 1,1-7-1,5-2-1,5-9-1,-7 11 1,7-11-1,0 0 1,0 0 0,0 0 1,0 0 0,-2 9 0,2-9-4,0 0-8,0 0-19,0 0-46,11-5-1,-2-4-5,6 1-5,-1-8-4</inkml:trace>
          <inkml:trace contextRef="#ctx0" brushRef="#br0" timeOffset="1638.0029">-190 92 27,'-15'-10'57,"8"-37"7,7 47 1,-11-12-25,11 12-11,-7-14-2,7 14-2,0-13-6,0 13-2,4-14-6,4 8-3,2 1-4,4 2-3,1 0-2,0 3 0,1 3-1,-2 4 0,1 4 0,-6 4 2,-3 2 0,-3 2 2,-3 3 2,-3 1 1,-5 1 0,-6-1 2,2 0 0,-3-3 0,1-1-1,-1-5-1,7 0-1,-5-4-3,13-10 1,-12 13-1,12-13-1,-3 11 1,3-11 1,6 9 1,3-5 1,6 1 0,6-2 0,1 1 2,4-4-1,3 0 0,2 0-1,-2-3-1,-2 1-1,-5-3 0,-4 2 0,-3-1-2,-2 4-3,-13 0-6,11 0-17,-11 0-50,-3 4-1,3-4-6,-15 11-4,6-3-3</inkml:trace>
          <inkml:trace contextRef="#ctx0" brushRef="#br0" timeOffset="733.2013">309 498 5,'0'0'46,"0"0"4,-9-10 5,9 10-27,2-9-28,-2 1 27,0 8-2,-7-15-4,7 15-3,0-12-3,0 12-3,8-14-4,2 10-4,1 0-4,4-1 0,0 3 0,0-3 2,4 2 0,2 0 3,-4 2-2,2 0 1,-1 1 0,-2 2 1,0 3 0,-3 2 0,-2 9-5,-2-3 6,-5 7 2,-4-3 0,-3 2 1,-5-4 1,-5 7-1,0-7-1,-5-6-1,1 4-2,3-5-1,2-2-2,4-1-2,8-5 0,0 0 0,0 0-1,11 8 1,4-8-1,6 0 0,3 0 0,1 2 1,4-1-1,-4 5 2,-2 3 2,-5 3 3,-4 5 4,-8 0 2,-8-1 1,-10 4 1,-9-1 1,-8-1-1,-3 1-11,-5-2-3,-1-4 0,-1-2 0,3 0 0,3-3 0,7 0 0,3-5 0,2-2-73,6 2-10,2-6 0,13 3-9,-13-21-4</inkml:trace>
        </inkml:traceGroup>
        <inkml:traceGroup>
          <inkml:annotationXML>
            <emma:emma xmlns:emma="http://www.w3.org/2003/04/emma" version="1.0">
              <emma:interpretation id="{A9F59A17-C097-4FB8-B672-496558E9E0D0}" emma:medium="tactile" emma:mode="ink">
                <msink:context xmlns:msink="http://schemas.microsoft.com/ink/2010/main" type="inkWord" rotatedBoundingBox="10494,6081 10489,7037 9833,7034 9838,6077"/>
              </emma:interpretation>
              <emma:one-of disjunction-type="recognition" id="oneOf1">
                <emma:interpretation id="interp5" emma:lang="ko-KR" emma:confidence="0">
                  <emma:literal>…</emma:literal>
                </emma:interpretation>
                <emma:interpretation id="interp6" emma:lang="ko-KR" emma:confidence="0">
                  <emma:literal>÷</emma:literal>
                </emma:interpretation>
                <emma:interpretation id="interp7" emma:lang="ko-KR" emma:confidence="0">
                  <emma:literal>f</emma:literal>
                </emma:interpretation>
                <emma:interpretation id="interp8" emma:lang="ko-KR" emma:confidence="0">
                  <emma:literal>-</emma:literal>
                </emma:interpretation>
                <emma:interpretation id="interp9" emma:lang="ko-KR" emma:confidence="0">
                  <emma:literal>ㅰ</emma:literal>
                </emma:interpretation>
              </emma:one-of>
            </emma:emma>
          </inkml:annotationXML>
          <inkml:trace contextRef="#ctx0" brushRef="#br0" timeOffset="2886.0051">213 1500 0,'0'0'52,"0"23"7,-9-4 7,1 6 2,-9 15-38,0 7 4,-6 11 1,-2 4-1,-4 6-5,3-6-6,5 4-6,-6-5-4,5-7-5,-2-3-3,6-8-3,5-10 0,2-8 0,4-5 0,1-3-2,4-4-3,-1-5-7,3-8-23,11 0-42,-3-3 0,4-6-6,-2-6-5,8-1-2</inkml:trace>
          <inkml:trace contextRef="#ctx0" brushRef="#br0" timeOffset="2589.6045">-134 1691 23,'-9'-20'55,"9"20"8,-9-21 0,9 21-26,-9-17-1,9 17-6,0 0-7,-5-9-6,5 9-1,0 6-2,0 4-1,3 2-4,1 9-2,0-2 2,1 8 2,-1-3 1,0 1-3,0-4-2,-4 3-2,1-9 0,-1-3 0,0-12-1,2 13 1,-2-13-1,0 0 0,0 0-5,0 0-9,0 0-19,12 0-45,-8-9-3,6-2-5,0-4-5,6-4-3</inkml:trace>
          <inkml:trace contextRef="#ctx0" brushRef="#br0" timeOffset="3369.6059">189 2063 48,'0'0'69,"-6"-15"0,6 15-3,0-11-3,3 4-37,11 0-7,-3-1-5,7-1-4,-2 0-1,5 3-2,-2-2 0,-1 7-2,1 1-1,-2 0-3,-3 10 0,-5 4 0,-3 6 0,-6 3 1,-2 10 0,-7-1 1,-5 8 0,-7 3 0,-2-3 0,-3 1 0,2-5-1,-2-1 0,8-9-1,2-1 0,6-9 1,4-1 0,6-4 2,12-3 1,7-5 0,6-2 1,4-1 0,6 0-1,1-3 0,0-1-2,0 3-1,-9-2-4,0 4-13,-7 4-59,-10-4-3,-10-1-3,0 0-6,0 8-3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4:11.9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E73FABF-CE64-4A91-99A2-6DE0F1989DCD}" emma:medium="tactile" emma:mode="ink">
          <msink:context xmlns:msink="http://schemas.microsoft.com/ink/2010/main" type="writingRegion" rotatedBoundingBox="15768,4374 15729,7665 14929,7656 14968,4365">
            <msink:destinationLink direction="with" ref="{EC962EAA-D2D0-4A87-B3FD-7019AA5FA07F}"/>
            <msink:destinationLink direction="with" ref="{FC096EAD-71F9-4F5C-B48E-549826DE792F}"/>
          </msink:context>
        </emma:interpretation>
      </emma:emma>
    </inkml:annotationXML>
    <inkml:traceGroup>
      <inkml:annotationXML>
        <emma:emma xmlns:emma="http://www.w3.org/2003/04/emma" version="1.0">
          <emma:interpretation id="{7CB2F807-F765-4ABE-90BC-D5341BFD5F25}" emma:medium="tactile" emma:mode="ink">
            <msink:context xmlns:msink="http://schemas.microsoft.com/ink/2010/main" type="paragraph" rotatedBoundingBox="15768,4374 15729,7665 14929,7656 14968,43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8FDB3C-B829-42AA-B482-969BF1E029E2}" emma:medium="tactile" emma:mode="ink">
              <msink:context xmlns:msink="http://schemas.microsoft.com/ink/2010/main" type="line" rotatedBoundingBox="15768,4374 15729,7665 14929,7656 14968,4365"/>
            </emma:interpretation>
          </emma:emma>
        </inkml:annotationXML>
        <inkml:traceGroup>
          <inkml:annotationXML>
            <emma:emma xmlns:emma="http://www.w3.org/2003/04/emma" version="1.0">
              <emma:interpretation id="{6ADAC32A-5A53-44A8-A617-3B90E6F21049}" emma:medium="tactile" emma:mode="ink">
                <msink:context xmlns:msink="http://schemas.microsoft.com/ink/2010/main" type="inkWord" rotatedBoundingBox="15640,4373 15629,5284 15157,5278 15167,4367"/>
              </emma:interpretation>
              <emma:one-of disjunction-type="recognition" id="oneOf0">
                <emma:interpretation id="interp0" emma:lang="ko-KR" emma:confidence="0">
                  <emma:literal>그</emma:literal>
                </emma:interpretation>
                <emma:interpretation id="interp1" emma:lang="ko-KR" emma:confidence="0">
                  <emma:literal>5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「</emma:literal>
                </emma:interpretation>
                <emma:interpretation id="interp4" emma:lang="ko-KR" emma:confidence="0">
                  <emma:literal>R</emma:literal>
                </emma:interpretation>
              </emma:one-of>
            </emma:emma>
          </inkml:annotationXML>
          <inkml:trace contextRef="#ctx0" brushRef="#br0">96 32 22,'0'0'63,"0"-19"8,0 19-2,0-15-2,0 15-47,0 0-7,0 0-3,0 0 2,-5 9 3,1 12-1,-3 4-1,-2 7 0,1 1 2,-2 11 3,1-1-1,-4 1-4,5-8-6,-1-5-3,3-3 0,2-5-2,1-6 1,2-7-2,1-10-2,-2 9-6,2-9-19,9 19-40,-2-40-13,5-10-3,-1-5-6,4-1-3</inkml:trace>
          <inkml:trace contextRef="#ctx0" brushRef="#br0" timeOffset="296.4006">87 77 5,'-3'-10'77,"-3"-1"2,6 11-2,-5-15-5,5 15-2,-6-16-47,6 16-10,0 0-5,7-4-3,4 4 0,4 0-1,3 0-2,7 0 1,-2 3-1,12-2 1,-3 4-2,8 3 1,-6 1-2,1 3 0,-4-1-1,-2 5 1,-1 6 1,-9 6 3,-2 13 0,-11 6 1,-6 9 1,-5 10 2,-9 10 1,-8 9-9,-5-3 11,-4 3-3,1-14-6,6-5-22,9-14-55,2-21-4,11-14-2,2-17-7,10-20-7</inkml:trace>
        </inkml:traceGroup>
        <inkml:traceGroup>
          <inkml:annotationXML>
            <emma:emma xmlns:emma="http://www.w3.org/2003/04/emma" version="1.0">
              <emma:interpretation id="{22A23A4E-6C00-42E5-B176-847EA8C2F6AA}" emma:medium="tactile" emma:mode="ink">
                <msink:context xmlns:msink="http://schemas.microsoft.com/ink/2010/main" type="inkWord" rotatedBoundingBox="15480,5903 15474,6404 14944,6397 14950,5897"/>
              </emma:interpretation>
              <emma:one-of disjunction-type="recognition" id="oneOf1">
                <emma:interpretation id="interp5" emma:lang="ko-KR" emma:confidence="0">
                  <emma:literal>0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×</emma:literal>
                </emma:interpretation>
                <emma:interpretation id="interp8" emma:lang="ko-KR" emma:confidence="0">
                  <emma:literal>오</emma:literal>
                </emma:interpretation>
                <emma:interpretation id="interp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43882.8771">113 1585 39,'0'0'57,"11"0"2,-11 0 1,-2 10 4,-6 0-39,1 6-6,0 5 1,3 0 2,0 1 2,4 3-1,3-3-2,6-1-5,9-5-2,3-5-3,4-7-3,4-4 1,0-7 1,-2-8 0,-2-2-10,-6-9 0,-6 1 0,-9-2 0,-4-1 0,-12 4 0,-9 1 0,-4 4 0,-8 3 0,3 10 0,-5 2 0,2-13-46,4 26-36,3-1-4,11 7-5,2-2-4,12 3 0</inkml:trace>
          <inkml:trace contextRef="#ctx0" brushRef="#br0" timeOffset="43539.6765">-214 1622 11,'-1'-13'59,"1"0"2,0-2 3,0 3 3,3 2-33,-3 2-2,0 8-6,5-10-7,-5 10-5,0 0 2,1 6-2,-1 16-3,0 0-3,0 8-3,0 7 1,0 7 2,0 3 3,-1 5-3,1-5-2,-1-4-3,1-9-1,0 1-1,0-10-1,0-5-3,1-7-4,-1-13-7,4 9-19,0-30-43,9 14-2,-8-11-4,10-1-3,-5-11 1</inkml:trace>
        </inkml:traceGroup>
        <inkml:traceGroup>
          <inkml:annotationXML>
            <emma:emma xmlns:emma="http://www.w3.org/2003/04/emma" version="1.0">
              <emma:interpretation id="{C511CCD6-38F9-4133-A298-48EDE4BCB356}" emma:medium="tactile" emma:mode="ink">
                <msink:context xmlns:msink="http://schemas.microsoft.com/ink/2010/main" type="inkWord" rotatedBoundingBox="15737,6994 15729,7665 15008,7657 15016,6985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匕</emma:literal>
                </emma:interpretation>
                <emma:interpretation id="interp12" emma:lang="ko-KR" emma:confidence="0">
                  <emma:literal>『</emma:literal>
                </emma:interpretation>
                <emma:interpretation id="interp13" emma:lang="ko-KR" emma:confidence="0">
                  <emma:literal>£</emma:literal>
                </emma:interpretation>
                <emma:interpretation id="interp14" emma:lang="ko-KR" emma:confidence="0">
                  <emma:literal>긷</emma:literal>
                </emma:interpretation>
              </emma:one-of>
            </emma:emma>
          </inkml:annotationXML>
          <inkml:trace contextRef="#ctx0" brushRef="#br0" timeOffset="15974.4281">-110 2687 39,'-2'-11'55,"2"-1"6,-3 3-26,2-1 0,0 0-2,1 0-1,0 10-3,-3-10-4,3 10-8,0 0-8,0 0-5,0 0-1,0 6 4,0 13 1,0 8 1,0 5 1,-3 11 3,-1 8 3,-3 2 0,4 7-2,-4-1-2,5-1-4,-2-8-1,1-6-1,1-13-1,2-6-2,0-5-3,0-10 0,0-10-16,0-4-38,11-10-26,-5-10-2,6-1 82,-2-9-87,7 1-8,-4-7 2</inkml:trace>
          <inkml:trace contextRef="#ctx0" brushRef="#br0" timeOffset="16614.0291">100 2718 1,'0'0'49,"-2"-10"7,2 10 2,-2-10-22,2 10-5,0-9 0,0 9-5,0 0 0,0-11-4,0 11-5,8-8-4,-8 8-2,17-10-3,-6 6-4,4-1 0,2-1-1,5 3 1,0-1 0,3 3 0,-1 1 0,4 5-1,-3 5 0,1 2 0,-7 4 0,1 4 0,-7 2 1,-4-1 0,-9 2 1,0 1 0,-11-4 1,-6 0-1,-2-4 1,-3-2-2,4-2-1,1-4-1,6-2-2,11-6 1,0 0-1,15 11-1,7-6 1,10 3 1,7 1 2,5 4 1,3 4 0,-9-1 2,-1 9 2,-25 9 3,-15 3-8,-21 3-3,-13-5 0,-14 4 0,-8-6 0,-2-2 0,-6-7 0,24-7 0,29-7-72,-11-10-15,16 0-2,2-13-5,8 2-7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5:19.1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580A3CE-32B8-4738-B5C1-673B3AF8A6FB}" emma:medium="tactile" emma:mode="ink">
          <msink:context xmlns:msink="http://schemas.microsoft.com/ink/2010/main" type="writingRegion" rotatedBoundingBox="19733,3733 21916,4770 20506,7739 18322,6702">
            <msink:destinationLink direction="with" ref="{65B668F3-EAAB-4422-9ECA-A9B3D150424B}"/>
            <msink:destinationLink direction="with" ref="{9E313EC4-6347-4A8F-A007-3A929A071B7A}"/>
          </msink:context>
        </emma:interpretation>
      </emma:emma>
    </inkml:annotationXML>
    <inkml:traceGroup>
      <inkml:annotationXML>
        <emma:emma xmlns:emma="http://www.w3.org/2003/04/emma" version="1.0">
          <emma:interpretation id="{30B91BDE-CE1F-4B28-9FFF-1B8D679D583B}" emma:medium="tactile" emma:mode="ink">
            <msink:context xmlns:msink="http://schemas.microsoft.com/ink/2010/main" type="paragraph" rotatedBoundingBox="19624,3800 20879,4210 20612,5030 19356,46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D028B1-219D-4007-ACF8-BA8C3F2D0C28}" emma:medium="tactile" emma:mode="ink">
              <msink:context xmlns:msink="http://schemas.microsoft.com/ink/2010/main" type="line" rotatedBoundingBox="19624,3800 20879,4210 20612,5030 19356,4620"/>
            </emma:interpretation>
          </emma:emma>
        </inkml:annotationXML>
        <inkml:traceGroup>
          <inkml:annotationXML>
            <emma:emma xmlns:emma="http://www.w3.org/2003/04/emma" version="1.0">
              <emma:interpretation id="{4D2BE4F5-44B6-41B7-B160-9B91BA3120F5}" emma:medium="tactile" emma:mode="ink">
                <msink:context xmlns:msink="http://schemas.microsoft.com/ink/2010/main" type="inkWord" rotatedBoundingBox="19624,3800 20879,4210 20612,5030 19356,4620"/>
              </emma:interpretation>
              <emma:one-of disjunction-type="recognition" id="oneOf0">
                <emma:interpretation id="interp0" emma:lang="ko-KR" emma:confidence="0">
                  <emma:literal>帆</emma:literal>
                </emma:interpretation>
                <emma:interpretation id="interp1" emma:lang="ko-KR" emma:confidence="0">
                  <emma:literal>氷</emma:literal>
                </emma:interpretation>
                <emma:interpretation id="interp2" emma:lang="ko-KR" emma:confidence="0">
                  <emma:literal>炚</emma:literal>
                </emma:interpretation>
                <emma:interpretation id="interp3" emma:lang="ko-KR" emma:confidence="0">
                  <emma:literal>狄</emma:literal>
                </emma:interpretation>
                <emma:interpretation id="interp4" emma:lang="ko-KR" emma:confidence="0">
                  <emma:literal>加</emma:literal>
                </emma:interpretation>
              </emma:one-of>
            </emma:emma>
          </inkml:annotationXML>
          <inkml:trace contextRef="#ctx0" brushRef="#br0">-269 65 31,'-8'0'75,"-2"0"0,2 0 1,-1 0-3,9 0-34,0 0-8,-9-2-12,9 2-8,0 0-2,0 0-3,0 0 0,5 2-2,8-2-1,3 0 0,4 0 2,3-5 1,6 0-1,3-3-1,-3 2-1,0-3-2,-7 2 0,-2 2-2,-5 1 0,-4 4 1,-11 0 1,0 14 0,-2 5 0,-12 3 1,-3 9 0,-3 5 2,-1 4 0,-4 2-3,6 1-7,-3-1-24,8-9-46,10 0-3,4-13-3,4-6-8,-4-14-3</inkml:trace>
          <inkml:trace contextRef="#ctx0" brushRef="#br0" timeOffset="1825.2032">-440 209 30,'4'-13'52,"-4"13"7,0 0-24,0 0-1,2-9-2,-2 9-2,0 0-2,0-12-4,0 12-5,0 0-3,0 0-1,2-9-2,-2 9-2,0 0 1,0 0 0,0 0-2,0 0-2,0 0-1,0 0-2,0 0-2,-9 12-1,2 2-2,-1 0-1,-3 2 2,1-1 0,-3 2 1,4-3 1,-1-2 0,5-3 0,5-9 1,-10 10 1,10-10 0,0 0 1,0 0 1,0 0-1,0 0-1,0 0-1,0 0-4,0 0 0,0 0 0,0 0 0,-4-7 0,4 7 0,0 0 0,0 0 0,0 0 0,0 0 0,0 0 0,0 0 0,0 0 0,0 0 0,0 0 0,0 0 0,0 0 0,0 0 0,0 0-8,0 0-6,0-10-36,0 10-29,14-6-2,-1 1-6,-2-4-7,9 1 6</inkml:trace>
          <inkml:trace contextRef="#ctx0" brushRef="#br0" timeOffset="3151.2055">-510 358 0,'-17'0'52,"17"0"7,-12-7 3,12 7-25,-8-13-3,8 13 1,-6-11-5,5 3-3,1 8-7,0-17-3,1 8-4,3-5-6,0 2-2,-1-1-3,3 0-2,0 1 1,0 2-1,0-1-1,0 2 0,-6 9 0,13-14-1,-13 14 1,9-7 0,-9 7 1,0 0 0,13-8 0,-13 8 0,0 0 1,0 0 0,10-8-1,-10 8 1,0 0 0,9-9-1,-9 9 1,0 0-1,10-11 0,-10 11-1,11-7 1,-11 7 0,15-6-2,-7 3 1,7 1 0,-1 1 0,4 0 0,0 1 1,1 0-1,-2 0 1,2 0 0,-4 2-1,2 0 1,-6 2 0,0-2 1,-1-1-1,-10-1 0,12 5 1,-12-5-1,0 0 1,0 0-1,10 4 0,-10-4 0,0 0 0,0 0 1,0 0-1,0 0 0,9 5 0,-9-5-1,0 0 1,0 0-1,10 8 1,-10-8 0,0 0-1,5 11 1,-5-11 0,0 11 1,0-11 0,-2 15 1,-2-2 0,-2-1 0,2 1 1,-4 6 1,1 3 1,0 3 1,0 2 2,-1-1 1,-1 4 0,0 0 1,-1 2-1,0-4 0,-1-1-1,2-4-1,-1-2-2,2 1-2,1-5-1,0-3 0,3-1-1,4-13 0,-4 14 1,4-14-1,-3 9 0,3-9 0,0 0 0,0 0 0,0 0-1,0 0 0,0 0 1,-1 8-1,1-8 1,0 0 1,0 0-2,0 0 0,0 0 0,0 0 0,0 0 0,-6 9 0,6-9 0,0 0 0,0 0 0,0 0 0,0 0 0,0 8 0,0-8 0,0 0 0,0 0 0,0 0 0,0 0 0,0 0 0,0 0 0,0 0 0,0-7 0,0 7 0,8-1-71,1-13-13,2-2-3,0-4-6,4 0-5</inkml:trace>
          <inkml:trace contextRef="#ctx0" brushRef="#br0" timeOffset="-1138.802">373 61 38,'19'-16'50,"-9"2"3,2 1-24,-6 4-2,-6 9 0,7-10-6,-7 10-2,0 0-1,0 10 2,-4 10 0,-11 7-1,-1 7-1,-11 9 1,1 7 3,-10 8-1,-1 3-2,-5-1-3,4-5-3,1-5-5,1-4-2,9-8 0,0-5-2,8-9-1,2-6 0,6-3-1,1-4 0,5-2 0,5-9-2,-7 8 0,7-8-2,0 0-3,0 0-3,0 0-11,7 0-18,0-39-37,7 32-5,4-7-5,5-1-3,2-4 0</inkml:trace>
          <inkml:trace contextRef="#ctx0" brushRef="#br0" timeOffset="-717.6013">610 290 27,'6'-8'47,"-6"8"0,0 0-26,0 0-1,0 0 3,-10 13 3,0 8 1,-3 3 0,-3 11 1,-4-1 3,-5 13-3,4-1-2,-4 5-5,5-5-5,1-4-5,10-2-3,7-6 0,11-7-2,15-10 1,7-10-1,6-7 0,3-4 1,5-9-1,-10-6 0,-3-2-1,-9-1-1,-13 3-1,-10 2-1,-8 3 1,-13 7-2,-6 3 0,-2 3 0,-7 1-2,0 8-2,-1-1-8,8 2-28,21 3-38,-14-3-3,9-4-4,2-2-6,11-3-2</inkml:trace>
        </inkml:traceGroup>
      </inkml:traceGroup>
    </inkml:traceGroup>
    <inkml:traceGroup>
      <inkml:annotationXML>
        <emma:emma xmlns:emma="http://www.w3.org/2003/04/emma" version="1.0">
          <emma:interpretation id="{75FE83E4-B386-4701-924A-433D5B505390}" emma:medium="tactile" emma:mode="ink">
            <msink:context xmlns:msink="http://schemas.microsoft.com/ink/2010/main" type="paragraph" rotatedBoundingBox="19520,5063 21382,6038 20471,7777 18609,68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8B3A83-AB40-451B-8974-16CACAE925B7}" emma:medium="tactile" emma:mode="ink">
              <msink:context xmlns:msink="http://schemas.microsoft.com/ink/2010/main" type="line" rotatedBoundingBox="19520,5063 20882,5776 20510,6487 19148,5773"/>
            </emma:interpretation>
          </emma:emma>
        </inkml:annotationXML>
        <inkml:traceGroup>
          <inkml:annotationXML>
            <emma:emma xmlns:emma="http://www.w3.org/2003/04/emma" version="1.0">
              <emma:interpretation id="{E10A9D34-E816-45BB-B3BD-503A59949CEE}" emma:medium="tactile" emma:mode="ink">
                <msink:context xmlns:msink="http://schemas.microsoft.com/ink/2010/main" type="inkWord" rotatedBoundingBox="19105,5646 19499,5282 19731,5534 19336,5897"/>
              </emma:interpretation>
              <emma:one-of disjunction-type="recognition" id="oneOf1">
                <emma:interpretation id="interp5" emma:lang="ko-KR" emma:confidence="0">
                  <emma:literal>』</emma:literal>
                </emma:interpretation>
                <emma:interpretation id="interp6" emma:lang="ko-KR" emma:confidence="0">
                  <emma:literal>」</emma:literal>
                </emma:interpretation>
                <emma:interpretation id="interp7" emma:lang="ko-KR" emma:confidence="0">
                  <emma:literal>w</emma:literal>
                </emma:interpretation>
                <emma:interpretation id="interp8" emma:lang="ko-KR" emma:confidence="0">
                  <emma:literal>나</emma:literal>
                </emma:interpretation>
                <emma:interpretation id="interp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6146.4108">-680 1419 48,'0'-16'63,"0"16"6,0-16-2,0 16-33,0 0-8,0 0-3,0 0-2,-1 6-1,-2 10-3,0 8-5,1 4-1,0 4 2,-2 5 3,1 4-2,1 0-3,2-3-4,-3-3-3,3-7-1,0-2 0,-3-9 0,3-5 0,0-3-1,0-9-2,0 9-3,0-9-10,0 0-16,6-5-20,-1-3-29,3-4-1,-1-6-8,6-2 0</inkml:trace>
          <inkml:trace contextRef="#ctx0" brushRef="#br0" timeOffset="6520.8114">-494 1413 18,'9'-12'45,"-9"12"1,0 0 4,0 0-22,-6 0 1,1 13-1,-2 2-2,0 3 1,0 3 1,4 3-2,3 3 0,2 0-4,9-5-3,4-8-4,4 0-2,6-11-1,1-3-1,-1-9 2,-2-11-3,-1 0-1,-5-6-2,-5 1-4,-6-3-3,-6 1 0,-3 6 0,-7 0 0,-6 7 0,-2 5 0,-7 8 0,2 1 0,-5 8 0,6 9-5,-1 6-76,-2-1-1,7 1-3,-1-2-4,12 2-7</inkml:trace>
        </inkml:traceGroup>
        <inkml:traceGroup>
          <inkml:annotationXML>
            <emma:emma xmlns:emma="http://www.w3.org/2003/04/emma" version="1.0">
              <emma:interpretation id="{35FBAAAD-1D88-4792-BA22-7D6836154425}" emma:medium="tactile" emma:mode="ink">
                <msink:context xmlns:msink="http://schemas.microsoft.com/ink/2010/main" type="inkWord" rotatedBoundingBox="19922,6065 20322,5482 20347,5500 19947,6082"/>
              </emma:interpretation>
              <emma:one-of disjunction-type="recognition" id="oneOf2">
                <emma:interpretation id="interp10" emma:lang="ko-KR" emma:confidence="0">
                  <emma:literal>1</emma:literal>
                </emma:interpretation>
                <emma:interpretation id="interp11" emma:lang="ko-KR" emma:confidence="0">
                  <emma:literal>Ⅰ</emma:literal>
                </emma:interpretation>
                <emma:interpretation id="interp12" emma:lang="ko-KR" emma:confidence="0">
                  <emma:literal>I</emma:literal>
                </emma:interpretation>
                <emma:interpretation id="interp13" emma:lang="ko-KR" emma:confidence="0">
                  <emma:literal>l</emma:literal>
                </emma:interpretation>
                <emma:interpretation id="interp1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4492.8079">296 1481 11,'8'-15'47,"2"6"4,-7-4 3,-3 13-27,2-14 2,-2 14-3,0 0-3,10-7-4,-10 7-3,0 0-4,0 0 0,-4 10-1,-4 6 1,-6 7 3,-4 11 4,-7 7 1,-2 8 3,-7 4 0,-1 6 0,-7-2-4,5-3-4,3-6-11,1-9-4,5-7 0,6-6 0,5-9 0,6-6 0,11-11 0,-12 13 0,12-13 0,0 0 0,0 0 0,0 0 0,0 0 0,0-8 0,0 8 0,11-14-4,-3 2-49,5 2-31,-1-1-2,3 0-3,-2-2-4,6 3 3</inkml:trace>
        </inkml:traceGroup>
        <inkml:traceGroup>
          <inkml:annotationXML>
            <emma:emma xmlns:emma="http://www.w3.org/2003/04/emma" version="1.0">
              <emma:interpretation id="{68AA27FF-D519-4DC6-8CCB-A93F219CEDA6}" emma:medium="tactile" emma:mode="ink">
                <msink:context xmlns:msink="http://schemas.microsoft.com/ink/2010/main" type="inkWord" rotatedBoundingBox="20301,6337 20408,5789 20710,5848 20603,6396"/>
              </emma:interpretation>
              <emma:one-of disjunction-type="recognition" id="oneOf3">
                <emma:interpretation id="interp15" emma:lang="ko-KR" emma:confidence="0">
                  <emma:literal>6</emma:literal>
                </emma:interpretation>
                <emma:interpretation id="interp16" emma:lang="ko-KR" emma:confidence="0">
                  <emma:literal>‘</emma:literal>
                </emma:interpretation>
                <emma:interpretation id="interp17" emma:lang="ko-KR" emma:confidence="0">
                  <emma:literal>U</emma:literal>
                </emma:interpretation>
                <emma:interpretation id="interp18" emma:lang="ko-KR" emma:confidence="0">
                  <emma:literal>ㄴ</emma:literal>
                </emma:interpretation>
                <emma:interpretation id="interp1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5366.4092">570 1767 0,'0'0'43,"6"-8"2,-6 8 4,0 0-23,-11 0 1,2 4 3,-2 9 3,-2 3 2,-7 8 2,-2 5-1,-4 6 2,-1 5-6,-4 4-5,6 8-5,1-2-6,6 0-5,5-5-7,11-5-4,4-4 0,13-8 0,9-9 0,6-11 0,6-7 0,3-2 0,-4-10 0,4-1 0,-7-6 0,-6-3 0,-7 3 0,-8 2 0,-8 2 0,-4 1 0,-12 5 0,-5 3 0,-8 3 0,0 2 0,-2 7 0,-1 2 0,2 2 0,1 3 0,-1-2 0,10 4-19,6 0-63,-2-5-2,10-1-3,3-10-8,0 0-3</inkml:trace>
        </inkml:traceGroup>
      </inkml:traceGroup>
      <inkml:traceGroup>
        <inkml:annotationXML>
          <emma:emma xmlns:emma="http://www.w3.org/2003/04/emma" version="1.0">
            <emma:interpretation id="{EC1D5871-E986-46F9-AD59-5BDE68CC43CE}" emma:medium="tactile" emma:mode="ink">
              <msink:context xmlns:msink="http://schemas.microsoft.com/ink/2010/main" type="line" rotatedBoundingBox="19536,6442 20830,7056 20506,7739 19212,7124"/>
            </emma:interpretation>
          </emma:emma>
        </inkml:annotationXML>
        <inkml:traceGroup>
          <inkml:annotationXML>
            <emma:emma xmlns:emma="http://www.w3.org/2003/04/emma" version="1.0">
              <emma:interpretation id="{E0CF1CB3-EFAA-4D45-91BB-C8424C9D44D2}" emma:medium="tactile" emma:mode="ink">
                <msink:context xmlns:msink="http://schemas.microsoft.com/ink/2010/main" type="inkWord" rotatedBoundingBox="19536,6442 20830,7056 20506,7739 19212,7124"/>
              </emma:interpretation>
              <emma:one-of disjunction-type="recognition" id="oneOf4">
                <emma:interpretation id="interp20" emma:lang="ko-KR" emma:confidence="0">
                  <emma:literal>뱌</emma:literal>
                </emma:interpretation>
                <emma:interpretation id="interp21" emma:lang="ko-KR" emma:confidence="0">
                  <emma:literal>먀</emma:literal>
                </emma:interpretation>
                <emma:interpretation id="interp22" emma:lang="ko-KR" emma:confidence="0">
                  <emma:literal>咏</emma:literal>
                </emma:interpretation>
                <emma:interpretation id="interp23" emma:lang="ko-KR" emma:confidence="0">
                  <emma:literal>ㅰ</emma:literal>
                </emma:interpretation>
                <emma:interpretation id="interp24" emma:lang="ko-KR" emma:confidence="0">
                  <emma:literal>帆</emma:literal>
                </emma:interpretation>
              </emma:one-of>
            </emma:emma>
          </inkml:annotationXML>
          <inkml:trace contextRef="#ctx0" brushRef="#br0" timeOffset="7566.0133">271 2881 1,'10'-10'53,"-5"-5"7,5 1 3,-5-5-26,4 6-1,-4-3-5,1 5-3,-1-2-5,-5 13-5,6-14-3,-6 14-6,0 5-2,-7 10 2,-4 10 0,-10 6 1,-4 12 1,-8 1 0,-3 11 3,-3-2 0,-6 1-1,5-5-2,1-5-2,8-8-2,4-6-1,7-6 0,4-7-6,5-4 0,3-2 0,8-11 0,-10 11 0,10-11 0,0 0 0,0 0 0,0 0 0,0 0-6,0 0-26,0 0-47,0-11-4,5 0-3,8 0-4,1-5-3</inkml:trace>
          <inkml:trace contextRef="#ctx0" brushRef="#br0" timeOffset="9063.6158">-580 2709 3,'-3'-9'61,"0"-3"6,3 12-2,-7-17-5,7 17-31,0 0-3,-10 6-3,9 11-2,-2 5 0,-1 13-2,-1 2-1,-1 10 1,2 1 0,-1 2-4,0-3-4,-3-4-5,5-9-2,1-6-1,2-8 1,-2-7-2,2-5 0,0-8-5,0 0-10,7 0-33,0-10-32,3-7 0,-2-3-7,3 1-6,-1-7 0</inkml:trace>
          <inkml:trace contextRef="#ctx0" brushRef="#br0" timeOffset="9781.2172">-436 2708 42,'0'0'46,"2"-9"3,-2 9-29,0 0-3,0-8-1,0 8-3,0 0-1,6-8-3,-6 8 0,11-8-2,-2 4-1,-1 0 2,3 0 0,-1-2-1,2 3 2,-1-1 1,4-1 0,-1 1 0,1 0 0,0 2-1,3-1-2,-3 2-1,3 0-2,-2 1-1,0 0-1,-4 2-1,1 3 0,-13-5 2,15 20 1,-11-6 3,-4 0 0,-1 3 1,-10 0 1,-2 5 1,-6-2-1,3 0 0,-7-5 0,4 2-1,0-6-2,4-2-1,4-2-3,1-4 0,10-3 0,0 0-2,10 0-1,5 0 0,6 0-1,-2 0 1,6 0 0,-2 5 2,2 4 1,-2 8 2,-6 1 2,-5 1 3,-10 3 2,-2 2 2,-11 0 0,-5-1-6,-11-1-7,-2-6 0,-4-2 0,0-3 0,2 1 0,1-6 0,8-2 0,0-4 0,11-24-56,11 24-28,-10-10-3,10 10-7,6-16-5</inkml:trace>
          <inkml:trace contextRef="#ctx0" brushRef="#br0" timeOffset="8299.2146">541 3051 0,'0'0'36,"0"0"4,6-8-21,-6 8 2,0 0 1,0 0 1,0 0 1,0-9 0,0 9-2,0 0-2,0 0-3,0 0-3,0 0-3,0 0 0,0 0-3,0 0-2,0 0-1,0 0-2,-6 0-1,6 0 0,-12 16 0,-6-3 2,4 3 2,-7 6 3,2 3 2,-4 3 2,-2 4 2,2 0 0,3 1-1,5 2 0,8 7-1,3-5-2,7-3-1,9-6-1,13-7-2,5-8-1,10-7-1,3-4 0,-4-11-2,1-9-1,-5-5-2,-7-1 2,-11 3 0,-8-2-1,-9 4-1,-4 1 2,-14 5-2,-5 5 0,-9 6 0,-4 2 0,-4 8 0,0 4 0,-1 7 0,2-1 0,6 8-14,3 34-51,6-41-15,11-1-1,2-6-5,8 1-6,3-13 0</inkml:trace>
        </inkml:traceGroup>
      </inkml:traceGroup>
    </inkml:traceGroup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1:31.71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9CF617F9-DD06-4FBB-AB2B-975A96F44EE9}" emma:medium="tactile" emma:mode="ink">
          <msink:context xmlns:msink="http://schemas.microsoft.com/ink/2010/main" type="writingRegion" rotatedBoundingBox="17892,4704 18337,4704 18337,4983 17892,4983"/>
        </emma:interpretation>
      </emma:emma>
    </inkml:annotationXML>
    <inkml:traceGroup>
      <inkml:annotationXML>
        <emma:emma xmlns:emma="http://www.w3.org/2003/04/emma" version="1.0">
          <emma:interpretation id="{5FAFFCDB-392B-4DB7-B1E2-A0607BBE353B}" emma:medium="tactile" emma:mode="ink">
            <msink:context xmlns:msink="http://schemas.microsoft.com/ink/2010/main" type="paragraph" rotatedBoundingBox="17892,4704 18337,4704 18337,4983 17892,49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289F11-0CD3-42DC-B418-50C333D60C06}" emma:medium="tactile" emma:mode="ink">
              <msink:context xmlns:msink="http://schemas.microsoft.com/ink/2010/main" type="line" rotatedBoundingBox="17892,4704 18337,4704 18337,4983 17892,4983"/>
            </emma:interpretation>
          </emma:emma>
        </inkml:annotationXML>
        <inkml:traceGroup>
          <inkml:annotationXML>
            <emma:emma xmlns:emma="http://www.w3.org/2003/04/emma" version="1.0">
              <emma:interpretation id="{0B9E4EA3-AF85-46D0-A848-3A46C490A2F3}" emma:medium="tactile" emma:mode="ink">
                <msink:context xmlns:msink="http://schemas.microsoft.com/ink/2010/main" type="inkWord" rotatedBoundingBox="17892,4704 18337,4704 18337,4983 17892,4983"/>
              </emma:interpretation>
              <emma:one-of disjunction-type="recognition" id="oneOf0">
                <emma:interpretation id="interp0" emma:lang="ko-KR" emma:confidence="0">
                  <emma:literal>二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느</emma:literal>
                </emma:interpretation>
                <emma:interpretation id="interp4" emma:lang="ko-KR" emma:confidence="0">
                  <emma:literal>드</emma:literal>
                </emma:interpretation>
              </emma:one-of>
            </emma:emma>
          </inkml:annotationXML>
          <inkml:trace contextRef="#ctx0" brushRef="#br0">31 37 38,'-15'-5'76,"15"5"2,-11-6-2,11 6-4,-7-8-39,7 8-6,0 0-8,10-5-6,-1 2-4,8 3-3,1-1 0,5 1-1,6-3 2,1 3-2,2-1-1,-2 0-1,1 0 0,-4-1-1,-2 1-1,-1 1-4,-8 0-5,1 0-13,-5 1-17,-12-1-39,4 13-1,-4-13-7,-16 16-4,-6-7 5</inkml:trace>
          <inkml:trace contextRef="#ctx0" brushRef="#br0" timeOffset="187.2004">19 270 12,'0'9'77,"0"-9"5,12-1-1,9 1-3,2 0-7,10 0-45,2-3-4,5 1-5,2-2-7,0-4-10,0 3-32,3 4-42,-17-3-3,1 2-4,-11-3-5,-4-2-5</inkml:trace>
        </inkml:traceGroup>
      </inkml:traceGroup>
    </inkml:traceGroup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0A86A6D-252C-469B-BF99-6F551D57FD67}" emma:medium="tactile" emma:mode="ink">
          <msink:context xmlns:msink="http://schemas.microsoft.com/ink/2010/main" type="inkDrawing" rotatedBoundingBox="25715,17834 25744,17748 25779,17759 25750,17846" shapeName="Other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9:01.47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5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31CCA7-0DF2-452B-A96D-AFE01AEC6583}" emma:medium="tactile" emma:mode="ink">
          <msink:context xmlns:msink="http://schemas.microsoft.com/ink/2010/main" type="writingRegion" rotatedBoundingBox="1616,2051 26164,1030 26846,17418 2298,18439"/>
        </emma:interpretation>
      </emma:emma>
    </inkml:annotationXML>
    <inkml:traceGroup>
      <inkml:annotationXML>
        <emma:emma xmlns:emma="http://www.w3.org/2003/04/emma" version="1.0">
          <emma:interpretation id="{00A22B02-54C8-4D26-8235-D4744524D9E7}" emma:medium="tactile" emma:mode="ink">
            <msink:context xmlns:msink="http://schemas.microsoft.com/ink/2010/main" type="paragraph" rotatedBoundingBox="1640,2016 18831,1799 18846,3047 1655,32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AEF2EB-91F6-4EA5-8D9A-907E3A641A13}" emma:medium="tactile" emma:mode="ink">
              <msink:context xmlns:msink="http://schemas.microsoft.com/ink/2010/main" type="line" rotatedBoundingBox="1640,2016 18831,1799 18846,3047 1655,3265"/>
            </emma:interpretation>
          </emma:emma>
        </inkml:annotationXML>
        <inkml:traceGroup>
          <inkml:annotationXML>
            <emma:emma xmlns:emma="http://www.w3.org/2003/04/emma" version="1.0">
              <emma:interpretation id="{E764D423-F225-4319-9C55-00AB27DE109B}" emma:medium="tactile" emma:mode="ink">
                <msink:context xmlns:msink="http://schemas.microsoft.com/ink/2010/main" type="inkWord" rotatedBoundingBox="1643,2284 2281,2275 2289,2913 1651,2921"/>
              </emma:interpretation>
              <emma:one-of disjunction-type="recognition" id="oneOf0">
                <emma:interpretation id="interp0" emma:lang="ko-KR" emma:confidence="0">
                  <emma:literal>므</emma:literal>
                </emma:interpretation>
                <emma:interpretation id="interp1" emma:lang="ko-KR" emma:confidence="0">
                  <emma:literal>고</emma:literal>
                </emma:interpretation>
                <emma:interpretation id="interp2" emma:lang="ko-KR" emma:confidence="0">
                  <emma:literal>크</emma:literal>
                </emma:interpretation>
                <emma:interpretation id="interp3" emma:lang="ko-KR" emma:confidence="0">
                  <emma:literal>쿄</emma:literal>
                </emma:interpretation>
                <emma:interpretation id="interp4" emma:lang="ko-KR" emma:confidence="0">
                  <emma:literal>÷</emma:literal>
                </emma:interpretation>
              </emma:one-of>
            </emma:emma>
          </inkml:annotationXML>
          <inkml:trace contextRef="#ctx0" brushRef="#br0">-952 393 19,'-19'-14'77,"-5"-1"1,8 4-2,-2 1-5,6-5-2,12 15-55,0-10-4,0 10-5,0 0-4,0 0 0,9-7 2,8 6 0,-1-1 2,12-1 2,1 0 0,8-1 0,2-2 0,5 3-3,1-2-1,-1 1 0,2 3-1,-6-1-2,0 0-5,-7 2-5,0 2-12,-10 1-13,-1 0-16,2 6-26,-12-5-2,0 6-4,-12 0 3</inkml:trace>
          <inkml:trace contextRef="#ctx0" brushRef="#br0" timeOffset="296.4004">-1059 797 26,'-11'27'70,"2"-5"0,9-1-2,0-6-3,15-5-2,9-3-46,5 0-8,11-1 5,1-4 3,9-1 0,-3-1 1,8-6 0,-8 3-2,-3-6-4,-4 5-5,-9 0-3,-3 1-4,-7 0-2,-6 3-4,-15 0-9,8 0-19,-8 8-21,0-8-26,-10 2-2,10-2-3,-8 0-2</inkml:trace>
          <inkml:trace contextRef="#ctx0" brushRef="#br0" timeOffset="-296.4004">-798 427 0,'2'-13'57,"-1"3"2,-1-1-1,0 1 1,-12 3-32,12 7-3,0-9-5,0 9-5,0 0 2,0 0 3,0 9 3,0 6-1,1 3-2,2 9-2,-3 3 1,0 9-1,0 2-4,-1-2-5,-2 3-3,1-5-2,0-4-1,0-6-1,2-3 1,0-11 0,-2-3 0,2-1-2,0-9-3,0 0-14,0 0-34,0 0-27,0 0-2,5-17-6,-1 2-5,-4-14 3</inkml:trace>
        </inkml:traceGroup>
        <inkml:traceGroup>
          <inkml:annotationXML>
            <emma:emma xmlns:emma="http://www.w3.org/2003/04/emma" version="1.0">
              <emma:interpretation id="{0FEA2F73-ACDF-410E-8CFF-03FB64963C1C}" emma:medium="tactile" emma:mode="ink">
                <msink:context xmlns:msink="http://schemas.microsoft.com/ink/2010/main" type="inkWord" rotatedBoundingBox="2481,2006 3052,1998 3063,2898 2493,2905"/>
              </emma:interpretation>
              <emma:one-of disjunction-type="recognition" id="oneOf1">
                <emma:interpretation id="interp5" emma:lang="ko-KR" emma:confidence="0">
                  <emma:literal>f</emma:literal>
                </emma:interpretation>
                <emma:interpretation id="interp6" emma:lang="ko-KR" emma:confidence="0">
                  <emma:literal>千</emma:literal>
                </emma:interpretation>
                <emma:interpretation id="interp7" emma:lang="ko-KR" emma:confidence="0">
                  <emma:literal>+</emma:literal>
                </emma:interpretation>
                <emma:interpretation id="interp8" emma:lang="ko-KR" emma:confidence="0">
                  <emma:literal>十</emma:literal>
                </emma:interpretation>
                <emma:interpretation id="interp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795.6014">323 168 32,'1'-18'44,"-1"1"1,-5-1-3,-5-1-42,-2-4 8,-8 10 2,-9-7 1,6 9 0,-7-4 0,1 8 0,-3-1 0,3 8 2,3 0-6,2 4-3,11 2 0,-2 14 5,3 11 4,4 4 3,4 11 1,1 3 3,2 9 1,1 4 2,1 4-1,5-2-9,2-3-3,-2-7-3,1 1-1,-3-7-2,3 0-1,-2-9-1,1 0 1,-4-11 0,-2-5 0,0 0-1,0-7-5,0-1-17,-2-5-52,2-10-1,-9 0-5,2-6-4,3-7-6</inkml:trace>
          <inkml:trace contextRef="#ctx0" brushRef="#br0" timeOffset="1076.4019">-242 479 58,'0'0'78,"0"0"-2,0 0-5,0 0-4,18-2 3,4 0-65,7-1 1,7 2 2,3-1 2,3-1 1,2 0-1,-4 1 1,4 0-1,-5 0-4,-5 0-3,-8 0-8,-2 2-15,-6 0-26,-18 0-32,20 2-1,-20-2-5,0 0-7,-8-10 2</inkml:trace>
        </inkml:traceGroup>
        <inkml:traceGroup>
          <inkml:annotationXML>
            <emma:emma xmlns:emma="http://www.w3.org/2003/04/emma" version="1.0">
              <emma:interpretation id="{6BE3EDE8-26BC-4039-B3A9-AFA0B98589D4}" emma:medium="tactile" emma:mode="ink">
                <msink:context xmlns:msink="http://schemas.microsoft.com/ink/2010/main" type="inkWord" rotatedBoundingBox="3923,2099 4534,2092 4544,2857 3933,2865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의</emma:literal>
                </emma:interpretation>
                <emma:interpretation id="interp13" emma:lang="ko-KR" emma:confidence="0">
                  <emma:literal>^</emma:literal>
                </emma:interpretation>
                <emma:interpretation id="interp1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4820.4082">1209 851 16,'0'0'51,"0"0"10,-6 11 5,6-11-22,0 0-2,0 0 2,0 0-5,0 0 0,0 0-7,6-13-5,-3 4-8,-1-9-8,5-3-4,-1-8-3,3-5-2,1-8 0,4-5-1,0-8 0,2 1-1,5-6-1,1-5-1,3 3-1,2 7 1,1 1-1,1 9 0,1 6 0,-4 8-1,2 7 0,-5 14 0,1 7 1,-2 7 0,-3 15 2,-2 9 2,-2 12 1,0 9 2,-1 4 2,1 10 0,-5 3-1,1 2 0,0-4-1,0-7-1,-2-1 0,1-9-3,0-8 0,-4-10 0,3-9 0,-5-5 0,1-6 0,-5-9 0,0 0 0,0 0 0,0 0 0,9-4 0,-8-5-17,2-2-30,1-2-37,-1-1 0,4-1-6,-7-4-2,0 7 3</inkml:trace>
          <inkml:trace contextRef="#ctx0" brushRef="#br0" timeOffset="5070.0089">1471 605 58,'-31'0'85,"8"0"-4,2-5-6,9 5-4,1-10 0,-4 5-59,15 5-4,8 0-3,9 0 0,6 0 2,6 0 1,3 0 0,2 0 0,1 0-4,-1-1-3,-1 1-9,-8 0-19,-7-43-36,-2 45-16,-16-2-1,17 3-8,-17-3-3</inkml:trace>
        </inkml:traceGroup>
        <inkml:traceGroup>
          <inkml:annotationXML>
            <emma:emma xmlns:emma="http://www.w3.org/2003/04/emma" version="1.0">
              <emma:interpretation id="{C957EE50-D3B6-41AA-96BA-8040655B937E}" emma:medium="tactile" emma:mode="ink">
                <msink:context xmlns:msink="http://schemas.microsoft.com/ink/2010/main" type="inkWord" rotatedBoundingBox="5162,2157 5651,2150 5659,2779 5170,2785"/>
              </emma:interpretation>
              <emma:one-of disjunction-type="recognition" id="oneOf3">
                <emma:interpretation id="interp15" emma:lang="ko-KR" emma:confidence="0">
                  <emma:literal>h</emma:literal>
                </emma:interpretation>
                <emma:interpretation id="interp16" emma:lang="ko-KR" emma:confidence="0">
                  <emma:literal>n</emma:literal>
                </emma:interpretation>
                <emma:interpretation id="interp17" emma:lang="ko-KR" emma:confidence="0">
                  <emma:literal>k</emma:literal>
                </emma:interpretation>
                <emma:interpretation id="interp18" emma:lang="ko-KR" emma:confidence="0">
                  <emma:literal>ⅱ</emma:literal>
                </emma:interpretation>
                <emma:interpretation id="interp19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5928.0104">2444 160 29,'0'0'46,"-11"-6"1,11 6 7,0 13-29,0 12 6,2 5 2,0 14-1,2 4 2,-1 10 1,-1 3 0,3 3-7,-3-4-7,1-5-8,0-7-4,0-8-3,1-8 0,-4-11 2,2-4 3,-2-17-3,0 0-8,0 0 0,0-9 0,0-12 0,2-6 0,2-5 0,-4-6 0,5-3 0,5-4 0,0 2 0,4 4 0,3 7 0,6 6-6,4 7 1,5 8 1,-2 8-1,3 9 2,-2 9 2,-4 7 0,-2 4 1,-3 6 1,-3 5 0,1 1 2,-3-2-1,-4-2 1,-1-1-1,-4-5 0,1-6 0,-4-2 0,-1-5 1,-2-4-1,-2-3 0,0-8-6,0 0-16,5 10-32,-5-10-26,10-13-2,-3 0-7,5-5-3,-6-4 0</inkml:trace>
        </inkml:traceGroup>
        <inkml:traceGroup>
          <inkml:annotationXML>
            <emma:emma xmlns:emma="http://www.w3.org/2003/04/emma" version="1.0">
              <emma:interpretation id="{798EE1A5-42B1-4131-A3F0-B18382236057}" emma:medium="tactile" emma:mode="ink">
                <msink:context xmlns:msink="http://schemas.microsoft.com/ink/2010/main" type="inkWord" rotatedBoundingBox="5743,2374 6184,2368 6188,2749 5748,2754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다</emma:literal>
                </emma:interpretation>
                <emma:interpretation id="interp22" emma:lang="ko-KR" emma:confidence="0">
                  <emma:literal>『</emma:literal>
                </emma:interpretation>
                <emma:interpretation id="interp23" emma:lang="ko-KR" emma:confidence="0">
                  <emma:literal>u</emma:literal>
                </emma:interpretation>
                <emma:interpretation id="interp2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6489.6114">3366 440 10,'8'-10'40,"-5"-2"-1,-3 1 1,0 11-32,-10-16 1,-4 8 1,-4 1 4,-2 2 2,-5 2 2,-7 3 1,2 2 4,-3 5 5,2 9 1,0 5-1,0 7-2,2 4 0,7 8-2,9 0-2,-1 2-3,8-3-6,5-3-4,2-5-1,9-8-2,5-3 0,4-14 0,3-6 0,3-9-2,3-11 1,-1-5-7,-2-8-4,-1-4-10,-1-5-8,-5-2-1,-3 4-1,-4 2 6,-4 7 3,-3 2 3,0 11 3,-4 9 10,0 9 10,0 0 5,-2 12 2,-3 7-3,3 3-3,0 6 2,1 0 3,1 5-3,3-1-2,5 2-2,2-4-2,1-3-1,1 0-2,0-5 0,1-3-2,-1-7-2,-2-3-4,2-4-16,-1-2-23,0-6-33,3-3-1,-1-10-5,0-1-4,-3-5 3</inkml:trace>
        </inkml:traceGroup>
        <inkml:traceGroup>
          <inkml:annotationXML>
            <emma:emma xmlns:emma="http://www.w3.org/2003/04/emma" version="1.0">
              <emma:interpretation id="{8E366DED-6EEC-4817-9474-392743FF9B13}" emma:medium="tactile" emma:mode="ink">
                <msink:context xmlns:msink="http://schemas.microsoft.com/ink/2010/main" type="inkWord" rotatedBoundingBox="6343,2282 6648,2278 6654,2745 6349,2749"/>
              </emma:interpretation>
              <emma:one-of disjunction-type="recognition" id="oneOf5">
                <emma:interpretation id="interp25" emma:lang="ko-KR" emma:confidence="0">
                  <emma:literal>s</emma:literal>
                </emma:interpretation>
                <emma:interpretation id="interp26" emma:lang="ko-KR" emma:confidence="0">
                  <emma:literal>S</emma:literal>
                </emma:interpretation>
                <emma:interpretation id="interp27" emma:lang="ko-KR" emma:confidence="0">
                  <emma:literal>8</emma:literal>
                </emma:interpretation>
                <emma:interpretation id="interp28" emma:lang="ko-KR" emma:confidence="0">
                  <emma:literal>’</emma:literal>
                </emma:interpretation>
                <emma:interpretation id="interp2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6879.6121">3780 286 12,'2'-9'47,"-10"9"5,-4 4 3,-8 10 3,-1-1-42,2 0 1,-5 2 1,7-2 2,-4 4-2,8 0 1,4-2-3,6 4-1,6-1-1,9 2 0,10 3-2,4 0 1,9 3-1,6 1-2,-1 0-2,0-1-1,-7-6 2,-4 2 2,-10-5 1,-10 4 0,-13-10 0,-18 0-10,-9-1-2,-3-4 0,-6 2 0,1-2 0,2 0 0,1-6 0,10 0 0,3 0 0,12-9-38,11 9-46,-2-11-2,10 5-5,2-4-4,11 1-2</inkml:trace>
        </inkml:traceGroup>
        <inkml:traceGroup>
          <inkml:annotationXML>
            <emma:emma xmlns:emma="http://www.w3.org/2003/04/emma" version="1.0">
              <emma:interpretation id="{4BFEC1A4-31DF-43D1-AC30-0FF372F75682}" emma:medium="tactile" emma:mode="ink">
                <msink:context xmlns:msink="http://schemas.microsoft.com/ink/2010/main" type="inkWord" rotatedBoundingBox="7380,2304 7466,2302 7472,2757 7386,2758"/>
              </emma:interpretation>
              <emma:one-of disjunction-type="recognition" id="oneOf6">
                <emma:interpretation id="interp30" emma:lang="ko-KR" emma:confidence="0">
                  <emma:literal>i</emma:literal>
                </emma:interpretation>
                <emma:interpretation id="interp31" emma:lang="ko-KR" emma:confidence="0">
                  <emma:literal>ⅰ</emma:literal>
                </emma:interpretation>
                <emma:interpretation id="interp32" emma:lang="ko-KR" emma:confidence="0">
                  <emma:literal>「</emma:literal>
                </emma:interpretation>
                <emma:interpretation id="interp33" emma:lang="ko-KR" emma:confidence="0">
                  <emma:literal>!</emma:literal>
                </emma:interpretation>
                <emma:interpretation id="interp3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8860.8154">4684 334 17,'-9'-10'76,"2"0"0,0 7-4,7 3-7,-10-10-1,10 10-46,0 0-16,0 0-7,0 4-14,0 5-11,9 23-16,-2-19-20,6 3-4,0-4-2,5-2 1</inkml:trace>
          <inkml:trace contextRef="#ctx0" brushRef="#br0" timeOffset="8673.6152">4702 443 22,'-9'-11'46,"9"11"0,-9-3 1,9 3-23,-2 6-3,2 8 4,0 0-3,0 8 4,0 2 3,1 3-1,3 5-1,0-3-2,2 3-6,-1-4-6,1-1-4,-1-7-3,-1 0-2,2-8 1,-6 0 0,0-12 0,3 7-3,-3-7-17,0 0-26,8-6-31,-4-5-2,-4-11-4,3 0-7,-3-10-1</inkml:trace>
        </inkml:traceGroup>
        <inkml:traceGroup>
          <inkml:annotationXML>
            <emma:emma xmlns:emma="http://www.w3.org/2003/04/emma" version="1.0">
              <emma:interpretation id="{6E4A6700-256F-4B0C-9FA8-6AEB786D43B7}" emma:medium="tactile" emma:mode="ink">
                <msink:context xmlns:msink="http://schemas.microsoft.com/ink/2010/main" type="inkWord" rotatedBoundingBox="7628,2196 8096,2190 8103,2751 7636,2757"/>
              </emma:interpretation>
              <emma:one-of disjunction-type="recognition" id="oneOf7">
                <emma:interpretation id="interp35" emma:lang="ko-KR" emma:confidence="0">
                  <emma:literal>N</emma:literal>
                </emma:interpretation>
                <emma:interpretation id="interp36" emma:lang="ko-KR" emma:confidence="0">
                  <emma:literal>w</emma:literal>
                </emma:interpretation>
                <emma:interpretation id="interp37" emma:lang="ko-KR" emma:confidence="0">
                  <emma:literal>W</emma:literal>
                </emma:interpretation>
                <emma:interpretation id="interp38" emma:lang="ko-KR" emma:confidence="0">
                  <emma:literal>ⅳ</emma:literal>
                </emma:interpretation>
                <emma:interpretation id="interp39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9438.0165">4950 385 25,'-5'9'49,"1"8"5,-9-1 4,11-2-15,-3 13-22,1 12 2,2 3 3,-1-1 2,3 2-3,-3-10 0,3 1-4,-3-12-2,3 1 0,0-14-2,0-9 0,0 0-3,3-9-1,-2-9-1,1-4-10,2-3-2,-3-11 0,6-1 0,-4-2-10,4 3 2,-2 1-2,4 1-1,-2 9 0,1 5 2,1 9 2,1 5 2,2 6 3,0 4 0,4 11 4,-1 7-1,3 3 3,0 6 1,5-1 1,0 5 1,-4-1-1,4-8 1,-3-3 0,0-4 3,-2-5 0,1-9 0,-5-8-10,0-8 0,-3-9 0,0-4 0,-4-9 0,-2-5 0,1-6 0,-3 1 0,-2-2 0,-1 1 0,0 0 0,0 4 0,0 7 0,0 7 0,0 1 0,0 11 0,0 14-20,0-9-33,19 11-32,-16 9 1,8 6-6,-4 2-4,10 10 9</inkml:trace>
        </inkml:traceGroup>
        <inkml:traceGroup>
          <inkml:annotationXML>
            <emma:emma xmlns:emma="http://www.w3.org/2003/04/emma" version="1.0">
              <emma:interpretation id="{5FCE3E75-BC71-4E8B-9C59-60A312EE2222}" emma:medium="tactile" emma:mode="ink">
                <msink:context xmlns:msink="http://schemas.microsoft.com/ink/2010/main" type="inkWord" rotatedBoundingBox="8235,1979 8680,1973 8688,2632 8243,2638"/>
              </emma:interpretation>
              <emma:one-of disjunction-type="recognition" id="oneOf8">
                <emma:interpretation id="interp40" emma:lang="ko-KR" emma:confidence="0">
                  <emma:literal>d</emma:literal>
                </emma:interpretation>
                <emma:interpretation id="interp41" emma:lang="ko-KR" emma:confidence="0">
                  <emma:literal>이</emma:literal>
                </emma:interpretation>
                <emma:interpretation id="interp42" emma:lang="ko-KR" emma:confidence="0">
                  <emma:literal>a</emma:literal>
                </emma:interpretation>
                <emma:interpretation id="interp43" emma:lang="ko-KR" emma:confidence="0">
                  <emma:literal>0</emma:literal>
                </emma:interpretation>
                <emma:interpretation id="interp4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9984.0175">5718 436 18,'5'-16'38,"0"0"3,-5 0 11,-3 0-30,-3 7 2,-3 2 3,-4 4 2,-3 3 3,-6 8 1,-2 8-1,-2 5-4,1 8-7,-1-2-4,8 4-2,3 4-4,4-1-1,10-7 0,1-3-1,12-6 0,6-6-1,3-12 3,8-3-2,1-12-4,2-8-5,1-9 0,-2-4 0,-2-10 0,-3-4 0,-2-1 0,-8-6 0,-3-1 0,-3 0-8,-6 5 8,-4 2-9,0 12 3,-3 1 0,-3 12 2,2 11-1,0 3 1,4 12 1,-10 7 2,10 24 3,-1 11-1,1 9 1,0 8 1,0 3 2,0 3 2,6 0-1,-2-1 0,3-21-3,1-6-3,3-8-5,-1-13-15,2-1-28,4-3-30,-2-10 0,8 0-6,-8-8-6,7-1 4</inkml:trace>
        </inkml:traceGroup>
        <inkml:traceGroup>
          <inkml:annotationXML>
            <emma:emma xmlns:emma="http://www.w3.org/2003/04/emma" version="1.0">
              <emma:interpretation id="{63929BB9-DD3A-4552-802A-51CA1CD775A6}" emma:medium="tactile" emma:mode="ink">
                <msink:context xmlns:msink="http://schemas.microsoft.com/ink/2010/main" type="inkWord" rotatedBoundingBox="8727,2271 9205,2264 9210,2644 8731,2650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은</emma:literal>
                </emma:interpretation>
                <emma:interpretation id="interp47" emma:lang="ko-KR" emma:confidence="0">
                  <emma:literal>으</emma:literal>
                </emma:interpretation>
                <emma:interpretation id="interp48" emma:lang="ko-KR" emma:confidence="0">
                  <emma:literal>t</emma:literal>
                </emma:interpretation>
                <emma:interpretation id="interp4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0374.0182">6020 481 65,'-10'3'78,"10"-3"-2,-10 14-5,10-14-3,0 0 1,7 9-65,9-9-7,7 0 4,3 0 1,11-6 1,5-1-1,5-6 0,1-3 0,-3-4-1,2-1 1,-8-4-2,-3 1 0,-10-3 0,-12 4-1,-9 3 0,-5-1 0,-12 8 2,-12 6 1,-5 6 2,-5 4 1,-6 10 2,-3 7 1,3 6 0,2 2 0,4 7-1,6-5-1,7 5 0,8-3-1,11-2-1,2-4-4,11-2 0,7-1 0,6-1 0,5-4 0,7-7 0,4-6-24,2-5-53,6-8-4,-6-12-3,8-2-5,-11-17-4</inkml:trace>
        </inkml:traceGroup>
        <inkml:traceGroup>
          <inkml:annotationXML>
            <emma:emma xmlns:emma="http://www.w3.org/2003/04/emma" version="1.0">
              <emma:interpretation id="{F09285AD-C256-4781-A3F8-352C194DD455}" emma:medium="tactile" emma:mode="ink">
                <msink:context xmlns:msink="http://schemas.microsoft.com/ink/2010/main" type="inkWord" rotatedBoundingBox="9275,2297 9692,2292 9703,3163 9286,3168"/>
              </emma:interpretation>
              <emma:one-of disjunction-type="recognition" id="oneOf10">
                <emma:interpretation id="interp50" emma:lang="ko-KR" emma:confidence="0">
                  <emma:literal>p</emma:literal>
                </emma:interpretation>
                <emma:interpretation id="interp51" emma:lang="ko-KR" emma:confidence="0">
                  <emma:literal>P</emma:literal>
                </emma:interpretation>
                <emma:interpretation id="interp52" emma:lang="ko-KR" emma:confidence="0">
                  <emma:literal>8</emma:literal>
                </emma:interpretation>
                <emma:interpretation id="interp53" emma:lang="ko-KR" emma:confidence="0">
                  <emma:literal>r</emma:literal>
                </emma:interpretation>
                <emma:interpretation id="interp5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0842.019">6672 293 45,'0'9'73,"0"10"4,-6 6-3,1 17-1,-6 19-26,2-5-31,1 11 3,-3 7-3,3 2-4,-2-1-4,2 2 0,2-11-3,5-5 2,-2-13-2,3-8 1,0-10 0,0-8 1,0-7 0,0-6-7,0-9 0,-3-5 0,-1-12 0,-1-8 0,-2-6 0,1-11-5,2-7-15,1-8-10,3-8-5,3-7 1,3 2-1,9-1 6,3 4 6,4 3 7,8 6 9,2 6 13,6 15 10,7 7 0,-4 9 0,-1 11-2,-3 6 0,-2 4 0,-11 13 1,-6 5-2,-12 8-2,-9 7 1,-12-1 2,-10-4-1,-5 5-1,-7-5-1,-8 4-7,4-9-7,-4-1-22,5-6-49,4-9 0,12-3-5,4-7-6,20 3-3</inkml:trace>
        </inkml:traceGroup>
        <inkml:traceGroup>
          <inkml:annotationXML>
            <emma:emma xmlns:emma="http://www.w3.org/2003/04/emma" version="1.0">
              <emma:interpretation id="{C984E4B3-9515-4231-9450-2B79E3D45E05}" emma:medium="tactile" emma:mode="ink">
                <msink:context xmlns:msink="http://schemas.microsoft.com/ink/2010/main" type="inkWord" rotatedBoundingBox="9751,2279 10130,2274 10135,2685 9756,2690"/>
              </emma:interpretation>
              <emma:one-of disjunction-type="recognition" id="oneOf11">
                <emma:interpretation id="interp55" emma:lang="ko-KR" emma:confidence="0">
                  <emma:literal>e</emma:literal>
                </emma:interpretation>
                <emma:interpretation id="interp56" emma:lang="ko-KR" emma:confidence="0">
                  <emma:literal>으</emma:literal>
                </emma:interpretation>
                <emma:interpretation id="interp57" emma:lang="ko-KR" emma:confidence="0">
                  <emma:literal>t</emma:literal>
                </emma:interpretation>
                <emma:interpretation id="interp58" emma:lang="ko-KR" emma:confidence="0">
                  <emma:literal>E</emma:literal>
                </emma:interpretation>
                <emma:interpretation id="interp5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1278.8198">7024 489 37,'0'0'59,"3"13"1,-3-13 0,14 12-1,22-8-38,-16-3-11,5 0 3,3-3 2,2-7-2,7-6-1,-2 1-1,2-9-1,-5-1-2,-3-4-4,-9 2-4,-2-2-3,-8 4-1,-7-1-2,-6 7 2,-11 9 1,-5 6 2,-9 4 6,2 14 6,-8 11 2,2 6 2,-4 7 0,7 3 1,4-1-2,5 0-1,7-1-3,6-5-3,7-8-1,9-2-1,4-4 0,7-6-2,3-6-8,-1-5-17,7-4-52,7-6-4,-7-15-3,5 2-7,-6-11-5</inkml:trace>
        </inkml:traceGroup>
        <inkml:traceGroup>
          <inkml:annotationXML>
            <emma:emma xmlns:emma="http://www.w3.org/2003/04/emma" version="1.0">
              <emma:interpretation id="{67AC9B0B-96BC-40A1-8BED-023BA29EC98D}" emma:medium="tactile" emma:mode="ink">
                <msink:context xmlns:msink="http://schemas.microsoft.com/ink/2010/main" type="inkWord" rotatedBoundingBox="10198,2162 10644,2156 10651,2671 10205,2677"/>
              </emma:interpretation>
              <emma:one-of disjunction-type="recognition" id="oneOf12">
                <emma:interpretation id="interp60" emma:lang="ko-KR" emma:confidence="0">
                  <emma:literal>N</emma:literal>
                </emma:interpretation>
                <emma:interpretation id="interp61" emma:lang="ko-KR" emma:confidence="0">
                  <emma:literal>w</emma:literal>
                </emma:interpretation>
                <emma:interpretation id="interp62" emma:lang="ko-KR" emma:confidence="0">
                  <emma:literal>니</emma:literal>
                </emma:interpretation>
                <emma:interpretation id="interp63" emma:lang="ko-KR" emma:confidence="0">
                  <emma:literal>~</emma:literal>
                </emma:interpretation>
                <emma:interpretation id="interp6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1762.4207">7566 353 65,'0'21'71,"0"-4"-2,-4 9-1,-6-2-3,2-19-25,-4 31-39,2 4 6,-4-2 1,4-8-1,1 3 0,3-13 2,2-2 2,4-18 1,-4 13-1,4-13-1,1-18-3,4 3-4,1-8-3,-1-3-5,-1-4-4,3 0 0,-2-4 0,1 8-1,1 3 1,-3 3 0,0 9 2,-4 11 4,16-4 2,-5 10 3,3 9 1,4 1 2,0 5 4,3 1 3,3-2 1,4 2 3,-2-6 0,4-5-1,-3-6 0,2-5-10,-3 0-5,-3-9 0,-2-5 0,-2-8 0,-5-8 0,-3 0 0,-4-4 0,-3-2 0,-4-7 0,0 4 0,0-3 0,-1 7 0,-3 6 0,2 3-27,1 14-57,-5-1-4,6 13-1,0 0-4,0 0-2</inkml:trace>
        </inkml:traceGroup>
        <inkml:traceGroup>
          <inkml:annotationXML>
            <emma:emma xmlns:emma="http://www.w3.org/2003/04/emma" version="1.0">
              <emma:interpretation id="{50EDB242-3149-4B79-9A8B-E0F2DABE5905}" emma:medium="tactile" emma:mode="ink">
                <msink:context xmlns:msink="http://schemas.microsoft.com/ink/2010/main" type="inkWord" rotatedBoundingBox="10851,2035 11326,2029 11334,2632 10858,2638"/>
              </emma:interpretation>
              <emma:one-of disjunction-type="recognition" id="oneOf13">
                <emma:interpretation id="interp65" emma:lang="ko-KR" emma:confidence="0">
                  <emma:literal>d</emma:literal>
                </emma:interpretation>
                <emma:interpretation id="interp66" emma:lang="ko-KR" emma:confidence="0">
                  <emma:literal>이</emma:literal>
                </emma:interpretation>
                <emma:interpretation id="interp67" emma:lang="ko-KR" emma:confidence="0">
                  <emma:literal>a</emma:literal>
                </emma:interpretation>
                <emma:interpretation id="interp68" emma:lang="ko-KR" emma:confidence="0">
                  <emma:literal>h</emma:literal>
                </emma:interpretation>
                <emma:interpretation id="interp6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12620.4222">8442 389 36,'0'-22'46,"-2"8"6,-7 2-28,-2 2 2,-7 4 1,-2 6 3,-4 4 1,-3 9-1,-5 3 0,0 8-2,-1 0 2,4 5-5,3-1-2,7 1-8,2-3-1,6-4-3,7 1-2,4-5-2,3-3 0,11-5 1,4-4-6,7-5-2,3-2 0,6-13 0,-1-5 0,4-12 0,-3 1 0,-1-13 0,-6-3 0,-4-7 0,-7 1 0,-3 3 0,-3 0 0,-5 5-3,-4-1-1,-1 10 4,-1 6-4,-3 8 0,1 5-1,0 8 0,1 16 2,-3 16 3,3 9 0,2 9 1,0 6 3,0 9 1,2 4 2,0 0 0,6-13-3,0-2-4,2-8 0,-2 0 0,5-9 0,-4-9 0,2-4 0,-1-2-5,-4 4-48,3-18-26,5 1-3,-4-11-4,5 4-6,-8-8-2</inkml:trace>
        </inkml:traceGroup>
        <inkml:traceGroup>
          <inkml:annotationXML>
            <emma:emma xmlns:emma="http://www.w3.org/2003/04/emma" version="1.0">
              <emma:interpretation id="{2C914564-038F-4A0C-A66B-628F60C7D5AF}" emma:medium="tactile" emma:mode="ink">
                <msink:context xmlns:msink="http://schemas.microsoft.com/ink/2010/main" type="inkWord" rotatedBoundingBox="11370,2278 11804,2273 11808,2630 11375,2635"/>
              </emma:interpretation>
              <emma:one-of disjunction-type="recognition" id="oneOf14">
                <emma:interpretation id="interp70" emma:lang="ko-KR" emma:confidence="0">
                  <emma:literal>e</emma:literal>
                </emma:interpretation>
                <emma:interpretation id="interp71" emma:lang="ko-KR" emma:confidence="0">
                  <emma:literal>으</emma:literal>
                </emma:interpretation>
                <emma:interpretation id="interp72" emma:lang="ko-KR" emma:confidence="0">
                  <emma:literal>은</emma:literal>
                </emma:interpretation>
                <emma:interpretation id="interp73" emma:lang="ko-KR" emma:confidence="0">
                  <emma:literal>ㄷ</emma:literal>
                </emma:interpretation>
                <emma:interpretation id="interp7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2994.8228">8653 531 46,'-9'-3'76,"9"3"-4,0 0-1,0 0-4,4-8 2,11 7-58,8-4-4,1 0 1,7-3 3,4-2-4,5-4 3,0-1-2,-3-4-2,0-4-3,-8 1-2,0-2-1,-11-1-2,-4 0-1,-10 3-2,-7 5 1,-15 8 0,-4 5 3,-7 4 3,-9 7 1,-2 12 2,0 7 2,1 4 2,5 4 0,5 1 0,8-2 0,6 2-5,8-8-4,7 0 0,13-8 0,3 4 0,9-7 0,11-5 0,0 1 0,6-8-16,4-40-57,3 36-9,-7-6-3,5-8-5,-10-10-1</inkml:trace>
        </inkml:traceGroup>
        <inkml:traceGroup>
          <inkml:annotationXML>
            <emma:emma xmlns:emma="http://www.w3.org/2003/04/emma" version="1.0">
              <emma:interpretation id="{4B34468F-8FBD-4ADC-AFE1-F508504E033D}" emma:medium="tactile" emma:mode="ink">
                <msink:context xmlns:msink="http://schemas.microsoft.com/ink/2010/main" type="inkWord" rotatedBoundingBox="11794,2199 12341,2192 12345,2577 11799,2584"/>
              </emma:interpretation>
              <emma:one-of disjunction-type="recognition" id="oneOf15">
                <emma:interpretation id="interp75" emma:lang="ko-KR" emma:confidence="0">
                  <emma:literal>N</emma:literal>
                </emma:interpretation>
                <emma:interpretation id="interp76" emma:lang="ko-KR" emma:confidence="0">
                  <emma:literal>w</emma:literal>
                </emma:interpretation>
                <emma:interpretation id="interp77" emma:lang="ko-KR" emma:confidence="0">
                  <emma:literal>心</emma:literal>
                </emma:interpretation>
                <emma:interpretation id="interp78" emma:lang="ko-KR" emma:confidence="0">
                  <emma:literal>』</emma:literal>
                </emma:interpretation>
                <emma:interpretation id="interp7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3509.6237">9213 340 3,'0'0'62,"-13"-5"3,8 13 0,-6-3-1,4 8 1,-5 5-42,1 4-14,1 1 4,-4 4 1,3 1 0,-3-2-1,3-5-3,3-1 0,1-4-2,0-6 2,7-10-1,-3 9-2,3-9-1,0-10-3,5-6-3,0-2-5,1-4-2,-1-3-5,1 2 1,2 0-1,-3 3 1,2 5 1,0 4 3,-7 11 5,13-2 3,-5 5 4,2 8 2,2 4 2,4 4 2,4 2 3,6-1 2,4 0-1,2-1-1,4-4-1,1-3-3,-1-8-10,-2 0 0,-1-4 0,-4-9 0,-4-6 0,-6-6 0,-1-3 0,-7-4 0,-5-1 0,-5-6 0,-1 3 0,0 1 0,-3 2 0,-1-1 0,2 10 0,-1-1 0,3 6 0,0 15-54,4-15-31,4 12-2,-8 3-4,24-3-6,-12-6 4</inkml:trace>
        </inkml:traceGroup>
        <inkml:traceGroup>
          <inkml:annotationXML>
            <emma:emma xmlns:emma="http://www.w3.org/2003/04/emma" version="1.0">
              <emma:interpretation id="{0577A933-A09E-4B0A-AD56-69F4B85C35A5}" emma:medium="tactile" emma:mode="ink">
                <msink:context xmlns:msink="http://schemas.microsoft.com/ink/2010/main" type="inkWord" rotatedBoundingBox="12315,1952 13001,1944 13009,2587 12323,2596"/>
              </emma:interpretation>
              <emma:one-of disjunction-type="recognition" id="oneOf16">
                <emma:interpretation id="interp80" emma:lang="ko-KR" emma:confidence="0">
                  <emma:literal>t</emma:literal>
                </emma:interpretation>
                <emma:interpretation id="interp81" emma:lang="ko-KR" emma:confidence="0">
                  <emma:literal>七</emma:literal>
                </emma:interpretation>
                <emma:interpretation id="interp82" emma:lang="ko-KR" emma:confidence="0">
                  <emma:literal>£</emma:literal>
                </emma:interpretation>
                <emma:interpretation id="interp83" emma:lang="ko-KR" emma:confidence="0">
                  <emma:literal>亡</emma:literal>
                </emma:interpretation>
                <emma:interpretation id="interp84" emma:lang="ko-KR" emma:confidence="0">
                  <emma:literal>匕</emma:literal>
                </emma:interpretation>
              </emma:one-of>
            </emma:emma>
          </inkml:annotationXML>
          <inkml:trace contextRef="#ctx0" brushRef="#br0" timeOffset="13837.2243">9873-45 4,'7'-9'72,"-7"19"7,0-10 0,-3 56 5,0-4-17,-6 9-33,-4 9 1,8-1-5,-4 1-7,9-3-19,-2-6-4,6-30 0,12 2 0,2-9 0,6-4 0,-1-9 0,6-4 0,1-7 0,1 0 0,2-4 0,-3-10 0,0-38-35,-5 35-51,-7-9-3,-1 6-3,-10-10-6,-3 2 1</inkml:trace>
          <inkml:trace contextRef="#ctx0" brushRef="#br0" timeOffset="14055.6247">9623 201 73,'-22'0'85,"10"0"-2,12 0-6,23 0 0,12 0-2,-6-7-70,27 5 0,5-4 0,5 0 0,3-1-1,-4 5 0,-5-2-2,0 0-11,-15 3-35,-5 1-33,-5 0-3,-18 0-4,1 1-5,-12-10-3</inkml:trace>
        </inkml:traceGroup>
        <inkml:traceGroup>
          <inkml:annotationXML>
            <emma:emma xmlns:emma="http://www.w3.org/2003/04/emma" version="1.0">
              <emma:interpretation id="{AA076505-3B7C-4CA7-8FE9-649F20BB827B}" emma:medium="tactile" emma:mode="ink">
                <msink:context xmlns:msink="http://schemas.microsoft.com/ink/2010/main" type="inkWord" rotatedBoundingBox="13572,2088 14432,2077 14439,2595 13578,2606"/>
              </emma:interpretation>
              <emma:one-of disjunction-type="recognition" id="oneOf17">
                <emma:interpretation id="interp85" emma:lang="ko-KR" emma:confidence="0">
                  <emma:literal>∞</emma:literal>
                </emma:interpretation>
                <emma:interpretation id="interp86" emma:lang="ko-KR" emma:confidence="0">
                  <emma:literal>응</emma:literal>
                </emma:interpretation>
                <emma:interpretation id="interp87" emma:lang="ko-KR" emma:confidence="0">
                  <emma:literal>와</emma:literal>
                </emma:interpretation>
                <emma:interpretation id="interp88" emma:lang="ko-KR" emma:confidence="0">
                  <emma:literal>ㆀ</emma:literal>
                </emma:interpretation>
                <emma:interpretation id="interp89" emma:lang="ko-KR" emma:confidence="0">
                  <emma:literal>㉠</emma:literal>
                </emma:interpretation>
              </emma:one-of>
            </emma:emma>
          </inkml:annotationXML>
          <inkml:trace contextRef="#ctx0" brushRef="#br0" timeOffset="16130.4283">11182 234 8,'8'-7'47,"-8"7"4,6-13 0,-6 4-27,0 9-1,3-14-3,-3 8-1,0-5 0,0-3-2,0 0-1,0 1-2,-5 4-1,0-4-3,-5 4-3,-2 0-7,-3 3 0,-5 1 7,-6 5-1,-1 5-1,-5 8 0,0 7 3,1 5-1,-2 10 3,-1 3 1,8 7-1,7 2-1,5 2 2,5-4-1,7-2-2,4-4 0,13-7-1,5-5 0,11-8 1,5-4-1,5-10-1,6-5 0,2-10-2,2-8-1,-2-4-2,0-5-2,-3-3-1,-4-5-1,-4 4 0,-8-4-1,-7 4 1,-3 7-1,-7 4 1,-3 6 0,-10 14-1,0 0 2,-12 0 0,-3 14 1,-2 10 0,-1 6 1,0 5 0,3 0 2,5 3 0,8-1 1,6-6 1,12-3 0,9-7 0,10-10 1,6-7-1,2-4 0,2-11 1,-4-7-1,-3-7-1,-7 0-3,-9-5 0,-11 0 0,-8 0 0,-7 6 0,-11 2 0,-11 1 0,-7 7 0,-7 4 0,-4 3 0,-3 7 0,3 0 0,4 0-2,5 3-5,8 4-8,7-3-14,9 5-21,11-9-29,10 8-3,5-10-4,14-5-4</inkml:trace>
        </inkml:traceGroup>
        <inkml:traceGroup>
          <inkml:annotationXML>
            <emma:emma xmlns:emma="http://www.w3.org/2003/04/emma" version="1.0">
              <emma:interpretation id="{AD2D4D99-2A3B-45EB-BA0B-C7CF664F5ABF}" emma:medium="tactile" emma:mode="ink">
                <msink:context xmlns:msink="http://schemas.microsoft.com/ink/2010/main" type="inkWord" rotatedBoundingBox="14600,1924 14672,1923 14681,2644 14609,2645"/>
              </emma:interpretation>
              <emma:one-of disjunction-type="recognition" id="oneOf18">
                <emma:interpretation id="interp90" emma:lang="ko-KR" emma:confidence="0">
                  <emma:literal>l</emma:literal>
                </emma:interpretation>
                <emma:interpretation id="interp91" emma:lang="ko-KR" emma:confidence="0">
                  <emma:literal>1</emma:literal>
                </emma:interpretation>
                <emma:interpretation id="interp92" emma:lang="ko-KR" emma:confidence="0">
                  <emma:literal>'</emma:literal>
                </emma:interpretation>
                <emma:interpretation id="interp93" emma:lang="ko-KR" emma:confidence="0">
                  <emma:literal>!</emma:literal>
                </emma:interpretation>
                <emma:interpretation id="interp9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6426.8289">11908-79 37,'0'0'57,"4"5"10,-4 18 2,-2 30-29,-4 14-4,-2 8-1,4 2 1,-4 4-4,6-3-6,-1-1-6,3-7-6,0-28-8,3-14 0,3-5-2,-2-11 1,-4-12-5,8 10-9,-8-10-28,11-11-37,-3-2-3,-1-8-4,7-4-5,-4-8-7</inkml:trace>
        </inkml:traceGroup>
        <inkml:traceGroup>
          <inkml:annotationXML>
            <emma:emma xmlns:emma="http://www.w3.org/2003/04/emma" version="1.0">
              <emma:interpretation id="{3F594A0C-A166-4A08-8A0A-8476E62646E3}" emma:medium="tactile" emma:mode="ink">
                <msink:context xmlns:msink="http://schemas.microsoft.com/ink/2010/main" type="inkWord" rotatedBoundingBox="14873,2166 15330,2160 15336,2620 14879,2625"/>
              </emma:interpretation>
              <emma:one-of disjunction-type="recognition" id="oneOf19">
                <emma:interpretation id="interp95" emma:lang="ko-KR" emma:confidence="0">
                  <emma:literal>u</emma:literal>
                </emma:interpretation>
                <emma:interpretation id="interp96" emma:lang="ko-KR" emma:confidence="0">
                  <emma:literal>나</emma:literal>
                </emma:interpretation>
                <emma:interpretation id="interp97" emma:lang="ko-KR" emma:confidence="0">
                  <emma:literal>니</emma:literal>
                </emma:interpretation>
                <emma:interpretation id="interp98" emma:lang="ko-KR" emma:confidence="0">
                  <emma:literal>U</emma:literal>
                </emma:interpretation>
                <emma:interpretation id="interp9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6848.0294">12177 163 4,'1'24'61,"-3"-6"7,-2 12 4,-7-1 1,-1 8-39,10 4-2,2 2 1,0 0-3,2-8-6,10-4-3,1-8-5,7-7-2,3-5-2,3-6-3,3-6-1,1-12-8,1-10 0,2-6 0,-4-7-7,-2-4-4,-5-6-2,-4 1 0,-7 4 2,-2 5 3,-5 11 0,-4 6 6,-2 11 2,2 8 5,-13 9 2,2 6 1,1 12-1,-1 6 0,1 5 0,3 3 1,5 8-1,2-6-1,0-2-1,8-1 1,3-7-6,1-7 0,8-5 0,-3-13-17,3-4-59,7-1-4,-5-7-2,6-6-7,-7-11-4</inkml:trace>
        </inkml:traceGroup>
        <inkml:traceGroup>
          <inkml:annotationXML>
            <emma:emma xmlns:emma="http://www.w3.org/2003/04/emma" version="1.0">
              <emma:interpretation id="{DDC6DC56-E02B-4B85-9E4E-AFB9D0D68124}" emma:medium="tactile" emma:mode="ink">
                <msink:context xmlns:msink="http://schemas.microsoft.com/ink/2010/main" type="inkWord" rotatedBoundingBox="15455,2239 15938,2233 15943,2584 15460,2591"/>
              </emma:interpretation>
              <emma:one-of disjunction-type="recognition" id="oneOf20">
                <emma:interpretation id="interp100" emma:lang="ko-KR" emma:confidence="0">
                  <emma:literal>m</emma:literal>
                </emma:interpretation>
                <emma:interpretation id="interp101" emma:lang="ko-KR" emma:confidence="0">
                  <emma:literal>새</emma:literal>
                </emma:interpretation>
                <emma:interpretation id="interp102" emma:lang="ko-KR" emma:confidence="0">
                  <emma:literal>써</emma:literal>
                </emma:interpretation>
                <emma:interpretation id="interp103" emma:lang="ko-KR" emma:confidence="0">
                  <emma:literal>메</emma:literal>
                </emma:interpretation>
                <emma:interpretation id="interp104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17534.4308">12760 314 36,'-6'21'65,"-6"5"5,5 2 1,32 4-29,-40 2-2,9-2-8,2-1-5,3-7-9,-2-5-2,3-2 1,-1-7-4,1-10-1,0 0-2,0-8-1,1-11-2,3-3-3,3-9-6,-3-3-5,4-2-2,1-1-1,0 0-1,0 4 0,2 9 3,0 2 1,0 8 3,1 1 2,3 12 2,3 2 1,-5 12 2,3 6 1,-3 5 0,-1 3 2,-7 4 0,2 4 1,-7-4-2,0-5 1,0 0 0,0-4 0,0-8 1,-1-4 0,1-10 1,0 0 0,0 0-2,0-15-3,0-5-3,3-5 0,4-4 0,2-4 0,0-1-8,6-1 1,0 6-1,1 1-1,4 6 1,2 5 1,0 4 2,0 9 1,1 4 1,-2 3 2,0 10 3,-3 6 1,-3 8 1,-4 7 2,-3 2 0,-3-1 1,0 0-1,-5-2-1,1-6 0,-1-1 0,0-8-1,-3-8-2,3-1-3,0-9-19,0 0-55,0 0-3,-7-8-3,11-6-7,2-9-5</inkml:trace>
        </inkml:traceGroup>
        <inkml:traceGroup>
          <inkml:annotationXML>
            <emma:emma xmlns:emma="http://www.w3.org/2003/04/emma" version="1.0">
              <emma:interpretation id="{F8AAC8AC-98DB-4F46-AB5D-269A485CF67F}" emma:medium="tactile" emma:mode="ink">
                <msink:context xmlns:msink="http://schemas.microsoft.com/ink/2010/main" type="inkWord" rotatedBoundingBox="16099,2162 16496,2157 16502,2574 16105,2580"/>
              </emma:interpretation>
              <emma:one-of disjunction-type="recognition" id="oneOf21">
                <emma:interpretation id="interp105" emma:lang="ko-KR" emma:confidence="0">
                  <emma:literal>N</emma:literal>
                </emma:interpretation>
                <emma:interpretation id="interp106" emma:lang="ko-KR" emma:confidence="0">
                  <emma:literal>w</emma:literal>
                </emma:interpretation>
                <emma:interpretation id="interp107" emma:lang="ko-KR" emma:confidence="0">
                  <emma:literal>Ⅹ</emma:literal>
                </emma:interpretation>
                <emma:interpretation id="interp108" emma:lang="ko-KR" emma:confidence="0">
                  <emma:literal>人</emma:literal>
                </emma:interpretation>
                <emma:interpretation id="interp109" emma:lang="ko-KR" emma:confidence="0">
                  <emma:literal>~</emma:literal>
                </emma:interpretation>
              </emma:one-of>
            </emma:emma>
          </inkml:annotationXML>
          <inkml:trace contextRef="#ctx0" brushRef="#br0" timeOffset="18298.8321">13424 273 44,'-1'17'70,"-9"0"2,6 7 1,0 4-34,-2 7-1,1-3-1,-2 5-6,4-6-10,-2-3-6,5-3-3,-4-8 0,4-4 1,0-13-1,0 0-1,0 0-2,0-11-7,1-5-2,0-9 0,3-6 0,-1 0 0,1-4 0,-2 1-5,-1 6-2,3 1-2,0 8 1,1 7 1,-5 12 2,11-7 2,0 8 1,4 13 1,1 1 2,5 8 3,2-4 1,5 3 2,4 1-1,1-7 2,-3 1 0,0-8 0,-2-1-8,-6-7 0,-1-1 0,-5-10 0,-3-2 0,-5-5 0,-3-5 0,-3-1 0,-2-8 0,0-3 0,-4 7 0,-2-4 0,1 7 0,-2 0 0,1 4 0,-2 2 0,8 18 0,0-10-57,0 10-28,0 0-2,0-11-3,8 11-7,-8 0 5</inkml:trace>
        </inkml:traceGroup>
        <inkml:traceGroup>
          <inkml:annotationXML>
            <emma:emma xmlns:emma="http://www.w3.org/2003/04/emma" version="1.0">
              <emma:interpretation id="{7D8E6080-463D-4190-9362-776CAC82BD64}" emma:medium="tactile" emma:mode="ink">
                <msink:context xmlns:msink="http://schemas.microsoft.com/ink/2010/main" type="inkWord" rotatedBoundingBox="16728,2136 17019,2132 17025,2561 16734,2565"/>
              </emma:interpretation>
              <emma:one-of disjunction-type="recognition" id="oneOf22">
                <emma:interpretation id="interp110" emma:lang="ko-KR" emma:confidence="0">
                  <emma:literal>S</emma:literal>
                </emma:interpretation>
                <emma:interpretation id="interp111" emma:lang="ko-KR" emma:confidence="0">
                  <emma:literal>s</emma:literal>
                </emma:interpretation>
                <emma:interpretation id="interp112" emma:lang="ko-KR" emma:confidence="0">
                  <emma:literal>b</emma:literal>
                </emma:interpretation>
                <emma:interpretation id="interp113" emma:lang="ko-KR" emma:confidence="0">
                  <emma:literal>‘</emma:literal>
                </emma:interpretation>
                <emma:interpretation id="interp11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8673.2328">14133 151 37,'4'-9'50,"-4"9"7,-18-9 2,5 8-34,-5 1-4,3 5-2,0 3 5,7 6 5,1 3-3,8 1-2,16 6-2,2 5-2,10-5 0,1 7-2,6-2-4,-1 3-2,-2-4-2,-6 4 1,-11-7 2,-8 0-13,-8-1 0,-13-7 0,-9 4 0,-5-11 0,-9 0 0,-1-5 0,1-4 0,1-1 0,7 0 0,5 0 0,1-7 0,11 5 0,39 2-70,-28 0-19,0 0 0,12-1-8,2-2-4</inkml:trace>
        </inkml:traceGroup>
        <inkml:traceGroup>
          <inkml:annotationXML>
            <emma:emma xmlns:emma="http://www.w3.org/2003/04/emma" version="1.0">
              <emma:interpretation id="{4E6FEF71-3F22-475D-9D5B-59E69F17D24E}" emma:medium="tactile" emma:mode="ink">
                <msink:context xmlns:msink="http://schemas.microsoft.com/ink/2010/main" type="inkWord" rotatedBoundingBox="17337,2517 17411,2516 17413,2668 17339,2669"/>
              </emma:interpretation>
              <emma:one-of disjunction-type="recognition" id="oneOf23">
                <emma:interpretation id="interp115" emma:lang="ko-KR" emma:confidence="0">
                  <emma:literal>.</emma:literal>
                </emma:interpretation>
                <emma:interpretation id="interp116" emma:lang="ko-KR" emma:confidence="0">
                  <emma:literal>,</emma:literal>
                </emma:interpretation>
                <emma:interpretation id="interp117" emma:lang="ko-KR" emma:confidence="0">
                  <emma:literal>」</emma:literal>
                </emma:interpretation>
                <emma:interpretation id="interp118" emma:lang="ko-KR" emma:confidence="0">
                  <emma:literal>'</emma:literal>
                </emma:interpretation>
                <emma:interpretation id="interp119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21216.0373">14648 528 1,'0'0'61,"5"-10"5,-5 10-1,0 0 0,14-4-27,-4 4-4,-10 0-2,5 21-2,-5-4-7,0 1-3,-5-1-1,-1 1-2,-5-2-4,-1 0-4,4-4-3,1-4-4,7-8-9,-15 9-25,6-11-42,9 2-5,6-17-2,9 3-7,0-8-4</inkml:trace>
        </inkml:traceGroup>
        <inkml:traceGroup>
          <inkml:annotationXML>
            <emma:emma xmlns:emma="http://www.w3.org/2003/04/emma" version="1.0">
              <emma:interpretation id="{6FE0B444-2B6F-4153-9EDD-F91C9A2B0B4D}" emma:medium="tactile" emma:mode="ink">
                <msink:context xmlns:msink="http://schemas.microsoft.com/ink/2010/main" type="inkWord" rotatedBoundingBox="17800,1905 18832,1892 18843,2800 17812,2813"/>
              </emma:interpretation>
              <emma:one-of disjunction-type="recognition" id="oneOf24">
                <emma:interpretation id="interp120" emma:lang="ko-KR" emma:confidence="0">
                  <emma:literal>려</emma:literal>
                </emma:interpretation>
                <emma:interpretation id="interp121" emma:lang="ko-KR" emma:confidence="0">
                  <emma:literal>개</emma:literal>
                </emma:interpretation>
                <emma:interpretation id="interp122" emma:lang="ko-KR" emma:confidence="0">
                  <emma:literal>ㅕ</emma:literal>
                </emma:interpretation>
                <emma:interpretation id="interp123" emma:lang="ko-KR" emma:confidence="0">
                  <emma:literal>리</emma:literal>
                </emma:interpretation>
                <emma:interpretation id="interp124" emma:lang="ko-KR" emma:confidence="0">
                  <emma:literal>급</emma:literal>
                </emma:interpretation>
              </emma:one-of>
            </emma:emma>
          </inkml:annotationXML>
          <inkml:trace contextRef="#ctx0" brushRef="#br0" timeOffset="22292.4391">15111 260 61,'-11'-6'82,"0"4"-1,11 2-3,-14-5-4,14 5-37,0 0-9,8-6-11,8 0-6,10 6-3,5 0-2,14 1-1,11-1 0,7 0 0,6 0-1,3-2-1,4 0 0,-3-4 0,-6 1-3,-2 2 0,-11-4 0,-5 5 0,-9 2-4,-8 2-7,-11 1-11,-12 3-27,-9-6-30,-13 11-2,-11-4-7,-17-1-1,-5 3 4</inkml:trace>
          <inkml:trace contextRef="#ctx0" brushRef="#br0" timeOffset="22573.2394">15224 430 27,'-39'12'58,"8"-4"5,9 1 4,6-7 4,-8 1-35,24-3-8,15 10 2,6-3-1,10 2-2,16 1-4,5-3-5,10-3-7,10-1-5,1 1-2,3-1 0,-3-3-1,-7-4 0,-7-4 0,-8 0-3,-12 1 0,-6 3 0,-14-4-12,-5 0-12,-14 8-19,0 0-36,0 0-3,-22-13-4,8 11-6,-8-10 4</inkml:trace>
          <inkml:trace contextRef="#ctx0" brushRef="#br0" timeOffset="23056.8404">15545-56 24,'-18'-10'70,"0"1"5,4-2 0,3 2-4,11 9-38,-5-8-7,5 8-8,0 0-6,0 0-5,10 6-3,3 0-2,9 3-1,5 3 0,6 2 3,2 1 1,22 6 0,1 3 0,4 0-2,-1-3 0,-1 7 0,-5 1-1,-5-1-1,-6 4-1,-21-7 0,-7 5 1,-14 6 0,-6 8 1,-16-1 2,-12 6 1,-4 2 1,-8 2 0,-4 1 1,-2-1-1,2-7 0,6-6-1,12-6-2,7-7-4,5-4-6,7-6-30,5-5-40,6-12-1,10-3-5,4-7-6,-3-11-4</inkml:trace>
        </inkml:traceGroup>
      </inkml:traceGroup>
    </inkml:traceGroup>
    <inkml:traceGroup>
      <inkml:annotationXML>
        <emma:emma xmlns:emma="http://www.w3.org/2003/04/emma" version="1.0">
          <emma:interpretation id="{95FC68BF-F170-4120-94D3-131CA1A820E7}" emma:medium="tactile" emma:mode="ink">
            <msink:context xmlns:msink="http://schemas.microsoft.com/ink/2010/main" type="paragraph" rotatedBoundingBox="7139,3564 15448,3282 15479,4183 7169,446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EDC008D-D662-412B-A340-EAB671AC6643}" emma:medium="tactile" emma:mode="ink">
              <msink:context xmlns:msink="http://schemas.microsoft.com/ink/2010/main" type="line" rotatedBoundingBox="7139,3564 15448,3282 15479,4183 7169,4464"/>
            </emma:interpretation>
          </emma:emma>
        </inkml:annotationXML>
        <inkml:traceGroup>
          <inkml:annotationXML>
            <emma:emma xmlns:emma="http://www.w3.org/2003/04/emma" version="1.0">
              <emma:interpretation id="{82D852F6-D12A-4E93-8918-5894C1400F40}" emma:medium="tactile" emma:mode="ink">
                <msink:context xmlns:msink="http://schemas.microsoft.com/ink/2010/main" type="inkWord" rotatedBoundingBox="7141,3635 7669,3617 7697,4446 7169,4464"/>
              </emma:interpretation>
              <emma:one-of disjunction-type="recognition" id="oneOf25">
                <emma:interpretation id="interp125" emma:lang="ko-KR" emma:confidence="0">
                  <emma:literal>A</emma:literal>
                </emma:interpretation>
                <emma:interpretation id="interp126" emma:lang="ko-KR" emma:confidence="0">
                  <emma:literal>月</emma:literal>
                </emma:interpretation>
                <emma:interpretation id="interp127" emma:lang="ko-KR" emma:confidence="0">
                  <emma:literal>성</emma:literal>
                </emma:interpretation>
                <emma:interpretation id="interp128" emma:lang="ko-KR" emma:confidence="0">
                  <emma:literal>日</emma:literal>
                </emma:interpretation>
                <emma:interpretation id="interp12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25147.2442">4719 1675 20,'-14'-10'53,"9"1"2,5 9-2,-11-8-29,11 8-5,-11 0 0,2 7-2,2 6 4,-1 10 2,-3 13 2,-4 6 0,-3 10 2,-1 8-1,-2 8-4,2 1-4,-2 6-4,0-6-5,2-7-2,3-7-2,2-11 0,4-8 0,2-11 1,4-6 2,4-19-3,0 0-5,0 0 0,1-15 0,7-4 0,1-8 0,2-9 0,0-4 0,1-6 0,1-5 0,-2-4 0,1-2-2,0-4-6,5 0 0,-1 2 0,2 3 2,6 5 2,-2 8-1,1 4 1,1 9 0,0 10 1,1 8-1,-1 8 0,-2 11 2,-2 10 2,1 12 2,-2 14 2,1 9 1,-2 10 2,-3 7 2,-3 5 0,2 1-1,-3-2-2,-3-5-1,-1-8-1,-1-6-1,-1-11-3,-2-10 0,1-6 0,-3-10 0,1-6 0,-2-11 0,0 9 0,0-9 0,0 0 0,3-6-17,-3-5-18,0-4-18,0 6-30,-3-6-2,3 2-4,-7-10-1</inkml:trace>
          <inkml:trace contextRef="#ctx0" brushRef="#br0" timeOffset="25381.2446">4622 2155 73,'-19'5'77,"3"-2"-3,7 2-2,9-5-5,2-30-21,13 30-37,6 0-5,6 0 0,-1 0 1,7-2 2,-1 2-3,-2-4-1,1 4-8,-8-3-18,-1-1-48,0-1-2,-5-3-4,2-1-5,-5-5-3</inkml:trace>
        </inkml:traceGroup>
        <inkml:traceGroup>
          <inkml:annotationXML>
            <emma:emma xmlns:emma="http://www.w3.org/2003/04/emma" version="1.0">
              <emma:interpretation id="{3988B6E9-F5AD-42CA-AF86-E650D24F1CD6}" emma:medium="tactile" emma:mode="ink">
                <msink:context xmlns:msink="http://schemas.microsoft.com/ink/2010/main" type="inkWord" rotatedBoundingBox="7732,3617 8215,3600 8231,4069 7748,4085"/>
              </emma:interpretation>
              <emma:one-of disjunction-type="recognition" id="oneOf26">
                <emma:interpretation id="interp130" emma:lang="ko-KR" emma:confidence="0">
                  <emma:literal>T</emma:literal>
                </emma:interpretation>
                <emma:interpretation id="interp131" emma:lang="ko-KR" emma:confidence="0">
                  <emma:literal>「</emma:literal>
                </emma:interpretation>
                <emma:interpretation id="interp132" emma:lang="ko-KR" emma:confidence="0">
                  <emma:literal>7</emma:literal>
                </emma:interpretation>
                <emma:interpretation id="interp133" emma:lang="ko-KR" emma:confidence="0">
                  <emma:literal>ㅜ</emma:literal>
                </emma:interpretation>
                <emma:interpretation id="interp134" emma:lang="ko-KR" emma:confidence="0">
                  <emma:literal>丁</emma:literal>
                </emma:interpretation>
              </emma:one-of>
            </emma:emma>
          </inkml:annotationXML>
          <inkml:trace contextRef="#ctx0" brushRef="#br0" timeOffset="25740.0452">5032 1669 14,'0'0'69,"-17"-8"3,17 8-2,-11-7-3,11 7-31,0 0-7,6-9-6,9 8-4,0-1-5,10-1-2,2-1 1,11 1-2,3-1 0,4 0-1,1-1-4,-2 1-1,-3 0-2,-4 0 0,-2 1-1,-10 0-3,-3 1-6,-11 1-9,-2 1-19,-9 0-16,0 0-25,-9 4-5,-6-3-5,2 0-1</inkml:trace>
          <inkml:trace contextRef="#ctx0" brushRef="#br0" timeOffset="25942.8456">5269 1652 27,'-7'13'63,"0"9"6,4-1 1,-4 16-18,5-3-20,-4 1 1,3 5-4,1-4-5,-1 2-8,0-7-3,-5 0-3,6-7-4,-3-6-8,3-1-18,1 0-24,1-17-28,-1 10-2,1-10-7,1-7-3</inkml:trace>
        </inkml:traceGroup>
        <inkml:traceGroup>
          <inkml:annotationXML>
            <emma:emma xmlns:emma="http://www.w3.org/2003/04/emma" version="1.0">
              <emma:interpretation id="{5287499A-E39B-48C3-A283-2CCF0E58E2CB}" emma:medium="tactile" emma:mode="ink">
                <msink:context xmlns:msink="http://schemas.microsoft.com/ink/2010/main" type="inkWord" rotatedBoundingBox="8245,3681 8746,3664 8768,4320 8267,4337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月</emma:literal>
                </emma:interpretation>
                <emma:interpretation id="interp137" emma:lang="ko-KR" emma:confidence="0">
                  <emma:literal>성</emma:literal>
                </emma:interpretation>
                <emma:interpretation id="interp138" emma:lang="ko-KR" emma:confidence="0">
                  <emma:literal>R</emma:literal>
                </emma:interpretation>
                <emma:interpretation id="interp139" emma:lang="ko-KR" emma:confidence="0">
                  <emma:literal>尸</emma:literal>
                </emma:interpretation>
              </emma:one-of>
            </emma:emma>
          </inkml:annotationXML>
          <inkml:trace contextRef="#ctx0" brushRef="#br0" timeOffset="26691.6469">5668 1756 45,'7'6'65,"-5"11"5,-4 1 4,-2 6-31,-6 14-5,2 6 1,-4 9 0,-1 0-7,-3 6-7,2-6-6,0 1-6,3-5-4,2-10-9,0-9 0,4-6 0,-1-7 0,6-17 0,0 0 0,0 0 0,-7-16 0,7-6 0,0-2 0,0-13 0,0-3 0,3-6 0,3-6 0,-1-1 0,4 1 0,0-2 0,6 5-7,6 2-1,1 5 2,1 5 1,5 6 2,1 7 0,3 3-1,2 9 1,-4 6 1,-1 8 1,-1 9 2,-5 11 1,2 12 2,-3 8 1,-2 9 3,-4 8-1,-2 0 1,-3 0-1,0 0-7,-1-2 0,-4-9 0,-3-8 0,3-7 0,-2-9 0,-3-6 0,3-4 0,-2-6 0,-2-8 0,0 0 0,0 0 0,0 0 0,0 0 0,0-6-26,0 6-57,0-13-4,0 13-1,-7-18-6,3 7 0</inkml:trace>
          <inkml:trace contextRef="#ctx0" brushRef="#br0" timeOffset="26910.0473">5715 2111 67,'0'0'70,"-8"-5"3,8 5-2,15-9-2,6 4-42,4 2-8,6 1-6,5 0-1,0 2 0,0 0-7,-6 2-18,-1 0-28,-4 4-30,-9-4-3,-2-2-7,-14 0-3</inkml:trace>
        </inkml:traceGroup>
        <inkml:traceGroup>
          <inkml:annotationXML>
            <emma:emma xmlns:emma="http://www.w3.org/2003/04/emma" version="1.0">
              <emma:interpretation id="{053CF857-5D85-4428-956A-6B81262CECDB}" emma:medium="tactile" emma:mode="ink">
                <msink:context xmlns:msink="http://schemas.microsoft.com/ink/2010/main" type="inkWord" rotatedBoundingBox="9675,3604 9776,3600 9799,4283 9698,4287"/>
              </emma:interpretation>
              <emma:one-of disjunction-type="recognition" id="oneOf28">
                <emma:interpretation id="interp140" emma:lang="ko-KR" emma:confidence="0">
                  <emma:literal>i</emma:literal>
                </emma:interpretation>
                <emma:interpretation id="interp141" emma:lang="ko-KR" emma:confidence="0">
                  <emma:literal>ⅰ</emma:literal>
                </emma:interpretation>
                <emma:interpretation id="interp142" emma:lang="ko-KR" emma:confidence="0">
                  <emma:literal>j</emma:literal>
                </emma:interpretation>
                <emma:interpretation id="interp143" emma:lang="ko-KR" emma:confidence="0">
                  <emma:literal>f</emma:literal>
                </emma:interpretation>
                <emma:interpretation id="interp14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28579.2502">6972 1705 54,'-5'-15'83,"-4"3"-1,5 2-4,0-2-6,3-35-21,1 47-32,-3-8-10,3 8-8,0 0-5,0 8-5,5 4-14,5 5-14,0 2-34,6 2-2,3 2-5,8 1-5</inkml:trace>
          <inkml:trace contextRef="#ctx0" brushRef="#br0" timeOffset="28407.6498">7056 1883 16,'-5'-20'53,"0"7"4,0-4 1,-2-33-29,3 36-11,4 14-4,0 0-3,0 0 3,-6 24 4,5-3 1,1 14 2,0 5 0,1 9 5,2 0 0,-1 9-3,-1-7-6,0-7-5,2-2-4,-3-9-4,1-5 1,1-10-1,-2-6 3,0-3-1,0-9 1,0 0-4,0 0-5,4-17-8,-1 2-20,1-4-47,-4-8-3,3-4-6,-3-10-5,0-2 0</inkml:trace>
        </inkml:traceGroup>
        <inkml:traceGroup>
          <inkml:annotationXML>
            <emma:emma xmlns:emma="http://www.w3.org/2003/04/emma" version="1.0">
              <emma:interpretation id="{86F7DF6D-6B90-4006-9A6C-72B0ADD731C2}" emma:medium="tactile" emma:mode="ink">
                <msink:context xmlns:msink="http://schemas.microsoft.com/ink/2010/main" type="inkWord" rotatedBoundingBox="10065,3742 10394,3731 10410,4194 10080,4205"/>
              </emma:interpretation>
              <emma:one-of disjunction-type="recognition" id="oneOf29">
                <emma:interpretation id="interp145" emma:lang="ko-KR" emma:confidence="0">
                  <emma:literal>s</emma:literal>
                </emma:interpretation>
                <emma:interpretation id="interp146" emma:lang="ko-KR" emma:confidence="0">
                  <emma:literal>S</emma:literal>
                </emma:interpretation>
                <emma:interpretation id="interp147" emma:lang="ko-KR" emma:confidence="0">
                  <emma:literal>8</emma:literal>
                </emma:interpretation>
                <emma:interpretation id="interp148" emma:lang="ko-KR" emma:confidence="0">
                  <emma:literal>5</emma:literal>
                </emma:interpretation>
                <emma:interpretation id="interp149" emma:lang="ko-KR" emma:confidence="0">
                  <emma:literal>§</emma:literal>
                </emma:interpretation>
              </emma:one-of>
            </emma:emma>
          </inkml:annotationXML>
          <inkml:trace contextRef="#ctx0" brushRef="#br0" timeOffset="28984.8509">7640 1738 29,'-20'0'49,"-9"-6"7,-4 6 4,-4 4-34,2 2 1,1 2 0,5 1-3,1 0-4,6 6-3,4 4-3,14-2-5,4 6-6,14-3-1,13 4 0,4 1-1,9 6 2,1-7 0,4 2-1,-2-3 1,-4 3 5,-16 1 3,-5 0 2,-12-4 1,-12-3 2,-10-3 0,-11-3 0,-4-2-2,-9-3-3,-2-4-4,1-2-4,5-3-5,0 0-7,13-5-28,2-2-40,12-1-3,9-6-5,8-1-5,17-3-3</inkml:trace>
        </inkml:traceGroup>
        <inkml:traceGroup>
          <inkml:annotationXML>
            <emma:emma xmlns:emma="http://www.w3.org/2003/04/emma" version="1.0">
              <emma:interpretation id="{504ABE02-184C-4923-8E48-3C6C0E295517}" emma:medium="tactile" emma:mode="ink">
                <msink:context xmlns:msink="http://schemas.microsoft.com/ink/2010/main" type="inkWord" rotatedBoundingBox="11222,3596 11328,3592 11347,4151 11240,4155"/>
              </emma:interpretation>
              <emma:one-of disjunction-type="recognition" id="oneOf30">
                <emma:interpretation id="interp150" emma:lang="ko-KR" emma:confidence="0">
                  <emma:literal>i</emma:literal>
                </emma:interpretation>
                <emma:interpretation id="interp151" emma:lang="ko-KR" emma:confidence="0">
                  <emma:literal>ⅰ</emma:literal>
                </emma:interpretation>
                <emma:interpretation id="interp152" emma:lang="ko-KR" emma:confidence="0">
                  <emma:literal>j</emma:literal>
                </emma:interpretation>
                <emma:interpretation id="interp153" emma:lang="ko-KR" emma:confidence="0">
                  <emma:literal>「</emma:literal>
                </emma:interpretation>
                <emma:interpretation id="interp15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29640.0521">8522 1625 27,'-7'-11'80,"-4"0"-6,11 11-2,-12-10-4,12 10-8,32 0-55,-42 9-20,9 1-16,3 9-37,10 1-2,0-2-4,7 1-2</inkml:trace>
          <inkml:trace contextRef="#ctx0" brushRef="#br0" timeOffset="29468.4518">8587 1788 4,'-14'-9'65,"14"9"0,-18-5-3,17 10-2,-4 6-1,5 8-45,0 13-3,0 0-3,4 10 4,-3-2 4,2 6-1,-2-9 0,2-4-1,0-6-2,1-3-4,-1-6 1,1-9-4,-4-9-11,9 1-26,-3-9-40,4-9-1,-6-7-5,4-10-7,-7-9-4</inkml:trace>
        </inkml:traceGroup>
        <inkml:traceGroup>
          <inkml:annotationXML>
            <emma:emma xmlns:emma="http://www.w3.org/2003/04/emma" version="1.0">
              <emma:interpretation id="{74F9EF14-A8F2-491D-BF39-30AECED7C101}" emma:medium="tactile" emma:mode="ink">
                <msink:context xmlns:msink="http://schemas.microsoft.com/ink/2010/main" type="inkWord" rotatedBoundingBox="11476,3652 11914,3637 11929,4099 11492,4114"/>
              </emma:interpretation>
              <emma:one-of disjunction-type="recognition" id="oneOf31">
                <emma:interpretation id="interp155" emma:lang="ko-KR" emma:confidence="0">
                  <emma:literal>N</emma:literal>
                </emma:interpretation>
                <emma:interpretation id="interp156" emma:lang="ko-KR" emma:confidence="0">
                  <emma:literal>w</emma:literal>
                </emma:interpretation>
                <emma:interpretation id="interp157" emma:lang="ko-KR" emma:confidence="0">
                  <emma:literal>W</emma:literal>
                </emma:interpretation>
                <emma:interpretation id="interp158" emma:lang="ko-KR" emma:confidence="0">
                  <emma:literal>Ⅳ</emma:literal>
                </emma:interpretation>
                <emma:interpretation id="interp15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30201.653">8832 1711 10,'-13'19'52,"3"-1"7,2 5 2,1 44-24,1-43-7,2 15 3,-1-2-1,2 6-3,0-9-6,0-4-1,2-6-6,0-3 1,1-8 0,0-13-3,-4 8-2,4-8 0,-2-13-3,2-2-3,0-6-5,0-6-7,0-5-7,0-2-2,2-1 0,2-1 0,-2 5 1,3 0 0,-1 10 4,3 4 3,-7 17 4,20-9 3,-6 14 3,0 16 1,2 2 2,5 8 2,1 0 2,2 7 2,3-8 1,-5 2 0,4-10 1,0-5-1,1-6 1,-1-9-2,-4-4-3,1-13-9,-2-2 0,-4-9 0,-2-2 0,-6-8 0,-2-2 0,-3-1 0,-4-1 0,0 2 0,-4 3 0,-1 1 0,2 7 0,-4 7 0,4 7-31,3 13-22,-5-9-31,5 9-1,4 10-6,6 1-1</inkml:trace>
        </inkml:traceGroup>
        <inkml:traceGroup>
          <inkml:annotationXML>
            <emma:emma xmlns:emma="http://www.w3.org/2003/04/emma" version="1.0">
              <emma:interpretation id="{59E83630-B594-4B77-B32F-BFDF5A118B12}" emma:medium="tactile" emma:mode="ink">
                <msink:context xmlns:msink="http://schemas.microsoft.com/ink/2010/main" type="inkWord" rotatedBoundingBox="12079,3671 12373,3661 12388,4087 12093,4097"/>
              </emma:interpretation>
              <emma:one-of disjunction-type="recognition" id="oneOf32">
                <emma:interpretation id="interp160" emma:lang="ko-KR" emma:confidence="0">
                  <emma:literal>v</emma:literal>
                </emma:interpretation>
                <emma:interpretation id="interp161" emma:lang="ko-KR" emma:confidence="0">
                  <emma:literal>V</emma:literal>
                </emma:interpretation>
                <emma:interpretation id="interp162" emma:lang="ko-KR" emma:confidence="0">
                  <emma:literal>ⅴ</emma:literal>
                </emma:interpretation>
                <emma:interpretation id="interp163" emma:lang="ko-KR" emma:confidence="0">
                  <emma:literal>Ⅴ</emma:literal>
                </emma:interpretation>
                <emma:interpretation id="interp16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30607.2538">9363 1779 8,'0'0'51,"-3"-13"4,3 13-5,-7-38 1,7 38-34,0 0 5,0 11 3,0 8 2,0 5-1,4 8-1,2 1 4,0 9-3,3-5-7,-1 3-6,5-3-3,-2-5-1,1-8-1,2-7 2,-2-6 0,4-7-1,-3-4 0,1-11-7,0-4-2,-2-8 0,1-2 0,-4-7 0,1-5 0,-2-2 0,-2 2 0,-2 0 0,0 0 0,0 4 0,-1 4 0,-2 4 0,5 9 0,-2-1-17,2 7-31,-6 10-36,13-8 0,-2 8-6,-1 0-3,5 5 4</inkml:trace>
        </inkml:traceGroup>
        <inkml:traceGroup>
          <inkml:annotationXML>
            <emma:emma xmlns:emma="http://www.w3.org/2003/04/emma" version="1.0">
              <emma:interpretation id="{4A3FBF7F-BAEC-46B2-8C6A-CAE9F80D53F7}" emma:medium="tactile" emma:mode="ink">
                <msink:context xmlns:msink="http://schemas.microsoft.com/ink/2010/main" type="inkWord" rotatedBoundingBox="12420,3613 12858,3598 12875,4098 12437,4113"/>
              </emma:interpretation>
              <emma:one-of disjunction-type="recognition" id="oneOf33">
                <emma:interpretation id="interp165" emma:lang="ko-KR" emma:confidence="0">
                  <emma:literal>e</emma:literal>
                </emma:interpretation>
                <emma:interpretation id="interp166" emma:lang="ko-KR" emma:confidence="0">
                  <emma:literal>으</emma:literal>
                </emma:interpretation>
                <emma:interpretation id="interp167" emma:lang="ko-KR" emma:confidence="0">
                  <emma:literal>요</emma:literal>
                </emma:interpretation>
                <emma:interpretation id="interp168" emma:lang="ko-KR" emma:confidence="0">
                  <emma:literal>오</emma:literal>
                </emma:interpretation>
                <emma:interpretation id="interp16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31044.0545">9749 1869 44,'-3'11'64,"-4"-2"-2,7-9 0,0 0 2,0-5-25,0 5-28,18 0 1,0 0 2,7-2 3,7-4-1,2-2 1,7-5-5,-1 0-3,0-5-2,-4-1-1,1-3-2,-8-4 0,-7 0-2,-8-1-1,-8 3-1,-6 1-1,-10 3-2,-9 0 0,-9 7 0,-8 9 1,-4 4 2,-4 6 0,-3 7 3,-1 10 1,3 4 2,7 8 0,7 3 0,7 3 1,8 2-2,12 0 1,4 0-2,12-4 0,9 0-1,5-7-1,4-5-2,9-4 0,2-8-2,5-4-13,-5-7-31,-1-5-34,1-11-2,-8-9-4,-1-5-6,-13-11 1</inkml:trace>
        </inkml:traceGroup>
        <inkml:traceGroup>
          <inkml:annotationXML>
            <emma:emma xmlns:emma="http://www.w3.org/2003/04/emma" version="1.0">
              <emma:interpretation id="{F5744788-EFE7-4E33-8E8F-FB9B35C11C05}" emma:medium="tactile" emma:mode="ink">
                <msink:context xmlns:msink="http://schemas.microsoft.com/ink/2010/main" type="inkWord" rotatedBoundingBox="12920,3720 13327,3707 13340,4077 12933,4091"/>
              </emma:interpretation>
              <emma:one-of disjunction-type="recognition" id="oneOf34">
                <emma:interpretation id="interp170" emma:lang="ko-KR" emma:confidence="0">
                  <emma:literal>r</emma:literal>
                </emma:interpretation>
                <emma:interpretation id="interp171" emma:lang="ko-KR" emma:confidence="0">
                  <emma:literal>「</emma:literal>
                </emma:interpretation>
                <emma:interpretation id="interp172" emma:lang="ko-KR" emma:confidence="0">
                  <emma:literal>n</emma:literal>
                </emma:interpretation>
                <emma:interpretation id="interp173" emma:lang="ko-KR" emma:confidence="0">
                  <emma:literal>i</emma:literal>
                </emma:interpretation>
                <emma:interpretation id="interp17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31371.6551">10191 1727 63,'0'0'74,"11"0"-1,-5 18-2,1 2-4,-2-27-22,-1 36-40,2 8 3,-1 6 2,2 1 1,-3 0 0,-1-7-3,-3-2 2,0-10 0,0-3 2,0-9-1,0-13-2,0 0-1,-1-5-3,1-11-5,0-8 0,0-5 0,0-7 0,1-2 0,6-1 0,5 2 0,4 2 0,3 3 0,3 1 0,8 10 0,2 3-8,1 9-15,-1 1-18,-1 7-39,5 2 1,-8 6-7,2 7-2,-8-6 0</inkml:trace>
        </inkml:traceGroup>
        <inkml:traceGroup>
          <inkml:annotationXML>
            <emma:emma xmlns:emma="http://www.w3.org/2003/04/emma" version="1.0">
              <emma:interpretation id="{30005A09-98AB-4193-8EFB-2E2BBAB276E5}" emma:medium="tactile" emma:mode="ink">
                <msink:context xmlns:msink="http://schemas.microsoft.com/ink/2010/main" type="inkWord" rotatedBoundingBox="13209,3358 13953,3333 13977,4041 13233,4067"/>
              </emma:interpretation>
              <emma:one-of disjunction-type="recognition" id="oneOf35">
                <emma:interpretation id="interp175" emma:lang="ko-KR" emma:confidence="0">
                  <emma:literal>₩</emma:literal>
                </emma:interpretation>
                <emma:interpretation id="interp176" emma:lang="ko-KR" emma:confidence="0">
                  <emma:literal>凸</emma:literal>
                </emma:interpretation>
                <emma:interpretation id="interp177" emma:lang="ko-KR" emma:confidence="0">
                  <emma:literal>北</emma:literal>
                </emma:interpretation>
                <emma:interpretation id="interp178" emma:lang="ko-KR" emma:confidence="0">
                  <emma:literal>*</emma:literal>
                </emma:interpretation>
                <emma:interpretation id="interp179" emma:lang="ko-KR" emma:confidence="0">
                  <emma:literal>ㅂ</emma:literal>
                </emma:interpretation>
              </emma:one-of>
            </emma:emma>
          </inkml:annotationXML>
          <inkml:trace contextRef="#ctx0" brushRef="#br0" timeOffset="31886.456">10556 2028 50,'-2'8'73,"2"1"-1,0-9-1,5 9 0,1-1-24,6-9-34,2-11 2,1-2 1,3-8-2,1-6 0,1-6-3,0-6-4,1-5-1,-3-3-3,-2-7-5,-1 1-4,-2-3-3,-5-2-2,0 1 0,-5 5 1,-3 6 1,0 8 2,0 9 1,-4 10 4,4 20 4,-15 0 4,8 23 2,0 9 1,2 11 0,2 8 1,1 4 2,2 3-1,9 2-1,5-2-2,3-5-1,5-5-2,2-6-1,-1-8-4,1-5 0,-1-8 0,-2-5 0,2-6 0,-10-6-40,0-4-39,5-5-3,-9-9-5,0-4-5,-9-4-2</inkml:trace>
          <inkml:trace contextRef="#ctx0" brushRef="#br0" timeOffset="32136.0564">10537 1662 37,'-23'3'73,"-1"-3"-2,24 0-1,0 0-4,15 0 1,10 1-60,15 2-1,10-1 2,1-1 2,9-1-1,0 0 0,-1 0 0,2 0-3,-6 0-8,-2 1-16,-6 1-25,-9-2-30,-4 1-1,-12-1-6,-3 2-5</inkml:trace>
          <inkml:trace contextRef="#ctx0" brushRef="#br0" timeOffset="32307.6567">11181 1707 63,'0'15'77,"0"2"2,0 3-3,2 4-29,0 0-5,-1 6-7,3-2-13,-1 2-6,0-7-6,0 0-2,1-4-2,-3-7-7,7-18-46,-8 6-28,11-6-1,-2-9-5,-7-5-6,7-9-4</inkml:trace>
          <inkml:trace contextRef="#ctx0" brushRef="#br0" timeOffset="32479.257">11171 1549 70,'-15'3'82,"4"4"-3,0-4-8,11-3-10,-10 10-7,10-10-81,0 16-13,4-6-32,6-1-3,-10-9-5,22 10 1</inkml:trace>
        </inkml:traceGroup>
        <inkml:traceGroup>
          <inkml:annotationXML>
            <emma:emma xmlns:emma="http://www.w3.org/2003/04/emma" version="1.0">
              <emma:interpretation id="{5F5A7C30-C8F0-4E9B-8907-2CC9527EFF1D}" emma:medium="tactile" emma:mode="ink">
                <msink:context xmlns:msink="http://schemas.microsoft.com/ink/2010/main" type="inkWord" rotatedBoundingBox="14075,3377 14454,3365 14475,3999 14096,4012"/>
              </emma:interpretation>
              <emma:one-of disjunction-type="recognition" id="oneOf36">
                <emma:interpretation id="interp180" emma:lang="ko-KR" emma:confidence="0">
                  <emma:literal>b</emma:literal>
                </emma:interpretation>
                <emma:interpretation id="interp181" emma:lang="ko-KR" emma:confidence="0">
                  <emma:literal>6</emma:literal>
                </emma:interpretation>
                <emma:interpretation id="interp182" emma:lang="ko-KR" emma:confidence="0">
                  <emma:literal>5</emma:literal>
                </emma:interpretation>
                <emma:interpretation id="interp183" emma:lang="ko-KR" emma:confidence="0">
                  <emma:literal>h</emma:literal>
                </emma:interpretation>
                <emma:interpretation id="interp18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32962.8579">11345 1375 0,'0'0'59,"16"8"6,-5 8 3,3 6 3,-3 39-21,1-25-21,-2 6 1,-2 7-3,1 3-5,-7-2-1,1-3-5,-3-3-4,0-4-5,0-7-1,0-6-1,-1-11 1,-2-2 0,3-14 0,0 0-1,0 0-5,-3-7 0,3-7 0,4-4 0,6-2 0,1-2 0,4 0-7,3 2 0,6 4 1,0 5 1,1 2 0,4 7 3,0 2 1,0 9 1,-3 4 1,-2 5 1,-5 2 1,-5 8 2,-7-6 0,-7 3 1,-7-3-1,-11 0 1,-7-3-6,-4-5 0,-4-2 0,-2-8 0,4 0 0,-1-4 0,7-3 0,5-5-9,6-6-41,33 0-31,-19-4-2,10 2-4,2-7-5,13 1 1</inkml:trace>
        </inkml:traceGroup>
        <inkml:traceGroup>
          <inkml:annotationXML>
            <emma:emma xmlns:emma="http://www.w3.org/2003/04/emma" version="1.0">
              <emma:interpretation id="{78867FA6-9D87-4B8F-8D28-490A8550B8DB}" emma:medium="tactile" emma:mode="ink">
                <msink:context xmlns:msink="http://schemas.microsoft.com/ink/2010/main" type="inkWord" rotatedBoundingBox="14671,3344 14717,3342 14737,3924 14690,3925"/>
              </emma:interpretation>
              <emma:one-of disjunction-type="recognition" id="oneOf37">
                <emma:interpretation id="interp185" emma:lang="ko-KR" emma:confidence="0">
                  <emma:literal>l</emma:literal>
                </emma:interpretation>
                <emma:interpretation id="interp186" emma:lang="ko-KR" emma:confidence="0">
                  <emma:literal>1</emma:literal>
                </emma:interpretation>
                <emma:interpretation id="interp187" emma:lang="ko-KR" emma:confidence="0">
                  <emma:literal>Ⅰ</emma:literal>
                </emma:interpretation>
                <emma:interpretation id="interp188" emma:lang="ko-KR" emma:confidence="0">
                  <emma:literal>I</emma:literal>
                </emma:interpretation>
                <emma:interpretation id="interp189" emma:lang="ko-KR" emma:confidence="0">
                  <emma:literal>|</emma:literal>
                </emma:interpretation>
              </emma:one-of>
            </emma:emma>
          </inkml:annotationXML>
          <inkml:trace contextRef="#ctx0" brushRef="#br0" timeOffset="33228.0584">11941 1341 37,'10'0'73,"1"4"2,-3 11 0,2 7 0,-6 7 2,2 12-60,-5 3 0,3 9 2,-4 0-1,2 2-3,-2-5-2,-3 2-13,0-14 0,2-3 0,-1-8 0,-1-6 0,2-8 0,0 0 0,-1 3-43,2-16-38,0 0-3,3-10-5,7 4-5,-3-10-1</inkml:trace>
        </inkml:traceGroup>
        <inkml:traceGroup>
          <inkml:annotationXML>
            <emma:emma xmlns:emma="http://www.w3.org/2003/04/emma" version="1.0">
              <emma:interpretation id="{9C49A666-2182-4DE4-B767-2493E22D113D}" emma:medium="tactile" emma:mode="ink">
                <msink:context xmlns:msink="http://schemas.microsoft.com/ink/2010/main" type="inkWord" rotatedBoundingBox="14817,3558 15457,3537 15472,3975 14831,3997"/>
              </emma:interpretation>
              <emma:one-of disjunction-type="recognition" id="oneOf38">
                <emma:interpretation id="interp190" emma:lang="ko-KR" emma:confidence="0">
                  <emma:literal>e</emma:literal>
                </emma:interpretation>
                <emma:interpretation id="interp191" emma:lang="ko-KR" emma:confidence="0">
                  <emma:literal>우</emma:literal>
                </emma:interpretation>
                <emma:interpretation id="interp192" emma:lang="ko-KR" emma:confidence="0">
                  <emma:literal>으</emma:literal>
                </emma:interpretation>
                <emma:interpretation id="interp193" emma:lang="ko-KR" emma:confidence="0">
                  <emma:literal>읏</emma:literal>
                </emma:interpretation>
                <emma:interpretation id="interp194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33680.4592">12096 1818 42,'12'3'67,"-12"-3"0,13 0-1,-5 0 2,10-25-23,0 22-28,8-3-1,4 2 0,5-5 0,0 3 0,4-6-2,4 1-4,-3-3-3,0-1-2,-6 0-3,-5-3-4,-6 1-1,-3-4-2,-11-3 0,-6 6-1,-3-1-2,-7 1 1,-9 4 3,-5 7 5,-6 4 2,-2 5 5,-2 13 2,-5 5 2,-2 8 2,2 6-1,2 1 0,6 6-10,6-1-3,7-4 0,9 0 0,12-10 0,12-4 0,12-4 0,10-5 0,7-3 0,8-2 0,3-2 0,1-3 0,-5 0 0,-6 0 0,-8-2 0,-7 3 0,-14 23-15,-9-27-73,-10 0-2,0 0-4,-8-10-6,-10-2 1</inkml:trace>
        </inkml:traceGroup>
      </inkml:traceGroup>
    </inkml:traceGroup>
    <inkml:traceGroup>
      <inkml:annotationXML>
        <emma:emma xmlns:emma="http://www.w3.org/2003/04/emma" version="1.0">
          <emma:interpretation id="{6CFD798D-B2D2-4C78-915F-D099DA07500B}" emma:medium="tactile" emma:mode="ink">
            <msink:context xmlns:msink="http://schemas.microsoft.com/ink/2010/main" type="paragraph" rotatedBoundingBox="3577,7293 22636,6616 22686,8018 3627,86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87F49C6-7330-4E32-9B94-402EE892BB3D}" emma:medium="tactile" emma:mode="ink">
              <msink:context xmlns:msink="http://schemas.microsoft.com/ink/2010/main" type="line" rotatedBoundingBox="3577,7293 22636,6616 22686,8018 3627,8695"/>
            </emma:interpretation>
          </emma:emma>
        </inkml:annotationXML>
        <inkml:traceGroup>
          <inkml:annotationXML>
            <emma:emma xmlns:emma="http://www.w3.org/2003/04/emma" version="1.0">
              <emma:interpretation id="{F34509A5-8F0A-483A-81BA-7A6D7E53ED53}" emma:medium="tactile" emma:mode="ink">
                <msink:context xmlns:msink="http://schemas.microsoft.com/ink/2010/main" type="inkWord" rotatedBoundingBox="3577,7293 4273,7268 4307,8245 3612,8270"/>
              </emma:interpretation>
              <emma:one-of disjunction-type="recognition" id="oneOf39">
                <emma:interpretation id="interp195" emma:lang="ko-KR" emma:confidence="0">
                  <emma:literal>S</emma:literal>
                </emma:interpretation>
                <emma:interpretation id="interp196" emma:lang="ko-KR" emma:confidence="0">
                  <emma:literal>s</emma:literal>
                </emma:interpretation>
                <emma:interpretation id="interp197" emma:lang="ko-KR" emma:confidence="0">
                  <emma:literal>8</emma:literal>
                </emma:interpretation>
                <emma:interpretation id="interp198" emma:lang="ko-KR" emma:confidence="0">
                  <emma:literal>9</emma:literal>
                </emma:interpretation>
                <emma:interpretation id="interp199" emma:lang="ko-KR" emma:confidence="0">
                  <emma:literal>5</emma:literal>
                </emma:interpretation>
              </emma:one-of>
            </emma:emma>
          </inkml:annotationXML>
          <inkml:trace contextRef="#ctx0" brushRef="#br1" timeOffset="66222.1163">1458 5446 29,'4'-22'52,"-4"12"4,16-5 2,-16 2-32,0-3-2,-3 4 2,-1 2-2,-3-4-5,0 4-1,-4-1-3,-4 1-3,2 0-5,-6 3-1,3 0-3,-7 3-1,0 3-1,-3 1 0,-3 5 0,1 3 0,-6 2 3,-1 3 0,-3 3 2,2 6 0,-9 2 1,7 6 0,3-4 0,7 6-2,3-3-1,10 3-1,5-2-1,10-3 0,13-5-1,10-2 0,9-2 0,6-1 1,9-1 0,8 2 0,1-2-1,6 13 1,-2-4 0,1 9-1,-5-1 1,-7 6 0,-11-2 1,-6 2 2,-7 6 2,-17-8 1,-8-2 2,-15 2 1,-14-5-1,-11 2-10,-10-6 0,-8-6 0,-5-4 0,-5-2 0,2-6 0,6-6 0,2-4 0,11 0 0,6-7 0,10 0 0,7-7-9,-16-7-74,40 2-3,0-8-3,9 4-5,6-8-2</inkml:trace>
        </inkml:traceGroup>
        <inkml:traceGroup>
          <inkml:annotationXML>
            <emma:emma xmlns:emma="http://www.w3.org/2003/04/emma" version="1.0">
              <emma:interpretation id="{984EC38F-58B8-40D6-ACBB-67A9D2AF23CD}" emma:medium="tactile" emma:mode="ink">
                <msink:context xmlns:msink="http://schemas.microsoft.com/ink/2010/main" type="inkWord" rotatedBoundingBox="4429,7775 5397,7741 5428,8631 4460,8665"/>
              </emma:interpretation>
              <emma:one-of disjunction-type="recognition" id="oneOf40">
                <emma:interpretation id="interp200" emma:lang="ko-KR" emma:confidence="0">
                  <emma:literal>뗑</emma:literal>
                </emma:interpretation>
                <emma:interpretation id="interp201" emma:lang="ko-KR" emma:confidence="0">
                  <emma:literal>얘</emma:literal>
                </emma:interpretation>
                <emma:interpretation id="interp202" emma:lang="ko-KR" emma:confidence="0">
                  <emma:literal>땡</emma:literal>
                </emma:interpretation>
                <emma:interpretation id="interp203" emma:lang="ko-KR" emma:confidence="0">
                  <emma:literal>빠</emma:literal>
                </emma:interpretation>
                <emma:interpretation id="interp204" emma:lang="ko-KR" emma:confidence="0">
                  <emma:literal>업</emma:literal>
                </emma:interpretation>
              </emma:one-of>
            </emma:emma>
          </inkml:annotationXML>
          <inkml:trace contextRef="#ctx0" brushRef="#br1" timeOffset="67329.7181">1811 5933 17,'-7'-12'39,"4"4"1,-1-7 2,-29 10-28,33 5 11,-14 3 9,9 11 5,-2 7 1,-1 5 1,0 11 1,1 5-1,4 5-6,3 1-12,3-2-8,5-6-5,6-8-3,5-9 0,2-13-7,6-10 0,1-10 0,5-10 0,1-13 0,4-8 0,-7-4 0,-2-7 0,-3 3 0,-2-1 0,-8 2 0,-5 2 0,-2 9 0,-8 4 0,0 11 0,-1 10 0,0 12 0,-9 0 0,2 16 0,-1 10 0,-2 10 0,2 3 0,-1 8 0,8-6 0,2 4 0,8-6 0,4-3 0,7-7 0,5-10 0,3-5 0,8-8 0,-3-6 0,0-8 0,2-10 0,-3-7 0,-5-7 0,2 0-6,-8-4-26,-5-1-13,-2-1-7,-4-2 2,-2 7 3,-2 3 11,-1 5 16,-4 2 17,2 6 7,-1 6 21,-2 11 12,0 0 6,1 17-1,-1 8-6,0 5-7,0 16-5,0 8 1,0 10-3,0 7-18,1 7-4,2 2 0,3 1 0,-1-5 0,1-10 0,-1-8 0,-2-11 0,1-12 0,-1-11 0,-2-12 0,-1-12 0,0-5 0,-1-11 0,-5-8 0,1-10 0,-2-10 0,1-8 0,-1-6 0,2-4 0,-1-4 0,1-7 0,2 2-9,3 1 1,6 6-1,5 1 3,2 8 2,8 6 0,0 11 2,5 10 1,4 12 2,-1 9 2,-1 7 1,-8 16 2,0 5 0,-9 9 0,-3 4 1,-8 3 1,-5 4-6,-8 0-2,-5-2 0,-5-7 0,-3-2 0,-1-2 0,0-7 0,3-1 0,0-11-34,2-4-46,11-5-4,1-2-1,10 2-7,-1-25-1</inkml:trace>
        </inkml:traceGroup>
        <inkml:traceGroup>
          <inkml:annotationXML>
            <emma:emma xmlns:emma="http://www.w3.org/2003/04/emma" version="1.0">
              <emma:interpretation id="{CADEB92B-7F89-444E-B7FB-5D971ABC6CE0}" emma:medium="tactile" emma:mode="ink">
                <msink:context xmlns:msink="http://schemas.microsoft.com/ink/2010/main" type="inkWord" rotatedBoundingBox="5492,7725 5790,7714 5816,8446 5518,8457"/>
              </emma:interpretation>
              <emma:one-of disjunction-type="recognition" id="oneOf41">
                <emma:interpretation id="interp205" emma:lang="ko-KR" emma:confidence="0">
                  <emma:literal>p</emma:literal>
                </emma:interpretation>
                <emma:interpretation id="interp206" emma:lang="ko-KR" emma:confidence="0">
                  <emma:literal>P</emma:literal>
                </emma:interpretation>
                <emma:interpretation id="interp207" emma:lang="ko-KR" emma:confidence="0">
                  <emma:literal>8</emma:literal>
                </emma:interpretation>
                <emma:interpretation id="interp208" emma:lang="ko-KR" emma:confidence="0">
                  <emma:literal>J</emma:literal>
                </emma:interpretation>
                <emma:interpretation id="interp209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67860.1192">2836 5798 46,'10'16'76,"-4"6"2,-4 11 1,-2 2-4,2 11-38,0 6-1,1 7-6,0 0-7,-2-1-6,-1 0-5,3-5-10,-3-8-2,0-5 0,0-9 0,-1-9 0,-3-5 0,4-17 0,-10 8 0,2-9 0,-2-9 0,0-9 0,-1-7 0,2-5 0,-1-5 0,3-4 0,2-11 0,1-2 0,4-8 0,0 1-10,9-3 1,5 3 2,7 5 2,3 0 2,3 10 1,6 11 2,0 11 1,0 10 1,-6 11 1,-3 8 2,-6 12 0,-3 9 2,-8 8-1,-7 3 1,-2 5-7,-7 2 0,-5-1 0,-4-1 0,-3-5 0,-5-4 0,-1-3 0,0-8 0,0-6 0,5-6 0,-2-6 0,7-5-52,6-1-31,1-9-1,10-6-5,0-5-3,10 1 0</inkml:trace>
        </inkml:traceGroup>
        <inkml:traceGroup>
          <inkml:annotationXML>
            <emma:emma xmlns:emma="http://www.w3.org/2003/04/emma" version="1.0">
              <emma:interpretation id="{AEC87F88-80BD-4314-A304-60759D05CF48}" emma:medium="tactile" emma:mode="ink">
                <msink:context xmlns:msink="http://schemas.microsoft.com/ink/2010/main" type="inkWord" rotatedBoundingBox="5844,7852 6118,7842 6128,8130 5854,8139"/>
              </emma:interpretation>
              <emma:one-of disjunction-type="recognition" id="oneOf42">
                <emma:interpretation id="interp210" emma:lang="ko-KR" emma:confidence="0">
                  <emma:literal>o</emma:literal>
                </emma:interpretation>
                <emma:interpretation id="interp211" emma:lang="ko-KR" emma:confidence="0">
                  <emma:literal>0</emma:literal>
                </emma:interpretation>
                <emma:interpretation id="interp212" emma:lang="ko-KR" emma:confidence="0">
                  <emma:literal>〇</emma:literal>
                </emma:interpretation>
                <emma:interpretation id="interp213" emma:lang="ko-KR" emma:confidence="0">
                  <emma:literal>O</emma:literal>
                </emma:interpretation>
                <emma:interpretation id="interp214" emma:lang="ko-KR" emma:confidence="0">
                  <emma:literal>ㅇ</emma:literal>
                </emma:interpretation>
              </emma:one-of>
            </emma:emma>
          </inkml:annotationXML>
          <inkml:trace contextRef="#ctx0" brushRef="#br1" timeOffset="68218.9197">3240 5854 35,'-15'25'81,"-7"1"1,3 14-1,-1-3-4,-9 0-30,20-1-4,6-3-13,10-8-12,11-11-6,9-6-7,7-10-5,1-14 0,5-7 0,-4-4 0,-3-4 0,-11 2 0,-8 3 0,-11-3 0,-9 4 0,-9 3 0,-8 6 0,-6 2 0,-3 4 0,-2 1 0,3 4 0,4 1 0,9 4-18,1 4-63,17-4-3,0 0-2,9-3-7,15 3-2</inkml:trace>
        </inkml:traceGroup>
        <inkml:traceGroup>
          <inkml:annotationXML>
            <emma:emma xmlns:emma="http://www.w3.org/2003/04/emma" version="1.0">
              <emma:interpretation id="{28B72489-EFEC-418D-A5C1-E7EA32476128}" emma:medium="tactile" emma:mode="ink">
                <msink:context xmlns:msink="http://schemas.microsoft.com/ink/2010/main" type="inkWord" rotatedBoundingBox="6101,7748 6475,7735 6491,8198 6117,8211"/>
              </emma:interpretation>
              <emma:one-of disjunction-type="recognition" id="oneOf43">
                <emma:interpretation id="interp215" emma:lang="ko-KR" emma:confidence="0">
                  <emma:literal>s</emma:literal>
                </emma:interpretation>
                <emma:interpretation id="interp216" emma:lang="ko-KR" emma:confidence="0">
                  <emma:literal>S</emma:literal>
                </emma:interpretation>
                <emma:interpretation id="interp217" emma:lang="ko-KR" emma:confidence="0">
                  <emma:literal>3</emma:literal>
                </emma:interpretation>
                <emma:interpretation id="interp218" emma:lang="ko-KR" emma:confidence="0">
                  <emma:literal>j</emma:literal>
                </emma:interpretation>
                <emma:interpretation id="interp21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68546.5204">3745 5732 36,'0'0'73,"0"9"-1,-14-1-3,-12 4-1,-2-1 2,6 0-57,-4 7-1,5 2 1,-2-3 1,9 3 0,10-1 0,5-2-1,13 4-2,5-1-2,7 0-1,-1 5-6,4-3-2,-4 1 0,-6 3 0,-9-3 0,-10-1 0,-12 2 0,-12-3 0,-8 0 0,-8-5 0,-8-1 0,1-8 0,5-2 0,6-5 0,4-3 0,9-6-54,13-6-33,7-2-1,10-5-6,7-3-4</inkml:trace>
        </inkml:traceGroup>
        <inkml:traceGroup>
          <inkml:annotationXML>
            <emma:emma xmlns:emma="http://www.w3.org/2003/04/emma" version="1.0">
              <emma:interpretation id="{B1956859-8AF7-4871-9CE4-64C0EF5E7680}" emma:medium="tactile" emma:mode="ink">
                <msink:context xmlns:msink="http://schemas.microsoft.com/ink/2010/main" type="inkWord" rotatedBoundingBox="6487,7771 7096,7749 7111,8173 6502,8194"/>
              </emma:interpretation>
              <emma:one-of disjunction-type="recognition" id="oneOf44">
                <emma:interpretation id="interp220" emma:lang="ko-KR" emma:confidence="0">
                  <emma:literal>e</emma:literal>
                </emma:interpretation>
                <emma:interpretation id="interp221" emma:lang="ko-KR" emma:confidence="0">
                  <emma:literal>은</emma:literal>
                </emma:interpretation>
                <emma:interpretation id="interp222" emma:lang="ko-KR" emma:confidence="0">
                  <emma:literal>으</emma:literal>
                </emma:interpretation>
                <emma:interpretation id="interp223" emma:lang="ko-KR" emma:confidence="0">
                  <emma:literal>ㄷ</emma:literal>
                </emma:interpretation>
                <emma:interpretation id="interp22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68952.1211">3765 5993 11,'0'0'73,"9"12"5,-9-12 0,0 0-1,0 0 1,11 0-35,6 0-25,0-3 1,8-2-2,2-6-3,6-3-9,5-1-5,0-7 0,2 4 0,-4-4 0,0-1 0,-9-1 0,0 2 0,-12-1 0,-10 3 0,-6 6 0,-16 6 0,-6 2 0,-7 7 0,-6 12 0,-8 9 0,2 9 0,2 7 0,2 2 0,10 5 0,12 3 0,10-9 0,8 1 0,18-8 0,9-5 0,17-7 0,2-7 0,10-5 0,0-7 0,1 3 0,-7-5 0,-1-2-47,-5-1-44,-16-3-1,-4 0-5,-15-3-5</inkml:trace>
        </inkml:traceGroup>
        <inkml:traceGroup>
          <inkml:annotationXML>
            <emma:emma xmlns:emma="http://www.w3.org/2003/04/emma" version="1.0">
              <emma:interpretation id="{5D7766D9-65AD-4FF0-BBAB-BAA3CBF9FD3D}" emma:medium="tactile" emma:mode="ink">
                <msink:context xmlns:msink="http://schemas.microsoft.com/ink/2010/main" type="inkWord" rotatedBoundingBox="7856,7161 8587,7135 8624,8168 7893,8194"/>
              </emma:interpretation>
              <emma:one-of disjunction-type="recognition" id="oneOf45">
                <emma:interpretation id="interp225" emma:lang="ko-KR" emma:confidence="0">
                  <emma:literal>A</emma:literal>
                </emma:interpretation>
                <emma:interpretation id="interp226" emma:lang="ko-KR" emma:confidence="0">
                  <emma:literal>의</emma:literal>
                </emma:interpretation>
                <emma:interpretation id="interp227" emma:lang="ko-KR" emma:confidence="0">
                  <emma:literal>여</emma:literal>
                </emma:interpretation>
                <emma:interpretation id="interp228" emma:lang="ko-KR" emma:confidence="0">
                  <emma:literal>^</emma:literal>
                </emma:interpretation>
                <emma:interpretation id="interp229" emma:lang="ko-KR" emma:confidence="0">
                  <emma:literal>0</emma:literal>
                </emma:interpretation>
              </emma:one-of>
            </emma:emma>
          </inkml:annotationXML>
          <inkml:trace contextRef="#ctx0" brushRef="#br1" timeOffset="70605.724">5163 6191 26,'0'0'65,"0"0"8,2-5-1,3-8 0,1-15-35,1-1-4,0-8-6,4-4-5,2-8-4,2-2-5,0-10-3,6-4-3,-3 1-3,-1-3-2,3-3-2,-1 0 0,-1 3-1,3 1 0,-2 9 1,-3 6-1,1 6 0,1 10 1,-2 5-1,-2 8 1,1 6 0,1 9-1,-1 7 0,1 9 0,2 14 1,4 12 1,3 12 2,0 22 3,8 13 1,-10 2 2,8 5 0,-8-5-6,5-2-3,-8-7 0,4-8 0,-9-21 0,-3-11 0,3-5 0,-4-9 0,-2-3 0,-2 1 0,-3-9 0,-2 0 0,-2-10 0,5 15 0,-5-15 0,0 12 0,0-12 0,0 0 0,0 0-52,0 0-32,0 0-1,-14-12-2,10 0-5,-9-9 0</inkml:trace>
          <inkml:trace contextRef="#ctx0" brushRef="#br1" timeOffset="70902.1245">5408 5714 5,'-29'-1'70,"1"-1"5,5-1 0,4 2-1,6-4-2,33 5-45,-20 0-4,0 0-2,0 0-3,15 3-2,4 3-4,3-3-1,8 0-2,1 0-6,5 1-3,-2-2 0,-1-2 0,-5-1 0,1 0-3,-13-4-23,1 0-26,1-1-29,-5-3-1,5 3-6,-4-10-3,3 8 3</inkml:trace>
        </inkml:traceGroup>
        <inkml:traceGroup>
          <inkml:annotationXML>
            <emma:emma xmlns:emma="http://www.w3.org/2003/04/emma" version="1.0">
              <emma:interpretation id="{9F2A39F5-6247-47AA-B16D-09CFD9160F53}" emma:medium="tactile" emma:mode="ink">
                <msink:context xmlns:msink="http://schemas.microsoft.com/ink/2010/main" type="inkWord" rotatedBoundingBox="8497,7254 9075,7234 9089,7627 8511,7648"/>
              </emma:interpretation>
              <emma:one-of disjunction-type="recognition" id="oneOf46">
                <emma:interpretation id="interp230" emma:lang="ko-KR" emma:confidence="0">
                  <emma:literal>「</emma:literal>
                </emma:interpretation>
                <emma:interpretation id="interp231" emma:lang="ko-KR" emma:confidence="0">
                  <emma:literal>卞</emma:literal>
                </emma:interpretation>
                <emma:interpretation id="interp232" emma:lang="ko-KR" emma:confidence="0">
                  <emma:literal>七</emma:literal>
                </emma:interpretation>
                <emma:interpretation id="interp233" emma:lang="ko-KR" emma:confidence="0">
                  <emma:literal>T</emma:literal>
                </emma:interpretation>
                <emma:interpretation id="interp234" emma:lang="ko-KR" emma:confidence="0">
                  <emma:literal>ㅜ</emma:literal>
                </emma:interpretation>
              </emma:one-of>
            </emma:emma>
          </inkml:annotationXML>
          <inkml:trace contextRef="#ctx0" brushRef="#br1" timeOffset="71604.1258">5835 5333 51,'-22'-6'83,"4"-1"2,6 0-6,2-4-2,6 2-40,4 9-7,10-13-9,5 8-8,10-1-7,1-1-3,8 4 0,6 0-1,6 1 0,1 0 1,-1 2-1,1 0 0,-1 0 0,-6 0-2,-3 0-3,-7 0-12,-5 0-32,-3 0-31,-10 1 0,4-1-8,-16 0-4,13-1-1</inkml:trace>
          <inkml:trace contextRef="#ctx0" brushRef="#br1" timeOffset="71338.9253">6039 5249 48,'3'-7'61,"-3"7"1,0 0 3,0 0-20,0 0-11,8 16-5,-7 6-7,2 5 0,1 3 0,6 13 0,-4-2-5,2-1-4,-3-3-3,4-1-2,-3-6 0,1-2-2,-1-7-2,-3-12-6,-3-9-5,2 9-25,34-8-44,-36-1-3,0-8-3,0-14-7,-3 6 89,-5-9 0,4 3 0,-11-7-90</inkml:trace>
        </inkml:traceGroup>
        <inkml:traceGroup>
          <inkml:annotationXML>
            <emma:emma xmlns:emma="http://www.w3.org/2003/04/emma" version="1.0">
              <emma:interpretation id="{33B639E0-1859-458A-8463-E104DD70A31A}" emma:medium="tactile" emma:mode="ink">
                <msink:context xmlns:msink="http://schemas.microsoft.com/ink/2010/main" type="inkWord" rotatedBoundingBox="9147,7285 9783,7263 9812,8103 9177,8126"/>
              </emma:interpretation>
              <emma:one-of disjunction-type="recognition" id="oneOf47">
                <emma:interpretation id="interp235" emma:lang="ko-KR" emma:confidence="0">
                  <emma:literal>A</emma:literal>
                </emma:interpretation>
                <emma:interpretation id="interp236" emma:lang="ko-KR" emma:confidence="0">
                  <emma:literal>여</emma:literal>
                </emma:interpretation>
                <emma:interpretation id="interp237" emma:lang="ko-KR" emma:confidence="0">
                  <emma:literal>다</emma:literal>
                </emma:interpretation>
                <emma:interpretation id="interp238" emma:lang="ko-KR" emma:confidence="0">
                  <emma:literal>!</emma:literal>
                </emma:interpretation>
                <emma:interpretation id="interp239" emma:lang="ko-KR" emma:confidence="0">
                  <emma:literal>^</emma:literal>
                </emma:interpretation>
              </emma:one-of>
            </emma:emma>
          </inkml:annotationXML>
          <inkml:trace contextRef="#ctx0" brushRef="#br1" timeOffset="72274.9267">6480 6065 59,'-12'15'74,"2"-1"-1,10-14 4,-7 10 1,3 9-25,4-19-29,3-9 0,5-2-3,2-11-3,2-1-8,-1-8-10,7-3 0,-1-10 0,-1-3 0,1 3 0,1-11 0,-3 1 0,0-3 0,3-3 0,-3 2 0,0 4 0,0 1 0,3 6 0,-4 6 0,1 7 0,-3 6 0,1 7 0,-1 6 0,1 6 0,-1 7 0,-1 3 0,3 11-2,-2 5 1,2 11 1,4 11 0,-1 11 3,7 12-3,-4-3 0,6 6 0,-10-3 0,9 4 0,-7-17 0,1 2 0,-6-18 0,-5-8 0,2-3 0,-3-4 0,-5-6 0,1-1 0,-3-11 0,4 11 0,-4-11 0,0 0 0,0 0 0,0 0 0,0 0-22,0 0-61,11-2-2,-11 2-2,6-15-4,-6 1-3</inkml:trace>
          <inkml:trace contextRef="#ctx0" brushRef="#br1" timeOffset="72540.1274">6718 5743 12,'-27'4'78,"8"1"1,3-2-3,16-3 0,-9 0-2,-4-5-45,26 0-7,10 4-7,5-4-5,8 3-1,4 2-1,1 0-3,2 0-1,-3 1-5,-5-1-10,-3 0-31,-2 6-35,-13-6 0,-6 1-5,-11-1-5,7-4-3</inkml:trace>
        </inkml:traceGroup>
        <inkml:traceGroup>
          <inkml:annotationXML>
            <emma:emma xmlns:emma="http://www.w3.org/2003/04/emma" version="1.0">
              <emma:interpretation id="{9176D4B2-3586-460D-9F6A-98406BF8F463}" emma:medium="tactile" emma:mode="ink">
                <msink:context xmlns:msink="http://schemas.microsoft.com/ink/2010/main" type="inkWord" rotatedBoundingBox="10037,7570 10355,7559 10370,8003 10052,8014"/>
              </emma:interpretation>
              <emma:one-of disjunction-type="recognition" id="oneOf48">
                <emma:interpretation id="interp240" emma:lang="ko-KR" emma:confidence="0">
                  <emma:literal>ⅹ</emma:literal>
                </emma:interpretation>
                <emma:interpretation id="interp241" emma:lang="ko-KR" emma:confidence="0">
                  <emma:literal>x</emma:literal>
                </emma:interpretation>
                <emma:interpretation id="interp242" emma:lang="ko-KR" emma:confidence="0">
                  <emma:literal>×</emma:literal>
                </emma:interpretation>
                <emma:interpretation id="interp243" emma:lang="ko-KR" emma:confidence="0">
                  <emma:literal>X</emma:literal>
                </emma:interpretation>
                <emma:interpretation id="interp24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74380.9304">7326 5693 33,'-4'-9'68,"4"9"0,0 0-3,-11-9 3,11 9-34,3 8-1,5 3-7,4 2-6,6 6 0,6-2 1,2 5-1,4 2-4,1 1-3,-1 1-7,0-1-6,-1-4 0,-5 3 0,-4-3 0,-3-4 0,-6-7 0,0 3 0,-11-13-25,-21 9-55,27-4-1,-6-5-4,5-12-6,-5-4-4</inkml:trace>
          <inkml:trace contextRef="#ctx0" brushRef="#br1" timeOffset="74131.3302">7603 5569 17,'11'-7'52,"0"1"5,-11 6-3,0 0-24,0 0 3,-1 9 3,-10 8 2,-4 6-2,-6 6-2,-2 11-3,-5 3 2,0 4-4,0-1-6,0-2-15,2-7-8,5-1 0,5-8 0,2-7 0,6-5 0,2-6 0,6-10 0,-6 9 0,6-9 0,0 0 0,-2-8 0,2-3-43,2-4-40,-2-7-3,5 2-4,-5-11-5,0 6-1</inkml:trace>
        </inkml:traceGroup>
        <inkml:traceGroup>
          <inkml:annotationXML>
            <emma:emma xmlns:emma="http://www.w3.org/2003/04/emma" version="1.0">
              <emma:interpretation id="{365CF902-6E3E-41F3-AD9E-CA3752F06F9D}" emma:medium="tactile" emma:mode="ink">
                <msink:context xmlns:msink="http://schemas.microsoft.com/ink/2010/main" type="inkWord" rotatedBoundingBox="10691,7718 11213,7700 11216,7766 10693,7785"/>
              </emma:interpretation>
              <emma:one-of disjunction-type="recognition" id="oneOf49">
                <emma:interpretation id="interp245" emma:lang="ko-KR" emma:confidence="0">
                  <emma:literal>-</emma:literal>
                </emma:interpretation>
                <emma:interpretation id="interp246" emma:lang="ko-KR" emma:confidence="0">
                  <emma:literal>ㅡ</emma:literal>
                </emma:interpretation>
                <emma:interpretation id="interp247" emma:lang="ko-KR" emma:confidence="0">
                  <emma:literal>一</emma:literal>
                </emma:interpretation>
                <emma:interpretation id="interp248" emma:lang="ko-KR" emma:confidence="0">
                  <emma:literal>~</emma:literal>
                </emma:interpretation>
                <emma:interpretation id="interp249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75192.1321">8037 5713 36,'-25'24'72,"2"-11"6,8-2 2,4-7-1,11-4-34,0 0-7,11 11-4,11-11-6,0 2-7,7-2-21,5 0 0,4-2 0,2 0 0,0-2 0,-2 1 0,-1 3 0,1-4 0,-8 3 0,-3 0 0,-5-5 0,-2 6 0,-5 0 0,-3-3-16,1 3-67,-13 0-2,18-7-3,-13-1-4,6 3-3</inkml:trace>
        </inkml:traceGroup>
        <inkml:traceGroup>
          <inkml:annotationXML>
            <emma:emma xmlns:emma="http://www.w3.org/2003/04/emma" version="1.0">
              <emma:interpretation id="{8FB2F5C1-2A76-41B3-8A94-3C557DA7F9B5}" emma:medium="tactile" emma:mode="ink">
                <msink:context xmlns:msink="http://schemas.microsoft.com/ink/2010/main" type="inkWord" rotatedBoundingBox="10749,7506 11203,7489 11204,7521 10750,7537"/>
              </emma:interpretation>
              <emma:one-of disjunction-type="recognition" id="oneOf50">
                <emma:interpretation id="interp250" emma:lang="ko-KR" emma:confidence="0">
                  <emma:literal>-</emma:literal>
                </emma:interpretation>
                <emma:interpretation id="interp251" emma:lang="ko-KR" emma:confidence="0">
                  <emma:literal>ㅡ</emma:literal>
                </emma:interpretation>
                <emma:interpretation id="interp252" emma:lang="ko-KR" emma:confidence="0">
                  <emma:literal>一</emma:literal>
                </emma:interpretation>
                <emma:interpretation id="interp253" emma:lang="ko-KR" emma:confidence="0">
                  <emma:literal>…</emma:literal>
                </emma:interpretation>
                <emma:interpretation id="interp254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74926.9316">8047 5503 49,'0'0'79,"-18"0"2,18 0-4,-10 0-2,10 0-37,0 0-5,5 0-8,4 2-7,4 1-7,4-1-2,3-1-2,6 2 0,4-1-5,2-2-2,2 0 0,5 0 0,-2 0 0,-2 0 0,-1 0 0,-5 0 0,-1-1 0,-5 1 0,-2-2 0,-8-1 0,-3 3-13,-10 0-32,-23 0-37,23 0-1,-15 3-3,2 1-5,-10 0 3</inkml:trace>
        </inkml:traceGroup>
        <inkml:traceGroup>
          <inkml:annotationXML>
            <emma:emma xmlns:emma="http://www.w3.org/2003/04/emma" version="1.0">
              <emma:interpretation id="{9AD48C32-40C9-4261-8208-02FE10D0E7AC}" emma:medium="tactile" emma:mode="ink">
                <msink:context xmlns:msink="http://schemas.microsoft.com/ink/2010/main" type="inkWord" rotatedBoundingBox="11545,7343 12093,7323 12110,7787 11561,7807"/>
              </emma:interpretation>
              <emma:one-of disjunction-type="recognition" id="oneOf51">
                <emma:interpretation id="interp255" emma:lang="ko-KR" emma:confidence="0">
                  <emma:literal>0</emma:literal>
                </emma:interpretation>
                <emma:interpretation id="interp256" emma:lang="ko-KR" emma:confidence="0">
                  <emma:literal>ㅇ</emma:literal>
                </emma:interpretation>
                <emma:interpretation id="interp257" emma:lang="ko-KR" emma:confidence="0">
                  <emma:literal>〇</emma:literal>
                </emma:interpretation>
                <emma:interpretation id="interp258" emma:lang="ko-KR" emma:confidence="0">
                  <emma:literal>o</emma:literal>
                </emma:interpretation>
                <emma:interpretation id="interp25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75769.3331">9049 5332 49,'-15'7'74,"-6"12"6,-11 21 7,3 3-35,-4 8-1,4 1-3,5 2-5,4 1-16,4-5-27,16-4 0,12-19 0,13-11 0,12-8 0,11-8 0,7-2 0,5-15 0,-1-6 0,-3-8 0,0-7 0,-7 2 0,-12-4 0,-8-1 0,-15 3 0,-11 0 0,-9 10 0,-14 3 0,-11 6 0,-7 3 0,-6 7 0,-3 3 0,4 6 0,2 7 0,5-4 0,4 12 0,10 1-28,3-4-57,11 2-4,-2-2-1,10-4-9,-4-14-1,4 6 100,0 0 0</inkml:trace>
        </inkml:traceGroup>
        <inkml:traceGroup>
          <inkml:annotationXML>
            <emma:emma xmlns:emma="http://www.w3.org/2003/04/emma" version="1.0">
              <emma:interpretation id="{01CCC82B-A986-47C9-8A4D-80BE9037027E}" emma:medium="tactile" emma:mode="ink">
                <msink:context xmlns:msink="http://schemas.microsoft.com/ink/2010/main" type="inkWord" rotatedBoundingBox="12522,7874 12737,7866 12750,8223 12535,8231"/>
              </emma:interpretation>
              <emma:one-of disjunction-type="recognition" id="oneOf52">
                <emma:interpretation id="interp260" emma:lang="ko-KR" emma:confidence="0">
                  <emma:literal>,</emma:literal>
                </emma:interpretation>
                <emma:interpretation id="interp261" emma:lang="ko-KR" emma:confidence="0">
                  <emma:literal>.</emma:literal>
                </emma:interpretation>
                <emma:interpretation id="interp262" emma:lang="ko-KR" emma:confidence="0">
                  <emma:literal>」</emma:literal>
                </emma:interpretation>
                <emma:interpretation id="interp263" emma:lang="ko-KR" emma:confidence="0">
                  <emma:literal>1</emma:literal>
                </emma:interpretation>
                <emma:interpretation id="interp264" emma:lang="ko-KR" emma:confidence="0">
                  <emma:literal>9</emma:literal>
                </emma:interpretation>
              </emma:one-of>
            </emma:emma>
          </inkml:annotationXML>
          <inkml:trace contextRef="#ctx0" brushRef="#br1" timeOffset="107608.989">9954 5931 42,'-3'-16'48,"3"6"6,0 1-25,0 9 2,0-11 3,0 11-4,6-12-1,-6 12-4,0 0-5,10-8-4,-10 8-4,8 0-3,-8 0-3,8 5-1,-8-5-1,11 15 1,-5-4 3,-2 7 3,0-1 2,-1 7 0,-3 1 1,-6 3-1,-6 2 0,-5 6 0,-3-6-3,-4 0-6,-3-2-4,-1-5 0,2-6 0,5-3 0,7-7 0,3-2 0,11-5 0,0 0-16,0 0-63,6-6-2,12-6-3,-4-7-5,5 0-5</inkml:trace>
        </inkml:traceGroup>
        <inkml:traceGroup>
          <inkml:annotationXML>
            <emma:emma xmlns:emma="http://www.w3.org/2003/04/emma" version="1.0">
              <emma:interpretation id="{118BC118-5BBD-4D5D-83B2-0D4BD0F48E2B}" emma:medium="tactile" emma:mode="ink">
                <msink:context xmlns:msink="http://schemas.microsoft.com/ink/2010/main" type="inkWord" rotatedBoundingBox="13945,7172 14551,7151 14577,7883 13971,7905"/>
              </emma:interpretation>
              <emma:one-of disjunction-type="recognition" id="oneOf53">
                <emma:interpretation id="interp265" emma:lang="ko-KR" emma:confidence="0">
                  <emma:literal>*</emma:literal>
                </emma:interpretation>
                <emma:interpretation id="interp266" emma:lang="ko-KR" emma:confidence="0">
                  <emma:literal>수</emma:literal>
                </emma:interpretation>
                <emma:interpretation id="interp267" emma:lang="ko-KR" emma:confidence="0">
                  <emma:literal>×</emma:literal>
                </emma:interpretation>
                <emma:interpretation id="interp268" emma:lang="ko-KR" emma:confidence="0">
                  <emma:literal>※</emma:literal>
                </emma:interpretation>
                <emma:interpretation id="interp269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108997.3914">11228 5224 54,'-9'-14'79,"7"4"-5,2 10 1,5-1-3,9 38-18,9-21-32,5 11-6,6 8-4,5 4-12,6 8 17,4 1 1,2 8-2,-3 1-14,-1-7-2,-2-3 0,-5-7 0,-5-1 0,-2-9 0,-10-1 0,-5-12 0,-4-6 0,-2 3 0,3-7-66,-15-7-20,0 0-1,6-11-5,-2-3-6</inkml:trace>
          <inkml:trace contextRef="#ctx0" brushRef="#br1" timeOffset="108763.391">11573 5279 52,'10'-12'70,"1"4"-4,-8-2-3,0 2-26,-3 8-8,0 10 1,0 9-4,-13 8-1,-5 24-1,-11 2 0,5 13 4,-12 0-3,3 2-13,-6 0-12,9-3 0,1-13 0,11-16 0,6-7 0,2-8 0,6-7 0,0 0 0,4-14 0,0 0 0,0 0 0,1-54-50,6 70 50,-6-40 0,2-9-85,-3-14-2,0 2-6,0-13-5,0 4 98,-7 44-95</inkml:trace>
          <inkml:trace contextRef="#ctx0" brushRef="#br1" timeOffset="110323.3938">11579 5281 24,'0'0'50,"-15"-6"4,15 6-23,0 0 0,-3-11 3,3 11-3,0-12-2,0 12-3,0-12-1,0 12-3,6-19-3,-1 6-3,-1 1-4,2 2-1,-4 0-1,3 1-2,-5 9-3,8-11-4,-8 11 2,0 0 1,0 15 2,-3 4-2,-5 11 1,-5 4 0,-4 9 2,-7 9 1,2 4 0,-1-5-1,1-4-2,1-9-2,6-6-5,4-9-8,7-5-25,4-18-43,4 0-2,5 0-5,-4-6-3,7 2-5</inkml:trace>
        </inkml:traceGroup>
        <inkml:traceGroup>
          <inkml:annotationXML>
            <emma:emma xmlns:emma="http://www.w3.org/2003/04/emma" version="1.0">
              <emma:interpretation id="{96614991-2FF2-42A0-A399-A36FFCAA2D48}" emma:medium="tactile" emma:mode="ink">
                <msink:context xmlns:msink="http://schemas.microsoft.com/ink/2010/main" type="inkWord" rotatedBoundingBox="15253,7465 16025,7437 16038,7804 15266,7831"/>
              </emma:interpretation>
              <emma:one-of disjunction-type="recognition" id="oneOf54">
                <emma:interpretation id="interp270" emma:lang="ko-KR" emma:confidence="0">
                  <emma:literal>m</emma:literal>
                </emma:interpretation>
                <emma:interpretation id="interp271" emma:lang="ko-KR" emma:confidence="0">
                  <emma:literal>머</emma:literal>
                </emma:interpretation>
                <emma:interpretation id="interp272" emma:lang="ko-KR" emma:confidence="0">
                  <emma:literal>서</emma:literal>
                </emma:interpretation>
                <emma:interpretation id="interp273" emma:lang="ko-KR" emma:confidence="0">
                  <emma:literal>꺼</emma:literal>
                </emma:interpretation>
                <emma:interpretation id="interp274" emma:lang="ko-KR" emma:confidence="0">
                  <emma:literal>川</emma:literal>
                </emma:interpretation>
              </emma:one-of>
            </emma:emma>
          </inkml:annotationXML>
          <inkml:trace contextRef="#ctx0" brushRef="#br1" timeOffset="113661.7996">12524 5479 55,'0'0'0,"0"-15"0,0 15 61,0 0 0,11-2 1,-11 2-23,14 10-13,-3 7 0,-1 9-5,-3 3 1,0 6 0,-5 3 0,1 4-1,-3-3-6,0 0-2,0-9-3,0-5-3,0-7 1,-1-8 1,1-3 0,0-7-7,0 0-2,0-10 0,4-4 0,1-6 0,2-6 0,6-2 0,0-8 0,4 5 0,4-4 0,2 4 0,-1 2 0,3 8 0,0 6 0,-2 10 0,-4 5 0,2 5 0,-3 13 0,-4 5 0,-2 5 0,-2 4 0,-3 3 0,-3-7 0,0 2 0,-4-7 0,3-3 0,-3-7 0,0-13 0,0 0 0,0 0 0,12-7 0,-2-12 0,4-4 0,-2-9 0,6 1 0,0-6 0,3 2 0,-4 0 0,3 6 0,-2 6 0,0 7 0,-1 5 0,0 8 0,1 3 0,-4 11 0,-1 7 0,0 6 0,-2-1 0,-1 8 0,-2-1 0,0 2 0,-1-1 0,-2-6 0,2 1 0,-1-7 0,-1-2 0,2-4 0,-7-13 0,9 14 0,-9-14 0,12 3 0,-12-3-73,12-3-12,-1-7-3,-5-9-5,9 1-3</inkml:trace>
        </inkml:traceGroup>
        <inkml:traceGroup>
          <inkml:annotationXML>
            <emma:emma xmlns:emma="http://www.w3.org/2003/04/emma" version="1.0">
              <emma:interpretation id="{046E943A-EDBF-4FCE-982D-E1BE0851E127}" emma:medium="tactile" emma:mode="ink">
                <msink:context xmlns:msink="http://schemas.microsoft.com/ink/2010/main" type="inkWord" rotatedBoundingBox="16177,7334 16522,7322 16536,7711 16191,7723"/>
              </emma:interpretation>
              <emma:one-of disjunction-type="recognition" id="oneOf55">
                <emma:interpretation id="interp275" emma:lang="ko-KR" emma:confidence="0">
                  <emma:literal>u</emma:literal>
                </emma:interpretation>
                <emma:interpretation id="interp276" emma:lang="ko-KR" emma:confidence="0">
                  <emma:literal>U</emma:literal>
                </emma:interpretation>
                <emma:interpretation id="interp277" emma:lang="ko-KR" emma:confidence="0">
                  <emma:literal>v</emma:literal>
                </emma:interpretation>
                <emma:interpretation id="interp278" emma:lang="ko-KR" emma:confidence="0">
                  <emma:literal>V</emma:literal>
                </emma:interpretation>
                <emma:interpretation id="interp279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114036.2003">13500 5380 38,'0'0'76,"11"1"3,-19 20 6,1 4-5,-7 40-4,7-31-55,0 5-2,2 1 2,1 0-5,5-5-16,16-17 0,3-5 0,9-7 0,4-6 0,0-6 0,5-7 0,-5-5 0,-4-8 0,-3-4 0,-6-2 0,-2-5 0,-4-1 0,-3 7 0,-5-4 0,-1 4 0,-3 4 0,-2 7 0,0 1 0,-5 6 0,5 13 0,-9-15 0,9 15-5,-9-6-42,9 6-37,0 0 22,0 0 0,0 0-28,9 0-2</inkml:trace>
        </inkml:traceGroup>
        <inkml:traceGroup>
          <inkml:annotationXML>
            <emma:emma xmlns:emma="http://www.w3.org/2003/04/emma" version="1.0">
              <emma:interpretation id="{39CB57C2-EDBD-4076-BE42-CA8D03DC2760}" emma:medium="tactile" emma:mode="ink">
                <msink:context xmlns:msink="http://schemas.microsoft.com/ink/2010/main" type="inkWord" rotatedBoundingBox="16710,7378 16970,7369 16984,7751 16723,7761"/>
              </emma:interpretation>
              <emma:one-of disjunction-type="recognition" id="oneOf56">
                <emma:interpretation id="interp280" emma:lang="ko-KR" emma:confidence="0">
                  <emma:literal>s</emma:literal>
                </emma:interpretation>
                <emma:interpretation id="interp281" emma:lang="ko-KR" emma:confidence="0">
                  <emma:literal>S</emma:literal>
                </emma:interpretation>
                <emma:interpretation id="interp282" emma:lang="ko-KR" emma:confidence="0">
                  <emma:literal>」</emma:literal>
                </emma:interpretation>
                <emma:interpretation id="interp283" emma:lang="ko-KR" emma:confidence="0">
                  <emma:literal>3</emma:literal>
                </emma:interpretation>
                <emma:interpretation id="interp284" emma:lang="ko-KR" emma:confidence="0">
                  <emma:literal>b</emma:literal>
                </emma:interpretation>
              </emma:one-of>
            </emma:emma>
          </inkml:annotationXML>
          <inkml:trace contextRef="#ctx0" brushRef="#br1" timeOffset="114363.8009">14142 5370 6,'15'0'72,"-6"0"5,-9 0-2,0 0-2,-13 13-1,-2 1-48,-1 1-4,-2 7-1,9-1-2,2 3-1,9 1-3,7 2-1,14 0-2,3-2-5,4 0-5,-2-2 0,-5-3 0,-5-1 0,-13-1 0,-5-1 0,-13 1 0,-9-7 0,-9-4 0,-3 1 0,-2-5 0,0 0 0,6-3 0,2-4 0,8-6-46,13 1-42,4-10-1,10 5-4,5-6-8,13 5 7</inkml:trace>
        </inkml:traceGroup>
        <inkml:traceGroup>
          <inkml:annotationXML>
            <emma:emma xmlns:emma="http://www.w3.org/2003/04/emma" version="1.0">
              <emma:interpretation id="{BABD6420-ED84-4622-8CC1-7728C890BE19}" emma:medium="tactile" emma:mode="ink">
                <msink:context xmlns:msink="http://schemas.microsoft.com/ink/2010/main" type="inkWord" rotatedBoundingBox="16998,7038 17646,7015 17672,7748 17024,7771"/>
              </emma:interpretation>
              <emma:one-of disjunction-type="recognition" id="oneOf57">
                <emma:interpretation id="interp285" emma:lang="ko-KR" emma:confidence="0">
                  <emma:literal>t</emma:literal>
                </emma:interpretation>
                <emma:interpretation id="interp286" emma:lang="ko-KR" emma:confidence="0">
                  <emma:literal>£</emma:literal>
                </emma:interpretation>
                <emma:interpretation id="interp287" emma:lang="ko-KR" emma:confidence="0">
                  <emma:literal>七</emma:literal>
                </emma:interpretation>
                <emma:interpretation id="interp288" emma:lang="ko-KR" emma:confidence="0">
                  <emma:literal>!</emma:literal>
                </emma:interpretation>
                <emma:interpretation id="interp289" emma:lang="ko-KR" emma:confidence="0">
                  <emma:literal>火</emma:literal>
                </emma:interpretation>
              </emma:one-of>
            </emma:emma>
          </inkml:annotationXML>
          <inkml:trace contextRef="#ctx0" brushRef="#br1" timeOffset="115159.4021">14393 5726 32,'-3'11'75,"3"-11"4,0 10 2,0-10-1,0 0-36,0 0-4,4-6-6,-2-4-6,5-4-10,-7-6-18,8-5 0,-1-9 0,4-4 0,1-10 0,2-4 0,-2-6 0,2-6 0,0 0 0,-4-1 0,-2 5 0,-3 8 0,-2 9 0,-3 8 0,0 11 0,0 16 0,0 8 0,-3 24 0,1 12 0,-4 11 0,-1 14 0,2 23 0,2-1 0,2 0 0,1-5 0,8-8 0,3-9 0,4-12 0,8-11 0,4-28 0,-3-4 0,4-6 0,-2-2 0,-1-12-30,-3 2-56,-8-10-3,-2 1-3,-12-6-2,0-1-2</inkml:trace>
          <inkml:trace contextRef="#ctx0" brushRef="#br1" timeOffset="115362.2026">14349 5367 76,'-36'-5'90,"14"4"-3,11-6-7,11 7-1,10 23-12,16-27-51,7-2-9,8-3-3,9 4-1,5 0-1,3 2-2,2 1 0,-4 0 0,0 2-11,-10 0-36,-4 4-33,-3 0-1,-12-4-6,1 0-4,-7-3-4</inkml:trace>
        </inkml:traceGroup>
        <inkml:traceGroup>
          <inkml:annotationXML>
            <emma:emma xmlns:emma="http://www.w3.org/2003/04/emma" version="1.0">
              <emma:interpretation id="{EA233851-2398-485C-91FF-3C8014CBA36B}" emma:medium="tactile" emma:mode="ink">
                <msink:context xmlns:msink="http://schemas.microsoft.com/ink/2010/main" type="inkWord" rotatedBoundingBox="18283,6994 18686,6980 18710,7659 18307,7674"/>
              </emma:interpretation>
              <emma:one-of disjunction-type="recognition" id="oneOf58">
                <emma:interpretation id="interp290" emma:lang="ko-KR" emma:confidence="0">
                  <emma:literal>b</emma:literal>
                </emma:interpretation>
                <emma:interpretation id="interp291" emma:lang="ko-KR" emma:confidence="0">
                  <emma:literal>3</emma:literal>
                </emma:interpretation>
                <emma:interpretation id="interp292" emma:lang="ko-KR" emma:confidence="0">
                  <emma:literal>s</emma:literal>
                </emma:interpretation>
                <emma:interpretation id="interp293" emma:lang="ko-KR" emma:confidence="0">
                  <emma:literal>5</emma:literal>
                </emma:interpretation>
                <emma:interpretation id="interp294" emma:lang="ko-KR" emma:confidence="0">
                  <emma:literal>S</emma:literal>
                </emma:interpretation>
              </emma:one-of>
            </emma:emma>
          </inkml:annotationXML>
          <inkml:trace contextRef="#ctx0" brushRef="#br1" timeOffset="116001.8037">15654 4996 37,'-19'-6'76,"9"5"-3,10 1-2,-8 11-2,8 9 1,1 5-54,2 11-5,1 9-1,-1 7 3,1 4 1,-4 6 2,3-3-2,-3-9-3,0-5-1,0-9-10,0-7 0,-2-11 0,-2-10 0,4-8 0,-4-10 0,1-5 0,3-5 0,4-3 0,3-5 0,10 0 0,3 2 0,8 2 0,4 6 0,5 6 0,-1 12 0,4 0 0,-3 14 0,-3 9 0,-6 3 0,-9 4 0,-8 4 0,-8-2 0,-7 1 0,-15-3 0,-10-1 0,-7-9 0,-7 0 0,-4-4 0,3-5 0,-1-2 0,6-5 0,5-4 0,10 0 0,2 0-32,10-7-50,12 7-3,1-20-3,17 8-6,1 0-3</inkml:trace>
        </inkml:traceGroup>
        <inkml:traceGroup>
          <inkml:annotationXML>
            <emma:emma xmlns:emma="http://www.w3.org/2003/04/emma" version="1.0">
              <emma:interpretation id="{2D337452-F4CF-46CB-B354-418576EE9D7F}" emma:medium="tactile" emma:mode="ink">
                <msink:context xmlns:msink="http://schemas.microsoft.com/ink/2010/main" type="inkWord" rotatedBoundingBox="18778,7333 19284,7315 19297,7680 18791,7698"/>
              </emma:interpretation>
              <emma:one-of disjunction-type="recognition" id="oneOf59">
                <emma:interpretation id="interp295" emma:lang="ko-KR" emma:confidence="0">
                  <emma:literal>e</emma:literal>
                </emma:interpretation>
                <emma:interpretation id="interp296" emma:lang="ko-KR" emma:confidence="0">
                  <emma:literal>은</emma:literal>
                </emma:interpretation>
                <emma:interpretation id="interp297" emma:lang="ko-KR" emma:confidence="0">
                  <emma:literal>으</emma:literal>
                </emma:interpretation>
                <emma:interpretation id="interp298" emma:lang="ko-KR" emma:confidence="0">
                  <emma:literal>七</emma:literal>
                </emma:interpretation>
                <emma:interpretation id="interp29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116423.0045">16056 5544 51,'0'0'76,"18"11"0,-5-1-1,5-13-5,12-7-8,2-1-52,-1-4-1,9-1 0,-1-5-9,4 2 6,-5-5-1,-2 1-1,-6-3-1,-6 2-1,-11 2-1,-10 4 0,-4 7 0,-20 6 1,-5 5 2,-11 6 2,-2 11 1,-8 18 5,2 2 1,6 6-7,12-2-6,12 1 0,10-4 0,11 0 0,15-10 0,13-9 0,9-8 0,5-4 0,-1-6 0,1 0 0,0-1-58,-12-7-30,-4-5-3,-10-9-5,-3 7-4</inkml:trace>
        </inkml:traceGroup>
        <inkml:traceGroup>
          <inkml:annotationXML>
            <emma:emma xmlns:emma="http://www.w3.org/2003/04/emma" version="1.0">
              <emma:interpretation id="{21B1895B-AE03-48F4-8792-D22F8EFACCAE}" emma:medium="tactile" emma:mode="ink">
                <msink:context xmlns:msink="http://schemas.microsoft.com/ink/2010/main" type="inkWord" rotatedBoundingBox="20102,7007 21318,6964 21342,7638 20126,7681"/>
              </emma:interpretation>
              <emma:one-of disjunction-type="recognition" id="oneOf60">
                <emma:interpretation id="interp300" emma:lang="ko-KR" emma:confidence="0">
                  <emma:literal>한</emma:literal>
                </emma:interpretation>
                <emma:interpretation id="interp301" emma:lang="ko-KR" emma:confidence="0">
                  <emma:literal>관</emma:literal>
                </emma:interpretation>
                <emma:interpretation id="interp302" emma:lang="ko-KR" emma:confidence="0">
                  <emma:literal>ㅪ</emma:literal>
                </emma:interpretation>
                <emma:interpretation id="interp303" emma:lang="ko-KR" emma:confidence="0">
                  <emma:literal>콰</emma:literal>
                </emma:interpretation>
                <emma:interpretation id="interp304" emma:lang="ko-KR" emma:confidence="0">
                  <emma:literal>ㄾ</emma:literal>
                </emma:interpretation>
              </emma:one-of>
            </emma:emma>
          </inkml:annotationXML>
          <inkml:trace contextRef="#ctx0" brushRef="#br1" timeOffset="117530.6064">17451 5372 25,'-29'-5'79,"6"2"-1,9-3-1,14 6-1,5-10 0,22 5-49,6 5-9,15-2-4,8-1 0,10-3 0,3 5-1,6-3-13,-4 4 0,-2-1 0,-5-1 0,-9 2 0,-8 0 0,-9 0-16,-12 3-64,-5-3-2,-6 0-4,-15 0-5,14-3-4</inkml:trace>
          <inkml:trace contextRef="#ctx0" brushRef="#br1" timeOffset="117265.406">17615 5027 5,'-25'-5'71,"3"0"3,0-1-3,4 1-4,3 4-3,7-4-50,8 5-3,0 0-4,8 0-3,10 0-1,4 4 1,8 2-1,3 5 2,7 2-1,2 5 0,-4 2 0,-3 7 2,-9 2 0,-10 5 1,-16 4 1,-6 3 1,-22 1 0,-9-2 0,-17 10 3,-8-9-3,8 0-1,-2-7-1,14-6-1,7 1-6,10-3 0,11-7 0,19-5 0,13 0 0,9-4 0,10 2 0,7-4 0,7-3 0,4-4 0,0 2 0,0-3 0,-5-4 0,-5-2 0,-5-5-3,-41 1-80,26 0-1,-11-6-3,-2 2-6,-12-6-4</inkml:trace>
          <inkml:trace contextRef="#ctx0" brushRef="#br1" timeOffset="117951.8072">18180 5314 20,'-6'10'73,"6"-10"5,-2 9 1,2-9-1,0 0-1,15 8-54,0-8-4,4 4 0,6-4-2,3 0-5,6-4-4,5-2-3,2-5-2,-1-2-3,-1-4 0,-5-6 0,-5 0 0,-6-4 0,-10-4-2,-9 4-2,-8 1-1,-13 0 1,-10 11 1,-8 3 2,-6 9 2,-7 5 1,-3 15 4,-3 7 1,4 11-4,1 5-3,7 6 0,9 5 0,17 7 0,9-1 0,12-3 0,15-9 0,11-3 0,12-8 0,11-3 0,0-14 0,2-9 0,3-8-56,-8-10-33,3-3-2,-10-11-4,-1-2-5</inkml:trace>
        </inkml:traceGroup>
        <inkml:traceGroup>
          <inkml:annotationXML>
            <emma:emma xmlns:emma="http://www.w3.org/2003/04/emma" version="1.0">
              <emma:interpretation id="{A274414E-5AED-4367-B4A0-03CBDD5DE420}" emma:medium="tactile" emma:mode="ink">
                <msink:context xmlns:msink="http://schemas.microsoft.com/ink/2010/main" type="inkWord" rotatedBoundingBox="21518,7028 22156,7005 22179,7657 21541,7679"/>
              </emma:interpretation>
              <emma:one-of disjunction-type="recognition" id="oneOf61">
                <emma:interpretation id="interp305" emma:lang="ko-KR" emma:confidence="0">
                  <emma:literal>R</emma:literal>
                </emma:interpretation>
                <emma:interpretation id="interp306" emma:lang="ko-KR" emma:confidence="0">
                  <emma:literal>모</emma:literal>
                </emma:interpretation>
                <emma:interpretation id="interp307" emma:lang="ko-KR" emma:confidence="0">
                  <emma:literal>아</emma:literal>
                </emma:interpretation>
                <emma:interpretation id="interp308" emma:lang="ko-KR" emma:confidence="0">
                  <emma:literal>민</emma:literal>
                </emma:interpretation>
                <emma:interpretation id="interp309" emma:lang="ko-KR" emma:confidence="0">
                  <emma:literal>ㅁ</emma:literal>
                </emma:interpretation>
              </emma:one-of>
            </emma:emma>
          </inkml:annotationXML>
          <inkml:trace contextRef="#ctx0" brushRef="#br1" timeOffset="118638.2084">18804 5220 68,'0'0'74,"0"-12"0,0 12 2,10 2 1,-6 11-37,3 6-11,0 5-7,-2 10-2,-2 3-20,-3 10 20,4 5-9,-4-5-11,4 1 0,-2-10 0,0 0 0,1-9 0,4-3 0,-3-13 0,-4-13 0,0 0 0,0 0 0,2-11 0,-2-7 0,-3-5 0,0-4 0,-7-4-14,6-5-8,-3-4 22,-2 2 0,1 1-20,-2-1 5,4-1 3,-1 0 6,5 3 5,-1 3 6,3 4 4,0-2 2,5 1-1,7 2-1,3 6 0,8-2-3,6 4-2,0 6-1,4 5 0,0 6-1,2 5 0,-5 12-1,0 3 1,-8 10-1,-5 4 0,-8 4 1,-7 0 0,-4 2 0,-10-5 0,-9-2 2,-5 1-4,-3-4 0,-1-3 0,0-5 0,-1 0 0,6-4 0,6 0 0,7-1 0,6-3 0,9-1 0,9-4 0,9 4 0,8-7 0,5 4 0,5-3 0,0 0 0,2-2 0,0 0 0,-3-1 0,4-1 0,-7 0-27,-2-3-56,3-5-3,-7-11-2,4 6 88,-7-9-94,7 0-2</inkml:trace>
        </inkml:traceGroup>
        <inkml:traceGroup>
          <inkml:annotationXML>
            <emma:emma xmlns:emma="http://www.w3.org/2003/04/emma" version="1.0">
              <emma:interpretation id="{96A81AD6-EED5-4112-94A2-9E2BFD758680}" emma:medium="tactile" emma:mode="ink">
                <msink:context xmlns:msink="http://schemas.microsoft.com/ink/2010/main" type="inkWord" rotatedBoundingBox="22300,7142 22654,7130 22664,7423 22310,7436"/>
              </emma:interpretation>
              <emma:one-of disjunction-type="recognition" id="oneOf62">
                <emma:interpretation id="interp310" emma:lang="ko-KR" emma:confidence="0">
                  <emma:literal>o</emma:literal>
                </emma:interpretation>
                <emma:interpretation id="interp311" emma:lang="ko-KR" emma:confidence="0">
                  <emma:literal>0</emma:literal>
                </emma:interpretation>
                <emma:interpretation id="interp312" emma:lang="ko-KR" emma:confidence="0">
                  <emma:literal>〇</emma:literal>
                </emma:interpretation>
                <emma:interpretation id="interp313" emma:lang="ko-KR" emma:confidence="0">
                  <emma:literal>°</emma:literal>
                </emma:interpretation>
                <emma:interpretation id="interp31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18965.809">19708 5180 41,'0'0'82,"0"0"2,-14 2-1,-6 14-1,-4 4 0,23 4-58,-24 1-4,0 6-7,9 3-13,16 1 0,21-5 0,7-14 0,14-3 0,6-11 0,3-4 0,1-12 0,-2-10 0,-22-10 0,-9-5 0,-11 4 0,-12-1 0,-14 5 0,-8 2 0,-9 6 0,1 7 0,-7 5 0,5 11 0,-1 5-43,-2 2-45,11 5-2,2-1-5,10 3-6,-2-4 7</inkml:trace>
        </inkml:traceGroup>
      </inkml:traceGroup>
    </inkml:traceGroup>
    <inkml:traceGroup>
      <inkml:annotationXML>
        <emma:emma xmlns:emma="http://www.w3.org/2003/04/emma" version="1.0">
          <emma:interpretation id="{3A2DAF90-F0D6-4A7B-A5F7-20C71D5F61C2}" emma:medium="tactile" emma:mode="ink">
            <msink:context xmlns:msink="http://schemas.microsoft.com/ink/2010/main" type="paragraph" rotatedBoundingBox="13183,8647 26464,8177 26499,9166 13218,9636" alignmentLevel="6"/>
          </emma:interpretation>
        </emma:emma>
      </inkml:annotationXML>
      <inkml:traceGroup>
        <inkml:annotationXML>
          <emma:emma xmlns:emma="http://www.w3.org/2003/04/emma" version="1.0">
            <emma:interpretation id="{23C4E6E0-B6B3-4680-BD5D-281188B982A9}" emma:medium="tactile" emma:mode="ink">
              <msink:context xmlns:msink="http://schemas.microsoft.com/ink/2010/main" type="line" rotatedBoundingBox="13183,8647 26464,8177 26499,9166 13218,9636"/>
            </emma:interpretation>
          </emma:emma>
        </inkml:annotationXML>
        <inkml:traceGroup>
          <inkml:annotationXML>
            <emma:emma xmlns:emma="http://www.w3.org/2003/04/emma" version="1.0">
              <emma:interpretation id="{9128A8A5-5FFA-494D-9CFA-8180B79DEEAE}" emma:medium="tactile" emma:mode="ink">
                <msink:context xmlns:msink="http://schemas.microsoft.com/ink/2010/main" type="inkWord" rotatedBoundingBox="13187,8768 15114,8700 15145,9568 13218,9636"/>
              </emma:interpretation>
              <emma:one-of disjunction-type="recognition" id="oneOf63">
                <emma:interpretation id="interp315" emma:lang="ko-KR" emma:confidence="0">
                  <emma:literal>에</emma:literal>
                </emma:interpretation>
                <emma:interpretation id="interp316" emma:lang="ko-KR" emma:confidence="0">
                  <emma:literal>해</emma:literal>
                </emma:interpretation>
                <emma:interpretation id="interp317" emma:lang="ko-KR" emma:confidence="0">
                  <emma:literal>싸</emma:literal>
                </emma:interpretation>
                <emma:interpretation id="interp318" emma:lang="ko-KR" emma:confidence="0">
                  <emma:literal>와</emma:literal>
                </emma:interpretation>
                <emma:interpretation id="interp319" emma:lang="ko-KR" emma:confidence="0">
                  <emma:literal>사</emma:literal>
                </emma:interpretation>
              </emma:one-of>
            </emma:emma>
          </inkml:annotationXML>
          <inkml:trace contextRef="#ctx0" brushRef="#br1" timeOffset="125299.4201">10516 7247 31,'-11'0'76,"0"0"1,2 0 3,-1 0-2,10 0 1,26-6-54,-26 6-6,0 0-2,18 0 0,-4 0-5,11 0-12,8-3 0,4-3 0,7 1 0,7 2 0,6-4 0,1 1 0,1-3 0,0 5 0,-4-1 0,-1 1 0,-3 0-25,-4-2-23,-2-1-9,-5 3-2,-1-2 0,-7 1 0,-2-2 6,-7-1 20,-2 4 25,-9 0 29,-12 4 19,0 0 8,0 0 3,-18 17 2,-5 1-4,-3 2-9,-3 12-8,3-6-6,-1 6-7,11-5-6,8-2-4,12-8-9,15-7 0,17-5 0,7-5 0,2-8 0,5-7 0,1-6 0,-7 1 0,-10-2 0,-12 0 0,-12-2 0,-10 3 0,-7 0 0,-11 4 0,-7 3 0,-5 2 0,2 1 0,2-1 0,3 4 0,8 0 0,11-3 0,4 3 0,12 0 0,13 1 0,5 0 0,5 3 0,5 4 0,1 11 0,-3 4 0,-2 6 0,-4 7 0,-3 4 0,-3 5 0,-8 1 0,-4 0 0,-5-7 0,-2 1 0,-3-5 0,-2-6 0,-2-5 0,0-8 0,0-8 0,0 0 0,-10-11 0,5-8 0,-1-5 0,-2-5 0,1-6 0,2-2 0,2-3 0,3-2 0,0 4 0,7-1 0,9 5 0,8 3 0,6 3 0,6 9 0,2 4 0,0 8 0,-1 6 0,-4 2 0,-7 12 0,-7 10 0,-5 4 0,-11 3 0,-3 4 0,-6 5 0,-2-3 0,-2 0 0,5-5 0,2-4 0,3-6 0,15-8 0,7 0 0,6-12 0,5 2 0,1-5 0,2-3 0,0-3 0,-6-1 0,-1 6 0,-4-3-64,-7-1-23,1 1-2,-9-4-5,2 0-7</inkml:trace>
          <inkml:trace contextRef="#ctx0" brushRef="#br1" timeOffset="124332.2184">11142 6862 12,'0'0'63,"10"-7"8,-10 7-1,1-11 2,-30 4-35,29 7-4,-5-14-3,5 14-6,-4-18-4,2 9-6,-1 1-3,3 8-2,-4-15-2,4 15-3,-11-15-1,2 10-1,-7 1-1,-3 3-1,-6 0 0,-2 1-1,-9 1 0,0 6 1,-1 1-1,1 5 0,2 4 1,5 5 1,7 4 0,4 5 1,8 7 0,10 3 1,3 7 0,11 1 1,6 4-1,2 3 0,5-1 0,1-2-1,-3-1 0,0 0 1,-3-6-3,-7-5 0,-4-4 0,-4-9 0,-1-4 0,-6-4 0,-3-2 0,-5-5 0,-2-4 0,-2-1 0,-4-4 0,1-2 0,-7-2-8,0-6-73,2-6-2,-7-10-3,3-1-6,-5-11-4</inkml:trace>
        </inkml:traceGroup>
        <inkml:traceGroup>
          <inkml:annotationXML>
            <emma:emma xmlns:emma="http://www.w3.org/2003/04/emma" version="1.0">
              <emma:interpretation id="{6D98022B-7DF4-4F5F-8D72-378EF6FA3873}" emma:medium="tactile" emma:mode="ink">
                <msink:context xmlns:msink="http://schemas.microsoft.com/ink/2010/main" type="inkWord" rotatedBoundingBox="15714,8682 16400,8658 16425,9346 15738,9370"/>
              </emma:interpretation>
              <emma:one-of disjunction-type="recognition" id="oneOf64">
                <emma:interpretation id="interp320" emma:lang="ko-KR" emma:confidence="0">
                  <emma:literal>A</emma:literal>
                </emma:interpretation>
                <emma:interpretation id="interp321" emma:lang="ko-KR" emma:confidence="0">
                  <emma:literal>』</emma:literal>
                </emma:interpretation>
                <emma:interpretation id="interp322" emma:lang="ko-KR" emma:confidence="0">
                  <emma:literal>Q</emma:literal>
                </emma:interpretation>
                <emma:interpretation id="interp323" emma:lang="ko-KR" emma:confidence="0">
                  <emma:literal>」</emma:literal>
                </emma:interpretation>
                <emma:interpretation id="interp324" emma:lang="ko-KR" emma:confidence="0">
                  <emma:literal>^</emma:literal>
                </emma:interpretation>
              </emma:one-of>
            </emma:emma>
          </inkml:annotationXML>
          <inkml:trace contextRef="#ctx0" brushRef="#br1" timeOffset="126126.2215">13026 7295 23,'-6'15'67,"2"1"7,-1-5 1,2-1-1,6-2-32,-3-8-2,0 0-6,0 0-7,11 0-4,-2-10-4,0-9-6,5-8-13,-2-5 0,4-8 0,1-8 0,2-2 0,1-6 0,-4-6 0,-1-1 0,5 4 0,-5 2 0,1 8 0,1 6 0,-2 7 0,-1 11 0,4 15 0,0 10 0,2 13 0,1 14 0,-2 9 0,3 15 0,0 11 0,2 0 0,-2 4 0,1-2 0,3-4 0,-1-3 0,1-9 0,-1-8 0,-1-12 0,-4-5 0,1-6 0,-6-6 0,-2-4 0,-13-7 0,13 3 0,-13-3 0,10-7 0,-10-1 0,0 8 0,1-17-82,-5 4-5,-3 3-2,-5-9-5,-1 5-3</inkml:trace>
          <inkml:trace contextRef="#ctx0" brushRef="#br1" timeOffset="126375.822">13205 7155 55,'-38'0'83,"6"0"2,7-3-5,8-1-2,11-48-25,6 52-22,17-8-11,4 4-7,14 2-5,3-5-3,9 4-5,0-2 0,1 0 0,-5-2 0,1 6 0,-8-5-22,-7 3-56,-2 2-3,-6-5-3,-2 2-5,-8-4-6</inkml:trace>
        </inkml:traceGroup>
        <inkml:traceGroup>
          <inkml:annotationXML>
            <emma:emma xmlns:emma="http://www.w3.org/2003/04/emma" version="1.0">
              <emma:interpretation id="{F4367AA2-E2C9-46B7-84A2-6949C02D6AEC}" emma:medium="tactile" emma:mode="ink">
                <msink:context xmlns:msink="http://schemas.microsoft.com/ink/2010/main" type="inkWord" rotatedBoundingBox="16346,8634 16845,8616 16859,9016 16361,9034"/>
              </emma:interpretation>
              <emma:one-of disjunction-type="recognition" id="oneOf65">
                <emma:interpretation id="interp325" emma:lang="ko-KR" emma:confidence="0">
                  <emma:literal>「</emma:literal>
                </emma:interpretation>
                <emma:interpretation id="interp326" emma:lang="ko-KR" emma:confidence="0">
                  <emma:literal>가</emma:literal>
                </emma:interpretation>
                <emma:interpretation id="interp327" emma:lang="ko-KR" emma:confidence="0">
                  <emma:literal>t</emma:literal>
                </emma:interpretation>
                <emma:interpretation id="interp328" emma:lang="ko-KR" emma:confidence="0">
                  <emma:literal>교</emma:literal>
                </emma:interpretation>
                <emma:interpretation id="interp329" emma:lang="ko-KR" emma:confidence="0">
                  <emma:literal>*</emma:literal>
                </emma:interpretation>
              </emma:one-of>
            </emma:emma>
          </inkml:annotationXML>
          <inkml:trace contextRef="#ctx0" brushRef="#br1" timeOffset="126672.2225">13816 6674 11,'12'-4'73,"-2"4"9,-1 9 2,-2 6-3,-1 4 0,-1 8-47,-1 7-7,3 2 0,-3 2-16,0-1-11,3-2 0,-1-4 0,-2-7 0,0-4 0,3-6 0,-3-6 0,-4-8 0,0 0 0,11 4 0,-11-8 0,-33-4-65,33-5-22,-5-7-2,-1-4-5,-8-3-6</inkml:trace>
          <inkml:trace contextRef="#ctx0" brushRef="#br1" timeOffset="126906.2229">13679 6755 77,'-22'-4'87,"7"0"-1,0-5-4,9 0 0,5-2-39,4 3-9,10-3-14,9 1-20,7-6 0,4 5 0,9 0 0,3 1 0,1 1 0,1 1 0,-3 4 0,-4 4 0,-9 0 0,0 6-12,3 6-72,-19 1-2,-1 6-4,-8 0-6,-2 4-2</inkml:trace>
        </inkml:traceGroup>
        <inkml:traceGroup>
          <inkml:annotationXML>
            <emma:emma xmlns:emma="http://www.w3.org/2003/04/emma" version="1.0">
              <emma:interpretation id="{8CF94D47-83A9-4F33-B6FE-326A2D74B375}" emma:medium="tactile" emma:mode="ink">
                <msink:context xmlns:msink="http://schemas.microsoft.com/ink/2010/main" type="inkWord" rotatedBoundingBox="16851,8705 17574,8680 17596,9289 16873,9315"/>
              </emma:interpretation>
              <emma:one-of disjunction-type="recognition" id="oneOf66">
                <emma:interpretation id="interp330" emma:lang="ko-KR" emma:confidence="0">
                  <emma:literal>A</emma:literal>
                </emma:interpretation>
                <emma:interpretation id="interp331" emma:lang="ko-KR" emma:confidence="0">
                  <emma:literal>여</emma:literal>
                </emma:interpretation>
                <emma:interpretation id="interp332" emma:lang="ko-KR" emma:confidence="0">
                  <emma:literal>난</emma:literal>
                </emma:interpretation>
                <emma:interpretation id="interp333" emma:lang="ko-KR" emma:confidence="0">
                  <emma:literal>~</emma:literal>
                </emma:interpretation>
                <emma:interpretation id="interp334" emma:lang="ko-KR" emma:confidence="0">
                  <emma:literal>』</emma:literal>
                </emma:interpretation>
              </emma:one-of>
            </emma:emma>
          </inkml:annotationXML>
          <inkml:trace contextRef="#ctx0" brushRef="#br1" timeOffset="127389.8238">14142 7282 3,'6'16'85,"-5"-6"3,-1-10-5,0 0-1,8 4-1,-8-4-24,0 0-38,9-16-6,0-1-13,0-6 0,3-3 0,0-4 0,6-5 0,3-4 0,2-5 0,4-4 0,0-3 0,1 0 0,1 1 0,0 2 0,-1 5 0,-1 5 0,-3 10 0,-3 6 0,-4 10 0,1 9 0,-5 6 0,1 11 0,-1 10 0,-1 8 0,-1 7 0,0 5 0,0 5 0,4 5 0,2-5 0,1-1 0,1-3 0,2-5 0,-1-10 0,4-1 0,-2-10 0,-3-4 0,-2-5 0,-4-4 0,0-3 0,-13-3 0,12 0 0,-9-4 0,-3 4-48,1-10-40,-2 0-1,-2 3-5,-4-10-7,2 4 10</inkml:trace>
          <inkml:trace contextRef="#ctx0" brushRef="#br1" timeOffset="127623.8242">14399 7029 64,'-24'2'90,"5"1"-3,9-3-3,10 0-3,10-3 0,9-2-60,9 3-18,5-1-3,5 0 0,1 1 0,-1 2 0,0-3 0,-8 3 0,-2 0-66,-12-2-17,-1-2-2,-15 4-6,9-11-6</inkml:trace>
        </inkml:traceGroup>
        <inkml:traceGroup>
          <inkml:annotationXML>
            <emma:emma xmlns:emma="http://www.w3.org/2003/04/emma" version="1.0">
              <emma:interpretation id="{B66208A3-CD20-46C0-BCA7-E2FBA0034E3E}" emma:medium="tactile" emma:mode="ink">
                <msink:context xmlns:msink="http://schemas.microsoft.com/ink/2010/main" type="inkWord" rotatedBoundingBox="17960,8696 19185,8653 19203,9160 17978,9204"/>
              </emma:interpretation>
              <emma:one-of disjunction-type="recognition" id="oneOf67">
                <emma:interpretation id="interp335" emma:lang="ko-KR" emma:confidence="0">
                  <emma:literal>해</emma:literal>
                </emma:interpretation>
                <emma:interpretation id="interp336" emma:lang="ko-KR" emma:confidence="0">
                  <emma:literal>행</emma:literal>
                </emma:interpretation>
                <emma:interpretation id="interp337" emma:lang="ko-KR" emma:confidence="0">
                  <emma:literal>생</emma:literal>
                </emma:interpretation>
                <emma:interpretation id="interp338" emma:lang="ko-KR" emma:confidence="0">
                  <emma:literal>廿</emma:literal>
                </emma:interpretation>
                <emma:interpretation id="interp339" emma:lang="ko-KR" emma:confidence="0">
                  <emma:literal>卄</emma:literal>
                </emma:interpretation>
              </emma:one-of>
            </emma:emma>
          </inkml:annotationXML>
          <inkml:trace contextRef="#ctx0" brushRef="#br1" timeOffset="129293.0271">15653 6758 17,'-6'-18'53,"2"1"6,-2 3 2,-9 1-29,10 5-3,5 8-6,-10-8-2,10 8-3,-11 10 5,7 7-1,-2 7 3,4 8-2,-4 7 1,2 5 2,1 3 1,3 4-4,0-4-18,10-2-5,1-6 0,5-5 0,7-6 0,4-7 0,3-7 0,3-7 0,2-4 0,-1-3 0,-2-5 0,3-2 0,-8-6 0,1 1 0,-12-4-17,-5 5-68,-3-4-2,-9 0-4,-6 3-4,-15-4 0</inkml:trace>
          <inkml:trace contextRef="#ctx0" brushRef="#br1" timeOffset="129792.228">15399 6955 12,'-37'0'78,"1"0"5,7 0 0,1-4-3,11 1 0,4-2-46,13 5-10,4-10-5,14 5-6,10-3-8,9 1-5,11-2 0,11-2 0,10 1 0,13-1 0,0 1 0,5 0 0,1-1 0,-4 2 0,-8 1 0,-8 5 0,-13 1 0,-7 2 0,-19 7 0,-14 8 0,-15 6 0,-9 2 0,-7 4 0,-3 2 0,3 3 0,-5-2 0,14-4 0,7-6 0,15-7 0,18-6 0,6-7 0,5-4 0,4-10 0,-2-3 0,-2-8 0,-10-2 0,-9 0 0,-17-3 0,-8 2 0,-15 2 0,-10 2 0,-9 1 0,-10 12 0,-3 0 0,-4 10 0,5 2 0,5 5 0,5 9 0,11 2-11,12 1-75,13 0-1,18-8-4,15 3-4,12-8-1</inkml:trace>
        </inkml:traceGroup>
        <inkml:traceGroup>
          <inkml:annotationXML>
            <emma:emma xmlns:emma="http://www.w3.org/2003/04/emma" version="1.0">
              <emma:interpretation id="{C63FE403-9016-4AAA-9DC0-9E9946414C0A}" emma:medium="tactile" emma:mode="ink">
                <msink:context xmlns:msink="http://schemas.microsoft.com/ink/2010/main" type="inkWord" rotatedBoundingBox="19634,8513 20170,8494 20192,9125 19656,9144"/>
              </emma:interpretation>
              <emma:one-of disjunction-type="recognition" id="oneOf68">
                <emma:interpretation id="interp340" emma:lang="ko-KR" emma:confidence="0">
                  <emma:literal>b</emma:literal>
                </emma:interpretation>
                <emma:interpretation id="interp341" emma:lang="ko-KR" emma:confidence="0">
                  <emma:literal>3</emma:literal>
                </emma:interpretation>
                <emma:interpretation id="interp342" emma:lang="ko-KR" emma:confidence="0">
                  <emma:literal>5</emma:literal>
                </emma:interpretation>
                <emma:interpretation id="interp343" emma:lang="ko-KR" emma:confidence="0">
                  <emma:literal>B</emma:literal>
                </emma:interpretation>
                <emma:interpretation id="interp344" emma:lang="ko-KR" emma:confidence="0">
                  <emma:literal>}</emma:literal>
                </emma:interpretation>
              </emma:one-of>
            </emma:emma>
          </inkml:annotationXML>
          <inkml:trace contextRef="#ctx0" brushRef="#br1" timeOffset="130307.0289">16963 6598 3,'-16'-26'79,"3"5"5,-1 1-4,6 8-3,0 3 0,34 9-39,-5 13-7,-14 11-10,-1 6-7,4 10-7,0 7-7,1 7 0,1 1 0,-1-1 0,3 1 0,-6-8 0,2-3 0,-3-10 0,0-10 0,-3-8 0,-1-7 0,-3-9 0,0-8 0,0-11 0,0-7 0,2-4 0,4-4 0,10 0 0,5-2 0,9 5 0,5 6 0,8 5 0,-1 10 0,1 6 0,0 5 0,-7 12 0,-2 9 0,-13 3 0,-10 7 0,-11 1 0,-14 3 0,-11-2 0,-13 2 0,-8-6 0,-6-1 0,-3-6 0,1-4 0,6-8 0,5-3 0,10-2 0,7-6 0,13-14-18,10 5-66,5-4-3,12 0-5,4-6-5,12 0-1</inkml:trace>
        </inkml:traceGroup>
        <inkml:traceGroup>
          <inkml:annotationXML>
            <emma:emma xmlns:emma="http://www.w3.org/2003/04/emma" version="1.0">
              <emma:interpretation id="{C93F2A9C-997F-4A8D-AE3D-6788E78AAF9C}" emma:medium="tactile" emma:mode="ink">
                <msink:context xmlns:msink="http://schemas.microsoft.com/ink/2010/main" type="inkWord" rotatedBoundingBox="20135,8774 20739,8752 20752,9118 20148,9139"/>
              </emma:interpretation>
              <emma:one-of disjunction-type="recognition" id="oneOf69">
                <emma:interpretation id="interp345" emma:lang="ko-KR" emma:confidence="0">
                  <emma:literal>e</emma:literal>
                </emma:interpretation>
                <emma:interpretation id="interp346" emma:lang="ko-KR" emma:confidence="0">
                  <emma:literal>은</emma:literal>
                </emma:interpretation>
                <emma:interpretation id="interp347" emma:lang="ko-KR" emma:confidence="0">
                  <emma:literal>으</emma:literal>
                </emma:interpretation>
                <emma:interpretation id="interp348" emma:lang="ko-KR" emma:confidence="0">
                  <emma:literal>七</emma:literal>
                </emma:interpretation>
                <emma:interpretation id="interp34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30665.8295">17412 6963 13,'24'1'75,"-4"-1"3,1 1 1,3 2-2,0-2-1,5-1-52,3-2-2,5-4-4,6-5-4,1-1-4,4-3-4,-4-4-1,-2-2-2,-5 0 0,-8-3 0,-8 3-2,-15 0 0,-6 4 0,-15 0 1,-11 10-2,-11 7 0,-6 6 0,-4 9 0,-2 9 0,0 7 0,8 4 0,9 3 0,15-1 0,8 1 0,12-4 0,16-7 0,13-2 0,8-7 0,11-3 0,1-6 0,5 2 0,-1-9-39,-30-3-50,20-6-4,-10-10-4,-5 0-7</inkml:trace>
        </inkml:traceGroup>
        <inkml:traceGroup>
          <inkml:annotationXML>
            <emma:emma xmlns:emma="http://www.w3.org/2003/04/emma" version="1.0">
              <emma:interpretation id="{0AF7CFEF-1417-4F95-A2F0-581D353BA2EE}" emma:medium="tactile" emma:mode="ink">
                <msink:context xmlns:msink="http://schemas.microsoft.com/ink/2010/main" type="inkWord" rotatedBoundingBox="21394,8524 21508,8519 21528,9076 21413,9080"/>
              </emma:interpretation>
              <emma:one-of disjunction-type="recognition" id="oneOf70">
                <emma:interpretation id="interp350" emma:lang="ko-KR" emma:confidence="0">
                  <emma:literal>i</emma:literal>
                </emma:interpretation>
                <emma:interpretation id="interp351" emma:lang="ko-KR" emma:confidence="0">
                  <emma:literal>ⅰ</emma:literal>
                </emma:interpretation>
                <emma:interpretation id="interp352" emma:lang="ko-KR" emma:confidence="0">
                  <emma:literal>「</emma:literal>
                </emma:interpretation>
                <emma:interpretation id="interp353" emma:lang="ko-KR" emma:confidence="0">
                  <emma:literal>?</emma:literal>
                </emma:interpretation>
                <emma:interpretation id="interp354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131383.4308">18705 6579 17,'-11'-21'90,"-1"4"-2,2 7-4,2 0-7,8 10 1,0 0-33,0 0-30,0 0-8,7 14-10,1-5-16,3 12-56,7 5-3,-2 0-3,10 3-5,-1-5-4</inkml:trace>
          <inkml:trace contextRef="#ctx0" brushRef="#br1" timeOffset="131211.8303">18786 6719 74,'-11'12'84,"2"4"-1,-7 6-2,4 5-2,7 3-40,-6 3-9,1 2-8,4 0-8,1-2-9,5-2-5,0-7 0,0-3 0,3-7 0,1-1 0,-4-13 0,11 11 0,-11-11 0,8-14-66,0 5-18,-4-10 0,2-2-7,-3-13-6</inkml:trace>
        </inkml:traceGroup>
        <inkml:traceGroup>
          <inkml:annotationXML>
            <emma:emma xmlns:emma="http://www.w3.org/2003/04/emma" version="1.0">
              <emma:interpretation id="{0E60759E-8B4A-4F2A-81C4-759A8E987AC8}" emma:medium="tactile" emma:mode="ink">
                <msink:context xmlns:msink="http://schemas.microsoft.com/ink/2010/main" type="inkWord" rotatedBoundingBox="21775,8533 22360,8512 22379,9048 21794,9069"/>
              </emma:interpretation>
              <emma:one-of disjunction-type="recognition" id="oneOf71">
                <emma:interpretation id="interp355" emma:lang="ko-KR" emma:confidence="0">
                  <emma:literal>N</emma:literal>
                </emma:interpretation>
                <emma:interpretation id="interp356" emma:lang="ko-KR" emma:confidence="0">
                  <emma:literal>w</emma:literal>
                </emma:interpretation>
                <emma:interpretation id="interp357" emma:lang="ko-KR" emma:confidence="0">
                  <emma:literal>W</emma:literal>
                </emma:interpretation>
                <emma:interpretation id="interp358" emma:lang="ko-KR" emma:confidence="0">
                  <emma:literal>』</emma:literal>
                </emma:interpretation>
                <emma:interpretation id="interp359" emma:lang="ko-KR" emma:confidence="0">
                  <emma:literal>V</emma:literal>
                </emma:interpretation>
              </emma:one-of>
            </emma:emma>
          </inkml:annotationXML>
          <inkml:trace contextRef="#ctx0" brushRef="#br1" timeOffset="132007.4319">19076 6767 55,'-10'-12'74,"10"12"3,0 0 1,0 0-3,0-20-19,0 33-29,3 11-8,-3 4-2,0 4 0,0 1-3,0 4-12,0-2-2,0-5 0,0-1 0,-3-4 0,3-6 0,-1-4 0,1-4 0,0-11 0,0 0 0,0 0 0,0-12 0,0-4 0,-2-1 0,2-3 0,0-2 0,0 0 0,2 0 0,5 4 0,1 2 0,4 4 0,2 3 0,5 6 0,2 3 0,0 9 0,5 2 0,1 4 0,2 4 0,-1 1 0,2 1 0,-2-2 0,-1-6 0,0-4 0,-1-3 0,-3-6 0,1-3 0,-1-10 0,-2-7 0,-2-1 0,-2-7 0,-1-4 0,-4-6 0,2 0 0,-7-6 0,1 0 0,-2 1 0,1 0 0,-3 6 0,1 4 0,-2 6 0,0 6 0,-2 8 0,-1 13 0,2-11 0,-2 11 0,0 8 0,0 5-46,0 8-43,1-1-2,2 3-6,-3 3-3</inkml:trace>
        </inkml:traceGroup>
        <inkml:traceGroup>
          <inkml:annotationXML>
            <emma:emma xmlns:emma="http://www.w3.org/2003/04/emma" version="1.0">
              <emma:interpretation id="{F181CDED-ED89-4B88-9B60-D27C591E7858}" emma:medium="tactile" emma:mode="ink">
                <msink:context xmlns:msink="http://schemas.microsoft.com/ink/2010/main" type="inkWord" rotatedBoundingBox="22427,8556 22784,8544 22802,9067 22446,9080"/>
              </emma:interpretation>
              <emma:one-of disjunction-type="recognition" id="oneOf72">
                <emma:interpretation id="interp360" emma:lang="ko-KR" emma:confidence="0">
                  <emma:literal>v</emma:literal>
                </emma:interpretation>
                <emma:interpretation id="interp361" emma:lang="ko-KR" emma:confidence="0">
                  <emma:literal>V</emma:literal>
                </emma:interpretation>
                <emma:interpretation id="interp362" emma:lang="ko-KR" emma:confidence="0">
                  <emma:literal>U</emma:literal>
                </emma:interpretation>
                <emma:interpretation id="interp363" emma:lang="ko-KR" emma:confidence="0">
                  <emma:literal>ⅴ</emma:literal>
                </emma:interpretation>
                <emma:interpretation id="interp364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132693.8331">19728 6813 46,'-9'0'58,"9"0"5,0 0-24,0 0 1,-8-6-1,8 6 0,0 0-4,-4-10-3,4 10-6,0 0-5,0 0-3,0-8-4,0 8-3,0 0-4,0 0-1,0 0-3,0 0-1,0 0 0,0 0-2,0 0 0,0 0 0,0 0-1,0 0 1,0 8 0,0-8 1,0 18 2,3-7 1,1 5-1,0 4-3,0-2 0,3 5 0,1 3 0,2 0 0,-1-1 0,4 0 0,2-5 0,2-2 0,3-1 0,0-8 0,3-7 0,2-2 0,1-9 0,-3-6 0,-2-6 0,1-7 0,-4-9 0,-1-4 0,-6-3 0,-2-5 0,-3 1 0,-1-2 0,-1 3 0,-2 6 0,-2 4 0,0 11 0,1 5 0,-1 5 0,0 16 0,0 0 0,0 0-45,-3 16-44,3-1-2,0 2-5,0-2-3</inkml:trace>
        </inkml:traceGroup>
        <inkml:traceGroup>
          <inkml:annotationXML>
            <emma:emma xmlns:emma="http://www.w3.org/2003/04/emma" version="1.0">
              <emma:interpretation id="{A68C2E26-5676-4D33-8987-06D2679B8CDE}" emma:medium="tactile" emma:mode="ink">
                <msink:context xmlns:msink="http://schemas.microsoft.com/ink/2010/main" type="inkWord" rotatedBoundingBox="22818,8610 23310,8592 23325,9028 22833,9045"/>
              </emma:interpretation>
              <emma:one-of disjunction-type="recognition" id="oneOf73">
                <emma:interpretation id="interp365" emma:lang="ko-KR" emma:confidence="0">
                  <emma:literal>e</emma:literal>
                </emma:interpretation>
                <emma:interpretation id="interp366" emma:lang="ko-KR" emma:confidence="0">
                  <emma:literal>으</emma:literal>
                </emma:interpretation>
                <emma:interpretation id="interp367" emma:lang="ko-KR" emma:confidence="0">
                  <emma:literal>c</emma:literal>
                </emma:interpretation>
                <emma:interpretation id="interp368" emma:lang="ko-KR" emma:confidence="0">
                  <emma:literal>C</emma:literal>
                </emma:interpretation>
                <emma:interpretation id="interp369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33083.8338">20109 6820 39,'-7'12'79,"7"-12"5,-5 15-2,5-15-3,3 13-23,9-13-25,9-1-4,4 0-7,6-7-6,11 3-14,0-8 0,7 2 0,1-4 0,-1-2 0,-2-3 0,-5-4 0,-9-2 0,-9 1 0,-9-2 0,-15 4 0,-6 3 0,-14 3 0,-8 7 0,-10 6 0,-1 6 0,-4 9 0,1 9 0,-1 4 0,4 8 0,8 0 0,4 6 0,7 1 0,10-2 0,7 0 0,3-3 0,14-4 0,7-3 0,4-1 0,4-8 0,8-1 0,-4-7-34,5-6-52,2-4-4,-2-10-5,4-9-4,-9-13-1</inkml:trace>
        </inkml:traceGroup>
        <inkml:traceGroup>
          <inkml:annotationXML>
            <emma:emma xmlns:emma="http://www.w3.org/2003/04/emma" version="1.0">
              <emma:interpretation id="{1B4F8B96-F847-4DDF-914C-362E43A80467}" emma:medium="tactile" emma:mode="ink">
                <msink:context xmlns:msink="http://schemas.microsoft.com/ink/2010/main" type="inkWord" rotatedBoundingBox="23454,8579 23720,8570 23735,8999 23470,9009"/>
              </emma:interpretation>
              <emma:one-of disjunction-type="recognition" id="oneOf74">
                <emma:interpretation id="interp370" emma:lang="ko-KR" emma:confidence="0">
                  <emma:literal>r</emma:literal>
                </emma:interpretation>
                <emma:interpretation id="interp371" emma:lang="ko-KR" emma:confidence="0">
                  <emma:literal>p</emma:literal>
                </emma:interpretation>
                <emma:interpretation id="interp372" emma:lang="ko-KR" emma:confidence="0">
                  <emma:literal>”</emma:literal>
                </emma:interpretation>
                <emma:interpretation id="interp373" emma:lang="ko-KR" emma:confidence="0">
                  <emma:literal>P</emma:literal>
                </emma:interpretation>
                <emma:interpretation id="interp37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133427.0343">20728 6662 67,'0'-7'83,"0"7"-1,0 0-1,3 10-2,-3 4 0,7 10-65,-2 2-2,1 10 2,-4 4-14,0-3 0,-2 0 0,0-1 0,0-4 0,-2-6 0,2-3 0,-2-13 0,2-10 0,0 0 0,0-17 0,4-10 0,1-8 0,4-7 0,-4-7 0,5-1 0,2 2 0,1 4 0,0 4 0,5 7 0,-1 6 0,1 11 0,2 9 0,1 7 0,-6 0 0,5 11-4,-4 9-82,-6 3-1,1 4-4,-9-3-6,5 5-1</inkml:trace>
        </inkml:traceGroup>
        <inkml:traceGroup>
          <inkml:annotationXML>
            <emma:emma xmlns:emma="http://www.w3.org/2003/04/emma" version="1.0">
              <emma:interpretation id="{3A09D00F-5C28-4383-8F7F-D4433103E953}" emma:medium="tactile" emma:mode="ink">
                <msink:context xmlns:msink="http://schemas.microsoft.com/ink/2010/main" type="inkWord" rotatedBoundingBox="23726,8274 24297,8254 24323,8989 23752,9009"/>
              </emma:interpretation>
              <emma:one-of disjunction-type="recognition" id="oneOf75">
                <emma:interpretation id="interp375" emma:lang="ko-KR" emma:confidence="0">
                  <emma:literal>t</emma:literal>
                </emma:interpretation>
                <emma:interpretation id="interp376" emma:lang="ko-KR" emma:confidence="0">
                  <emma:literal>8</emma:literal>
                </emma:interpretation>
                <emma:interpretation id="interp377" emma:lang="ko-KR" emma:confidence="0">
                  <emma:literal>』</emma:literal>
                </emma:interpretation>
                <emma:interpretation id="interp378" emma:lang="ko-KR" emma:confidence="0">
                  <emma:literal>£</emma:literal>
                </emma:interpretation>
                <emma:interpretation id="interp379" emma:lang="ko-KR" emma:confidence="0">
                  <emma:literal>七</emma:literal>
                </emma:interpretation>
              </emma:one-of>
            </emma:emma>
          </inkml:annotationXML>
          <inkml:trace contextRef="#ctx0" brushRef="#br1" timeOffset="133832.6351">21092 6963 48,'4'9'85,"-4"-9"1,15 0-5,-2-7-1,-1-10 1,3-2-59,9-8-3,2-4-10,0-9-9,1 0 0,-2-11 0,-4 2 0,0-6 0,-3-2 0,-3 1 0,-6 0 0,-3 2 0,-5 6 0,1 7 0,-2 10 0,0 6 0,-7 16 0,-3 9 0,-2 13 0,3 17 0,-2 9 0,2 13 0,0 10 0,5 7 0,3-2 0,1 3 0,7-5 0,4-3 0,7-6 0,2-11 0,4-10 0,-1-8 0,5-6 0,-5-13 0,8 1 0,-2-9-36,-12-15-53,3-3-4,-13-10-3,1-1-7,-9-8 9</inkml:trace>
          <inkml:trace contextRef="#ctx0" brushRef="#br1" timeOffset="134051.0355">21176 6646 58,'-50'-2'92,"10"-4"-1,2 0-5,14-2-2,9-3-1,15 11-66,13-17-17,16 15 0,6-1 0,8 3 0,8 0 0,6 3 0,-2 3 0,-4 0 0,-4-1 0,-3 5 0,-10-4-2,-5-1-82,-4-3-2,-5-2-2,1-2-8,-3-1-3</inkml:trace>
        </inkml:traceGroup>
        <inkml:traceGroup>
          <inkml:annotationXML>
            <emma:emma xmlns:emma="http://www.w3.org/2003/04/emma" version="1.0">
              <emma:interpretation id="{946BD4BA-E4BA-4E14-8BDC-988D06AA06A0}" emma:medium="tactile" emma:mode="ink">
                <msink:context xmlns:msink="http://schemas.microsoft.com/ink/2010/main" type="inkWord" rotatedBoundingBox="24299,8526 24461,8520 24477,8984 24315,8989"/>
              </emma:interpretation>
              <emma:one-of disjunction-type="recognition" id="oneOf76">
                <emma:interpretation id="interp380" emma:lang="ko-KR" emma:confidence="0">
                  <emma:literal>i</emma:literal>
                </emma:interpretation>
                <emma:interpretation id="interp381" emma:lang="ko-KR" emma:confidence="0">
                  <emma:literal>ⅰ</emma:literal>
                </emma:interpretation>
                <emma:interpretation id="interp382" emma:lang="ko-KR" emma:confidence="0">
                  <emma:literal>ⅳ</emma:literal>
                </emma:interpretation>
                <emma:interpretation id="interp383" emma:lang="ko-KR" emma:confidence="0">
                  <emma:literal>j</emma:literal>
                </emma:interpretation>
                <emma:interpretation id="interp38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134238.2358">21695 6634 39,'11'17'84,"-5"1"2,-1 7-3,-3 0-1,2 14-6,-3-4-40,-1-1-11,0-3-25,0 0 0,0-4 0,0-2 0,0-8 0,0-1 0,0-16 0,0 8-73,0-8-13,10-21-1,-3 1-8,-3-11-6</inkml:trace>
          <inkml:trace contextRef="#ctx0" brushRef="#br1" timeOffset="134409.8359">21694 6563 64,'-25'-11'90,"6"4"-4,-3-3-4,8 6-4,0-3-1,14 7-59,-11-1-8,11 1-9,-5 8-21,-8 2-55,13 7-4,0-8-2,7 3-5,-7-12-5</inkml:trace>
        </inkml:traceGroup>
        <inkml:traceGroup>
          <inkml:annotationXML>
            <emma:emma xmlns:emma="http://www.w3.org/2003/04/emma" version="1.0">
              <emma:interpretation id="{268123A4-00EC-45AB-8CA1-8CF89D44C9BD}" emma:medium="tactile" emma:mode="ink">
                <msink:context xmlns:msink="http://schemas.microsoft.com/ink/2010/main" type="inkWord" rotatedBoundingBox="24595,8381 25028,8366 25050,8968 24617,8983"/>
              </emma:interpretation>
              <emma:one-of disjunction-type="recognition" id="oneOf77">
                <emma:interpretation id="interp385" emma:lang="ko-KR" emma:confidence="0">
                  <emma:literal>b</emma:literal>
                </emma:interpretation>
                <emma:interpretation id="interp386" emma:lang="ko-KR" emma:confidence="0">
                  <emma:literal>3</emma:literal>
                </emma:interpretation>
                <emma:interpretation id="interp387" emma:lang="ko-KR" emma:confidence="0">
                  <emma:literal>s</emma:literal>
                </emma:interpretation>
                <emma:interpretation id="interp388" emma:lang="ko-KR" emma:confidence="0">
                  <emma:literal>능</emma:literal>
                </emma:interpretation>
                <emma:interpretation id="interp389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134909.037">21866 6386 32,'9'-8'84,"-9"8"0,12 7 0,-5 8-3,4 6 2,-3 9-43,3 3-20,2 10-17,-5 5-3,0 0 0,-4-2 0,2 1 0,-5-5 0,1-4 0,-2-10 0,0-7 0,0-6 0,0-6 0,0-9 0,0 0 0,9-14 0,-3-3 0,6-2 0,3-4 0,7-4 0,5 2 0,4 0 0,4 5 0,0 9 0,1 5 0,-3 6 0,-1 9 0,-7 7 0,-7 8 0,-7 6 0,-11 1 0,-7 1 0,-15-1 0,-7 0 0,-8-4 0,-5-6 0,0-5 0,-1-3 0,6-3 0,4-7 0,8-3 0,10 0 0,4-7 0,11-3 0,2-1-65,5-11-25,10-5 0,-1-5-7,8-3-4</inkml:trace>
        </inkml:traceGroup>
        <inkml:traceGroup>
          <inkml:annotationXML>
            <emma:emma xmlns:emma="http://www.w3.org/2003/04/emma" version="1.0">
              <emma:interpretation id="{52AA8DD5-818A-416F-9CE9-EB5B5C4B2BE5}" emma:medium="tactile" emma:mode="ink">
                <msink:context xmlns:msink="http://schemas.microsoft.com/ink/2010/main" type="inkWord" rotatedBoundingBox="25162,8258 25315,8253 25338,8906 25185,8912"/>
              </emma:interpretation>
              <emma:one-of disjunction-type="recognition" id="oneOf78">
                <emma:interpretation id="interp390" emma:lang="ko-KR" emma:confidence="0">
                  <emma:literal>l</emma:literal>
                </emma:interpretation>
                <emma:interpretation id="interp391" emma:lang="ko-KR" emma:confidence="0">
                  <emma:literal>1</emma:literal>
                </emma:interpretation>
                <emma:interpretation id="interp392" emma:lang="ko-KR" emma:confidence="0">
                  <emma:literal>I</emma:literal>
                </emma:interpretation>
                <emma:interpretation id="interp393" emma:lang="ko-KR" emma:confidence="0">
                  <emma:literal>Ⅰ</emma:literal>
                </emma:interpretation>
                <emma:interpretation id="interp39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135189.8375">22433 6268 43,'19'-10'83,"2"6"0,-8 5 0,3 11-1,-8 7 0,-1 11-51,0 9-7,-7 7-24,0 9 0,-4 3 0,1 1 0,0 0 0,3-5 0,0-2 0,3-8 0,1-7 0,6-11 0,-4-4 0,1-5 0,-1-5 0,-6-12 0,14 9 0,-14-9-86,12 0-5,-4-1-3,1-7-4,6-2-5</inkml:trace>
        </inkml:traceGroup>
        <inkml:traceGroup>
          <inkml:annotationXML>
            <emma:emma xmlns:emma="http://www.w3.org/2003/04/emma" version="1.0">
              <emma:interpretation id="{12D72F12-4E48-43F2-B19C-95E7E3762D3A}" emma:medium="tactile" emma:mode="ink">
                <msink:context xmlns:msink="http://schemas.microsoft.com/ink/2010/main" type="inkWord" rotatedBoundingBox="25448,8509 26474,8472 26495,9075 25470,9111"/>
              </emma:interpretation>
              <emma:one-of disjunction-type="recognition" id="oneOf79">
                <emma:interpretation id="interp395" emma:lang="ko-KR" emma:confidence="0">
                  <emma:literal>앙</emma:literal>
                </emma:interpretation>
                <emma:interpretation id="interp396" emma:lang="ko-KR" emma:confidence="0">
                  <emma:literal>텅</emma:literal>
                </emma:interpretation>
                <emma:interpretation id="interp397" emma:lang="ko-KR" emma:confidence="0">
                  <emma:literal>덛</emma:literal>
                </emma:interpretation>
                <emma:interpretation id="interp398" emma:lang="ko-KR" emma:confidence="0">
                  <emma:literal>왕</emma:literal>
                </emma:interpretation>
                <emma:interpretation id="interp399" emma:lang="ko-KR" emma:confidence="0">
                  <emma:literal>용</emma:literal>
                </emma:interpretation>
              </emma:one-of>
            </emma:emma>
          </inkml:annotationXML>
          <inkml:trace contextRef="#ctx0" brushRef="#br1" timeOffset="135954.2388">22729 6789 61,'12'-1'80,"-3"1"1,2 0-1,5-1-3,4-4-32,3 3-17,6 1-4,0-6-8,3 2-4,1-5-5,0 1-7,-2-8 0,2-1 0,-5-4 0,-7 0 0,-8 0 0,-6-1 0,-7 1 0,-7 5 0,-13 4 0,-9 8 0,-10 5 0,-3 8 0,-4 8 0,2 8 0,4 8 0,6 1 0,9 7 0,11 1 0,10-2 0,11-1 0,11-5 0,11-5 0,8-4 0,4-4 0,2-8 0,-2-2 0,-5-6 0,3 3 0,-9-4-19,-9-3-50,-9-2-2,-1-5 1,-11 7-1,12-9-2,-1 5 8,-9-12 38,3 7 27,1-4 0,-5-2 2,-1 0-2,0-2 1,-3-1 0,-8-4 0,6 5 0,-7-5 1,5 5-1,0-1 0,1 4 0,2-1-1,1 5 1,3 10-1,0-7 1,0 7-1,16 0 0,1 1 0,0 5-1,9-1 1,-4-2-1,7-3 0,-1 0 0,9-9 0,-5-6 2,5-6-1,4 1 2,-2-1-2,-1 1 1,0-4 0,0 7-1,-12-1 3,7 3-3,-13 5 0,-1-1 0,-7 0 1,1 0 0,-8 1-1,1 0 1,-6 10 1,7-10-2,-7 10 0,8-3-2,-8 3 2,12 8-1,1 7-27,-5 0-1</inkml:trace>
          <inkml:trace contextRef="#ctx0" brushRef="#br1" timeOffset="136952.6405">23392 7045 56,'10'0'90,"-10"0"-5,0 0-2,0 0-3,0 0-1,0 0-55,0 0-14,0 0-6,0 0-4,0 0 0,0 0 0,0 0 0,0 0 0,0 0 0,6-7 0,-6 7 0,0 0 0,5-12 0,-5 12 0,4-9 0,-4 9 0,0 0 0,0-8 0,0 8 0,0 0 0,-6 7 0,6-7 0,-12 15 0,8-5 0,-2-1 0,2 1 0,4-1 0,0-9 0,12 9 0,2-8 0,3-1 0,-1-4 0,5-2 0,-3-5 0,-2 1 0,-5 0 0,-5-2 0,-6 3 0,0 9 0,-15-8 0,0 6 0,-2 2 0,-2 0 0,2 8 0,-1-1 0,10 9 0,0-1-72,2-3-14,6-2-1,0-10-7,17 10-4</inkml:trace>
        </inkml:traceGroup>
      </inkml:traceGroup>
    </inkml:traceGroup>
    <inkml:traceGroup>
      <inkml:annotationXML>
        <emma:emma xmlns:emma="http://www.w3.org/2003/04/emma" version="1.0">
          <emma:interpretation id="{F3A23EA2-A7C4-4357-B8E9-AC455E3083F7}" emma:medium="tactile" emma:mode="ink">
            <msink:context xmlns:msink="http://schemas.microsoft.com/ink/2010/main" type="paragraph" rotatedBoundingBox="3438,10735 6145,10880 6105,11626 3398,114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5A7997C-8A9C-48B5-8E13-5F4E15A4E14C}" emma:medium="tactile" emma:mode="ink">
              <msink:context xmlns:msink="http://schemas.microsoft.com/ink/2010/main" type="line" rotatedBoundingBox="3438,10735 6145,10880 6105,11626 3398,11480"/>
            </emma:interpretation>
          </emma:emma>
        </inkml:annotationXML>
        <inkml:traceGroup>
          <inkml:annotationXML>
            <emma:emma xmlns:emma="http://www.w3.org/2003/04/emma" version="1.0">
              <emma:interpretation id="{7758BABE-1911-4534-BD7B-8DA82A8875D0}" emma:medium="tactile" emma:mode="ink">
                <msink:context xmlns:msink="http://schemas.microsoft.com/ink/2010/main" type="inkWord" rotatedBoundingBox="3432,10847 4143,10885 4109,11518 3398,11480"/>
              </emma:interpretation>
              <emma:one-of disjunction-type="recognition" id="oneOf80">
                <emma:interpretation id="interp400" emma:lang="ko-KR" emma:confidence="0">
                  <emma:literal>8</emma:literal>
                </emma:interpretation>
                <emma:interpretation id="interp401" emma:lang="ko-KR" emma:confidence="0">
                  <emma:literal>丁</emma:literal>
                </emma:interpretation>
                <emma:interpretation id="interp402" emma:lang="ko-KR" emma:confidence="0">
                  <emma:literal>5</emma:literal>
                </emma:interpretation>
                <emma:interpretation id="interp403" emma:lang="ko-KR" emma:confidence="0">
                  <emma:literal>「</emma:literal>
                </emma:interpretation>
                <emma:interpretation id="interp404" emma:lang="ko-KR" emma:confidence="0">
                  <emma:literal>가</emma:literal>
                </emma:interpretation>
              </emma:one-of>
            </emma:emma>
          </inkml:annotationXML>
          <inkml:trace contextRef="#ctx0" brushRef="#br2" timeOffset="164143.4883">760 8994 26,'-21'-8'72,"0"-6"1,12 5-1,-1-1 0,9-2 1,1 3-51,18 0-2,8 4-3,4-3-3,11 1 0,5 1-2,6 1-3,6 2-4,1 2-1,-1-1-1,-4 2 0,0 0-3,-9 0 0,-1 7-9,-12-2-15,-3-24-52,-3 31-2,-9 1-4,-1 3-4,-8 0-6</inkml:trace>
          <inkml:trace contextRef="#ctx0" brushRef="#br2" timeOffset="163893.8879">1026 8958 56,'4'-11'66,"-1"-3"0,-1 5-3,-2-3-3,0 12-42,0 0 0,0 0 0,6 18 3,-6 5-3,0 10-1,0 6 3,0 8 0,3 7-3,-2 3-3,-1 1-5,0-3-3,0-5-2,0-7-4,1-9 0,-1-3 0,0-13 0,0-1 0,0-8 0,0-9 0,0 0 0,0 0-52,-7-5-27,3-13-1,-4-8-7,1-10-6,-8-3-3</inkml:trace>
        </inkml:traceGroup>
        <inkml:traceGroup>
          <inkml:annotationXML>
            <emma:emma xmlns:emma="http://www.w3.org/2003/04/emma" version="1.0">
              <emma:interpretation id="{72D99E65-2EE4-44CC-A626-D2E17A20E24F}" emma:medium="tactile" emma:mode="ink">
                <msink:context xmlns:msink="http://schemas.microsoft.com/ink/2010/main" type="inkWord" rotatedBoundingBox="4122,10822 4667,10852 4631,11508 4087,11478"/>
              </emma:interpretation>
              <emma:one-of disjunction-type="recognition" id="oneOf81">
                <emma:interpretation id="interp405" emma:lang="ko-KR" emma:confidence="0">
                  <emma:literal>일</emma:literal>
                </emma:interpretation>
                <emma:interpretation id="interp406" emma:lang="ko-KR" emma:confidence="0">
                  <emma:literal>2</emma:literal>
                </emma:interpretation>
                <emma:interpretation id="interp407" emma:lang="ko-KR" emma:confidence="0">
                  <emma:literal>&amp;</emma:literal>
                </emma:interpretation>
                <emma:interpretation id="interp408" emma:lang="ko-KR" emma:confidence="0">
                  <emma:literal>인</emma:literal>
                </emma:interpretation>
                <emma:interpretation id="interp409" emma:lang="ko-KR" emma:confidence="0">
                  <emma:literal>모</emma:literal>
                </emma:interpretation>
              </emma:one-of>
            </emma:emma>
          </inkml:annotationXML>
          <inkml:trace contextRef="#ctx0" brushRef="#br2" timeOffset="164736.2893">1370 9454 31,'-3'13'69,"-6"-4"7,9-9-1,0 0 0,0-6-30,4-3-12,-3-4-5,3-5-7,-1-7-4,3-3-4,-2-5-6,1-5-2,1-7-3,3-3 0,0-4-1,3-1-1,-1 3 1,3-1-1,2 6 0,7 3-1,-1 11 0,0 5 0,5 10 0,1 4-1,1 10 1,-3 2 0,-1 8 1,-3 6 0,-4 6 0,-6 6 1,-4 1 0,-8 5 0,-9 3 0,-6-2 0,-9-3 1,-3-2 0,-8-4 0,-2-6-1,-2-3-1,5-5 0,2-7 0,3-1 0,9-2-2,2 0-1,18 0 0,-9-1 0,9 1 1,18 0-1,4 3 1,6 6 0,1 3 2,8 5 1,0 5 1,3 0 0,-1 2 0,-2-1 0,-3 3 1,-1-7 0,-4-1-1,-4-2-2,-4-2-7,-6-6-16,-36-6-48,81 13 16,-45-21 1,-8-3-31,-5-11-4,4-4 28,-3-8 7</inkml:trace>
        </inkml:traceGroup>
        <inkml:traceGroup>
          <inkml:annotationXML>
            <emma:emma xmlns:emma="http://www.w3.org/2003/04/emma" version="1.0">
              <emma:interpretation id="{85835DBA-A578-40A3-A5D9-8DAFE48C16A8}" emma:medium="tactile" emma:mode="ink">
                <msink:context xmlns:msink="http://schemas.microsoft.com/ink/2010/main" type="inkWord" rotatedBoundingBox="4738,10833 4824,10838 4794,11402 4707,11397"/>
              </emma:interpretation>
              <emma:one-of disjunction-type="recognition" id="oneOf82">
                <emma:interpretation id="interp410" emma:lang="ko-KR" emma:confidence="0">
                  <emma:literal>i</emma:literal>
                </emma:interpretation>
                <emma:interpretation id="interp411" emma:lang="ko-KR" emma:confidence="0">
                  <emma:literal>ⅰ</emma:literal>
                </emma:interpretation>
                <emma:interpretation id="interp412" emma:lang="ko-KR" emma:confidence="0">
                  <emma:literal>心</emma:literal>
                </emma:interpretation>
                <emma:interpretation id="interp413" emma:lang="ko-KR" emma:confidence="0">
                  <emma:literal>『</emma:literal>
                </emma:interpretation>
                <emma:interpretation id="interp414" emma:lang="ko-KR" emma:confidence="0">
                  <emma:literal>「</emma:literal>
                </emma:interpretation>
              </emma:one-of>
            </emma:emma>
          </inkml:annotationXML>
          <inkml:trace contextRef="#ctx0" brushRef="#br2" timeOffset="164970.2898">2073 9029 5,'0'0'73,"0"0"4,1 13 0,5 8 0,-5 2 0,-70-23-20,69 33-44,0 6 5,10 6 0,-3-4-4,4-3-9,-7-3-5,0-8 0,0-1 0,0-8 0,-1-7 0,-3-11 0,0 0-68,4-10-14,-2-14-1,0-8-7,-2-12-7,0-4 6</inkml:trace>
          <inkml:trace contextRef="#ctx0" brushRef="#br2" timeOffset="165126.29">2047 8893 38,'-4'-15'90,"-5"0"-3,5 2-3,-4 3-5,4 1-3,4 9-37,0 0-28,-10 0-7,10 10-4,0 0-10,7 9-35,3 7-32,-1-2 0,5 7-3,-1-6-8,9 3-2</inkml:trace>
        </inkml:traceGroup>
        <inkml:traceGroup>
          <inkml:annotationXML>
            <emma:emma xmlns:emma="http://www.w3.org/2003/04/emma" version="1.0">
              <emma:interpretation id="{B538BD31-6FC1-4FFB-8FDB-5F5A53CF7CC0}" emma:medium="tactile" emma:mode="ink">
                <msink:context xmlns:msink="http://schemas.microsoft.com/ink/2010/main" type="inkWord" rotatedBoundingBox="5027,10996 5564,11025 5546,11359 5009,11331"/>
              </emma:interpretation>
              <emma:one-of disjunction-type="recognition" id="oneOf83">
                <emma:interpretation id="interp415" emma:lang="ko-KR" emma:confidence="0">
                  <emma:literal>c</emma:literal>
                </emma:interpretation>
                <emma:interpretation id="interp416" emma:lang="ko-KR" emma:confidence="0">
                  <emma:literal>C</emma:literal>
                </emma:interpretation>
                <emma:interpretation id="interp417" emma:lang="ko-KR" emma:confidence="0">
                  <emma:literal>으</emma:literal>
                </emma:interpretation>
                <emma:interpretation id="interp418" emma:lang="ko-KR" emma:confidence="0">
                  <emma:literal>〇</emma:literal>
                </emma:interpretation>
                <emma:interpretation id="interp419" emma:lang="ko-KR" emma:confidence="0">
                  <emma:literal>(</emma:literal>
                </emma:interpretation>
              </emma:one-of>
            </emma:emma>
          </inkml:annotationXML>
          <inkml:trace contextRef="#ctx0" brushRef="#br2" timeOffset="165453.8903">2573 9047 62,'10'-10'76,"-10"0"1,0 0 0,-13 3-3,-11 4-36,-1 9-6,-4 4-7,-1 11-4,-6 1-4,1 8-5,2 0-12,0 2 0,11 0 0,8-3 0,9 0 0,5-8 0,14-1 0,9-3 0,10-5 0,7-2 0,7-4 0,3-2 0,-1 0 0,-2-4 0,1 0 0,32 0-69,-48-11-18,0-2-2,-10-11-6,-2-2-3</inkml:trace>
        </inkml:traceGroup>
        <inkml:traceGroup>
          <inkml:annotationXML>
            <emma:emma xmlns:emma="http://www.w3.org/2003/04/emma" version="1.0">
              <emma:interpretation id="{488D38DC-212D-485E-B697-F9BCD70C00BB}" emma:medium="tactile" emma:mode="ink">
                <msink:context xmlns:msink="http://schemas.microsoft.com/ink/2010/main" type="inkWord" rotatedBoundingBox="5618,10852 6145,10880 6116,11419 5589,11391"/>
              </emma:interpretation>
              <emma:one-of disjunction-type="recognition" id="oneOf84">
                <emma:interpretation id="interp420" emma:lang="ko-KR" emma:confidence="0">
                  <emma:literal>K</emma:literal>
                </emma:interpretation>
                <emma:interpretation id="interp421" emma:lang="ko-KR" emma:confidence="0">
                  <emma:literal>k</emma:literal>
                </emma:interpretation>
                <emma:interpretation id="interp422" emma:lang="ko-KR" emma:confidence="0">
                  <emma:literal>는</emma:literal>
                </emma:interpretation>
                <emma:interpretation id="interp423" emma:lang="ko-KR" emma:confidence="0">
                  <emma:literal>ㄵ</emma:literal>
                </emma:interpretation>
                <emma:interpretation id="interp424" emma:lang="ko-KR" emma:confidence="0">
                  <emma:literal>R</emma:literal>
                </emma:interpretation>
              </emma:one-of>
            </emma:emma>
          </inkml:annotationXML>
          <inkml:trace contextRef="#ctx0" brushRef="#br2" timeOffset="165703.4909">2896 8850 25,'0'0'69,"0"0"6,0 0 1,-4 15 3,-1 5 2,5 5-50,0 12-7,-1 6 3,0 6-3,-2 0-24,3 3 0,0-2 0,0-3 0,0-6 0,1-6 0,2-6 0,-2-7 0,1-7 0,-1-4 0,-1-11 0,0 0-69,3-9-17,0-12-2,2-3-7,1-9-3</inkml:trace>
          <inkml:trace contextRef="#ctx0" brushRef="#br2" timeOffset="166015.4913">3282 8974 0,'9'-1'61,"-9"5"6,-9 5 5,-9 8 0,-11 0 0,-80 4-43,70 6-2,-1-5 0,-1 6-2,6-5-3,7 2-5,8-8-2,9-1-10,13-3-5,13-2 0,12 2 0,11-2 0,6 2 0,4-1 0,7 2 0,-4-3 0,-1 5 0,-5-4 0,-10-1 0,-7-1 0,-7-2 0,-11-2 0,-3 4 0,-6-1-67,-1-9-18,-8 9-2,-3-8-5,0 0-6</inkml:trace>
        </inkml:traceGroup>
      </inkml:traceGroup>
    </inkml:traceGroup>
    <inkml:traceGroup>
      <inkml:annotationXML>
        <emma:emma xmlns:emma="http://www.w3.org/2003/04/emma" version="1.0">
          <emma:interpretation id="{9668D648-6243-485A-8283-26B4D4FFA834}" emma:medium="tactile" emma:mode="ink">
            <msink:context xmlns:msink="http://schemas.microsoft.com/ink/2010/main" type="paragraph" rotatedBoundingBox="3435,11460 20696,10531 20761,11735 3500,126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5B85E68-E177-4F49-8860-EB70EF2F02FD}" emma:medium="tactile" emma:mode="ink">
              <msink:context xmlns:msink="http://schemas.microsoft.com/ink/2010/main" type="inkBullet" rotatedBoundingBox="3448,11707 6114,11563 6128,11808 3461,11952"/>
            </emma:interpretation>
            <emma:one-of disjunction-type="recognition" id="oneOf85">
              <emma:interpretation id="interp425" emma:lang="ko-KR" emma:confidence="0">
                <emma:literal>-</emma:literal>
              </emma:interpretation>
              <emma:interpretation id="interp426" emma:lang="ko-KR" emma:confidence="0">
                <emma:literal>一</emma:literal>
              </emma:interpretation>
              <emma:interpretation id="interp427" emma:lang="ko-KR" emma:confidence="0">
                <emma:literal>_</emma:literal>
              </emma:interpretation>
              <emma:interpretation id="interp428" emma:lang="ko-KR" emma:confidence="0">
                <emma:literal>ㅡ</emma:literal>
              </emma:interpretation>
              <emma:interpretation id="interp429" emma:lang="ko-KR" emma:confidence="0">
                <emma:literal>~</emma:literal>
              </emma:interpretation>
            </emma:one-of>
          </emma:emma>
        </inkml:annotationXML>
        <inkml:trace contextRef="#ctx0" brushRef="#br2" timeOffset="166748.6929">762 9702 37,'-13'1'70,"0"0"7,13-1-3,-15 44-14,15-75-26,0 31-1,10 0-5,5 0-2,8 2-10,10 0-4,6 0-1,12 0 2,10 0-1,10-1-4,12 1-8,9-2 0,12 0 0,9 0 0,9 0 0,11 0 0,7-3 0,5 2 0,2 1 0,-2 0 0,-2 2 0,-6 0 0,-6 4 0,-11 3 0,-12 2 0,-7-1 0,-16-2 0,-9-1 0,-12 1 0,-9-1 0,-8-2 0,-14-3 0,-7 1 0,-11-3 0,-8-31-9,-7 23-57,-12-3-23,-6-1-3,-15-18-7,-3 1-5</inkml:trace>
      </inkml:traceGroup>
      <inkml:traceGroup>
        <inkml:annotationXML>
          <emma:emma xmlns:emma="http://www.w3.org/2003/04/emma" version="1.0">
            <emma:interpretation id="{859DB69F-DC82-4E64-A54A-13B42ED818D6}" emma:medium="tactile" emma:mode="ink">
              <msink:context xmlns:msink="http://schemas.microsoft.com/ink/2010/main" type="line" rotatedBoundingBox="7369,11248 20696,10531 20761,11735 7433,12453"/>
            </emma:interpretation>
          </emma:emma>
        </inkml:annotationXML>
        <inkml:traceGroup>
          <inkml:annotationXML>
            <emma:emma xmlns:emma="http://www.w3.org/2003/04/emma" version="1.0">
              <emma:interpretation id="{88ABF8CF-1779-4012-9A9D-4A3D5E1A27AA}" emma:medium="tactile" emma:mode="ink">
                <msink:context xmlns:msink="http://schemas.microsoft.com/ink/2010/main" type="inkWord" rotatedBoundingBox="7388,11605 8185,11562 8207,11970 7410,12013"/>
              </emma:interpretation>
              <emma:one-of disjunction-type="recognition" id="oneOf86">
                <emma:interpretation id="interp430" emma:lang="ko-KR" emma:confidence="0">
                  <emma:literal>m</emma:literal>
                </emma:interpretation>
                <emma:interpretation id="interp431" emma:lang="ko-KR" emma:confidence="0">
                  <emma:literal>머</emma:literal>
                </emma:interpretation>
                <emma:interpretation id="interp432" emma:lang="ko-KR" emma:confidence="0">
                  <emma:literal>매</emma:literal>
                </emma:interpretation>
                <emma:interpretation id="interp433" emma:lang="ko-KR" emma:confidence="0">
                  <emma:literal>미</emma:literal>
                </emma:interpretation>
                <emma:interpretation id="interp434" emma:lang="ko-KR" emma:confidence="0">
                  <emma:literal>메</emma:literal>
                </emma:interpretation>
              </emma:one-of>
            </emma:emma>
          </inkml:annotationXML>
          <inkml:trace contextRef="#ctx0" brushRef="#br3" timeOffset="174408.3063">4684 9710 25,'-4'-15'63,"-1"-6"6,1 6 4,0-1-1,-1 4-40,3 2-7,2 10-5,0 0 0,0 0-3,0 13-4,2 3-4,3 9-2,0 4 2,2 8 1,-2 3 1,0 4-1,-1-1-2,-2-3-2,0-5-1,1-8 0,-3-5-3,0-5-2,0-17 0,0 0 0,0 0 0,0-13 0,0-8 0,0-6 0,1-4 0,3-6 0,2-3 0,2-3 0,4 4 0,2 1 0,7 3 0,1 5 0,3 5 0,4 8 0,2 9 0,-2 8 0,3 6 0,-5 12 0,-3 8 0,-6 6 0,-6 7 0,-4 2 0,-5 2 0,-3-2 0,-1-5 0,-7-6 0,-2-6 0,2-5 0,1-9 0,7-10 0,-14-2 0,10-12 0,4-9 0,0-5 0,4-4 0,3-8 0,4-1 0,4-1 0,6 3 0,4 2 0,3 2 0,6 10 0,-1 3 0,2 9 0,-2 8 0,2 5 0,-7 13 0,-4 7 0,-3 9 0,-4 3 0,-8 5 0,1 1 0,-2 0 0,-4-2 0,2-2 0,-2-5 0,0-4 0,-1-6 0,1-3 0,-1-5 0,-3-11 0,0 0 0,15 3-11,-15-3-47,11-16-27,1-2 0,-3-4-5,6-2-3,-6-7 4</inkml:trace>
        </inkml:traceGroup>
        <inkml:traceGroup>
          <inkml:annotationXML>
            <emma:emma xmlns:emma="http://www.w3.org/2003/04/emma" version="1.0">
              <emma:interpretation id="{F92D6C17-780A-4460-B6CE-52056BD799BE}" emma:medium="tactile" emma:mode="ink">
                <msink:context xmlns:msink="http://schemas.microsoft.com/ink/2010/main" type="inkWord" rotatedBoundingBox="8349,11268 9816,11189 9855,11912 8387,11991"/>
              </emma:interpretation>
              <emma:one-of disjunction-type="recognition" id="oneOf87">
                <emma:interpretation id="interp435" emma:lang="ko-KR" emma:confidence="0">
                  <emma:literal>뗘</emma:literal>
                </emma:interpretation>
                <emma:interpretation id="interp436" emma:lang="ko-KR" emma:confidence="0">
                  <emma:literal>빠</emma:literal>
                </emma:interpretation>
                <emma:interpretation id="interp437" emma:lang="ko-KR" emma:confidence="0">
                  <emma:literal>퍄</emma:literal>
                </emma:interpretation>
                <emma:interpretation id="interp438" emma:lang="ko-KR" emma:confidence="0">
                  <emma:literal>섀</emma:literal>
                </emma:interpretation>
                <emma:interpretation id="interp439" emma:lang="ko-KR" emma:confidence="0">
                  <emma:literal>란</emma:literal>
                </emma:interpretation>
              </emma:one-of>
            </emma:emma>
          </inkml:annotationXML>
          <inkml:trace contextRef="#ctx0" brushRef="#br3" timeOffset="175219.5078">5638 9618 68,'18'-13'82,"-3"11"3,-5 0-3,-5 7 0,-5 16-37,0 1-14,-5 12-4,2-3-18,-1 1-9,3-1 0,1-1 0,8-7 0,3-12 0,4-1 0,6-10 0,3 0 0,-3-11 0,4-8 0,-4-2 0,-3-2 0,-5 3 0,-3 1 0,-6 4 0,-4 5 0,0 10 0,-12-1 0,1 6 0,0 9 0,0 6 0,4 4 0,5-2 0,6 1 0,14-2 0,9-4 0,7-7 0,11-5 0,8-5 0,7-5 0,2-8 0,2-8 0,-1-6 0,-6-6 0,-5-7 0,-9-7 0,-7-6 0,-11-8 0,-8-2 0,-8 1 0,-9 4 0,-3 4 0,-9 7 0,-5 12 0,-2 12 0,-7 15 0,-1 10 0,3 19 0,-3 9 0,3 14 0,3 11 0,3 4 0,6 7 0,10 2 0,2-2 0,8-4 0,12-4 0,7-12 0,5-9 0,11-6 0,-3-10 0,5-16 0,2-6 0,0-14 0,-4-10 0,-2-9 0,-5-14 0,-6-6 0,-4-5 0,-4-7-16,-8 1-8,-2-1 3,-2 4 5,-4 7 6,2 10 10,-5 9 7,1 10 4,0 12 4,-4 14 2,5 10 2,1 12-1,-6 16-18,4 11 0,-3 8 0,1 9 0,1 3 0,-1 1 0,4-6 0,-2-4 0,2-6 0,0-9 0,1-8 0,2-14 0,-3-3 0,-6-4 0,0-16-72,0 0-17,-15-17-2,2-2-6,-10-5-4</inkml:trace>
          <inkml:trace contextRef="#ctx0" brushRef="#br3" timeOffset="175469.1082">6655 9732 51,'-18'-5'86,"2"0"-1,7-3-4,5-2-1,8-2-3,10-2-54,12 4-8,5-3-5,7 1-7,6 3-3,5 4 0,-1 5 0,0 1 0,-7 9 0,-2 5 0,-7 4 0,-6 8 0,-8 2 0,-10 1 0,-2-2 0,-2-5 0,-4-3 0,0 0 0,-4-11 0,6-28 0,-2 19-71,9-10-17,-1-8-2,-3-10-7,2-5-5</inkml:trace>
          <inkml:trace contextRef="#ctx0" brushRef="#br3" timeOffset="175640.7085">7089 9482 58,'-11'-2'86,"2"2"-5,-1 0-3,10 0-5,-11 0 0,11 0-59,0 12-9,3 2-26,5 0-50,2 0-2,1 2-5,1-5-3,3 1-5</inkml:trace>
        </inkml:traceGroup>
        <inkml:traceGroup>
          <inkml:annotationXML>
            <emma:emma xmlns:emma="http://www.w3.org/2003/04/emma" version="1.0">
              <emma:interpretation id="{F8E0085E-5FC8-45E8-8E6C-1B050C5343F0}" emma:medium="tactile" emma:mode="ink">
                <msink:context xmlns:msink="http://schemas.microsoft.com/ink/2010/main" type="inkWord" rotatedBoundingBox="10066,11213 10644,11181 10694,12106 10116,12138"/>
              </emma:interpretation>
              <emma:one-of disjunction-type="recognition" id="oneOf88">
                <emma:interpretation id="interp440" emma:lang="ko-KR" emma:confidence="0">
                  <emma:literal>비</emma:literal>
                </emma:interpretation>
                <emma:interpretation id="interp441" emma:lang="ko-KR" emma:confidence="0">
                  <emma:literal>이</emma:literal>
                </emma:interpretation>
                <emma:interpretation id="interp442" emma:lang="ko-KR" emma:confidence="0">
                  <emma:literal>미</emma:literal>
                </emma:interpretation>
                <emma:interpretation id="interp443" emma:lang="ko-KR" emma:confidence="0">
                  <emma:literal>마</emma:literal>
                </emma:interpretation>
                <emma:interpretation id="interp444" emma:lang="ko-KR" emma:confidence="0">
                  <emma:literal>머</emma:literal>
                </emma:interpretation>
              </emma:one-of>
            </emma:emma>
          </inkml:annotationXML>
          <inkml:trace contextRef="#ctx0" brushRef="#br3" timeOffset="176108.7093">7359 9621 37,'9'13'85,"3"4"3,-4 3-2,5 5-3,-4 6 1,2 8-51,2 6-18,-4 3-15,0-3 0,-4 5 0,-1-9 0,0-1 0,1-6 0,0-7 0,-1-7 0,-2-6 0,-2-14 0,0 0 0,-10-5 0,-1-16 0,-3-2 0,-1-13 0,-2-8 0,2-3 0,3-7 0,2 2 0,6-2 0,4 3 0,10 1 0,8 8 0,8 11 0,7 6 0,1 11 0,4 8 0,-3 6 0,0 11 0,-9 8 0,-8 5 0,-10 1 0,-9 3 0,-13 2 0,-8-3 0,-8-5 0,-6-1 0,-1-7 0,1-4 0,0-6 0,11-4-33,10-4-52,4-10-4,11-7-4,4-9-4,13 3-4</inkml:trace>
          <inkml:trace contextRef="#ctx0" brushRef="#br3" timeOffset="176373.9098">7820 9196 52,'19'-11'85,"0"8"1,-4 3 0,-1 11 0,-4 9-2,2 13-54,-4 6-28,-3 10-2,-1 6 0,-3 4 0,-1 0 0,0 1 0,-1-4 0,-5-5 0,2-5 0,-1-6 0,-4-8 0,4-4 0,-4-14 0,4-3-35,5-11-53,0 0-3,4-4-5,4-10-7,9-2 5</inkml:trace>
        </inkml:traceGroup>
        <inkml:traceGroup>
          <inkml:annotationXML>
            <emma:emma xmlns:emma="http://www.w3.org/2003/04/emma" version="1.0">
              <emma:interpretation id="{A41D8686-EB56-4708-ACB6-DD6A92E90C0A}" emma:medium="tactile" emma:mode="ink">
                <msink:context xmlns:msink="http://schemas.microsoft.com/ink/2010/main" type="inkWord" rotatedBoundingBox="10676,11549 11343,11513 11382,12240 10715,12276"/>
              </emma:interpretation>
              <emma:one-of disjunction-type="recognition" id="oneOf89">
                <emma:interpretation id="interp445" emma:lang="ko-KR" emma:confidence="0">
                  <emma:literal>y</emma:literal>
                </emma:interpretation>
                <emma:interpretation id="interp446" emma:lang="ko-KR" emma:confidence="0">
                  <emma:literal>g</emma:literal>
                </emma:interpretation>
                <emma:interpretation id="interp447" emma:lang="ko-KR" emma:confidence="0">
                  <emma:literal>0</emma:literal>
                </emma:interpretation>
                <emma:interpretation id="interp448" emma:lang="ko-KR" emma:confidence="0">
                  <emma:literal>3</emma:literal>
                </emma:interpretation>
                <emma:interpretation id="interp449" emma:lang="ko-KR" emma:confidence="0">
                  <emma:literal>D</emma:literal>
                </emma:interpretation>
              </emma:one-of>
            </emma:emma>
          </inkml:annotationXML>
          <inkml:trace contextRef="#ctx0" brushRef="#br3" timeOffset="177138.3111">8109 9583 16,'0'0'66,"0"0"8,0 0 1,7-10-1,-7 10-33,0 0-3,0 0-6,8 4-3,-8-4-8,0 0-7,0 0-1,6 9-2,-6-9-4,0 0-7,0 0 0,0 0 0,0 9 0,0-9 0,0 0 0,0 0 0,0 0 0,0 0 0,0 0 0,0 0 0,0 0 0,0 0 0,0 0 0,0 0 0,0 0 0,0 0 0,0 0 0,0 0 0,0 0 0,0 0 0,7 9 0,-7-9 0,0 0 0,0 0 0,0 12 0,0-12 0,-2 9 0,2-9 0,-7 15 0,4-7 0,2 5 0,-3 0 0,1 4 0,2-4 0,1 5 0,3-3 0,5-1 0,3-3 0,7-4 0,1-5 0,7-2 0,2-9 0,2-6 0,-1-5 0,1-4 0,1-5 0,-8 1 0,-2-2 0,-3 1 0,-2 4 0,1 1 0,-5 10 0,1 8 0,-4 6 0,5 9 0,1 11 0,-1 7 0,1 11 0,3 11 0,3 3 0,-2 11 0,-2 2 0,-2 4 0,-6-2 0,-2-5 0,-4-3 0,-6-10 0,-17-7 0,-13-14 0,-9-8 0,-7-11 0,-13-8 0,-5-1 0,-10-11 0,-1-3-34,12-3-56,-1-12-4,14 2-3,2-10-5</inkml:trace>
        </inkml:traceGroup>
        <inkml:traceGroup>
          <inkml:annotationXML>
            <emma:emma xmlns:emma="http://www.w3.org/2003/04/emma" version="1.0">
              <emma:interpretation id="{3C9D1B7C-B063-4645-9540-4F4291513CAE}" emma:medium="tactile" emma:mode="ink">
                <msink:context xmlns:msink="http://schemas.microsoft.com/ink/2010/main" type="inkWord" rotatedBoundingBox="12096,11206 12644,11176 12678,11797 12129,11827"/>
              </emma:interpretation>
              <emma:one-of disjunction-type="recognition" id="oneOf90">
                <emma:interpretation id="interp450" emma:lang="ko-KR" emma:confidence="0">
                  <emma:literal>b</emma:literal>
                </emma:interpretation>
                <emma:interpretation id="interp451" emma:lang="ko-KR" emma:confidence="0">
                  <emma:literal>능</emma:literal>
                </emma:interpretation>
                <emma:interpretation id="interp452" emma:lang="ko-KR" emma:confidence="0">
                  <emma:literal>농</emma:literal>
                </emma:interpretation>
                <emma:interpretation id="interp453" emma:lang="ko-KR" emma:confidence="0">
                  <emma:literal>5</emma:literal>
                </emma:interpretation>
                <emma:interpretation id="interp454" emma:lang="ko-KR" emma:confidence="0">
                  <emma:literal>S</emma:literal>
                </emma:interpretation>
              </emma:one-of>
            </emma:emma>
          </inkml:annotationXML>
          <inkml:trace contextRef="#ctx0" brushRef="#br3" timeOffset="177933.9125">9381 9254 13,'-6'-17'67,"2"3"2,2 3 1,2 2 3,0 49-25,0-32-10,4 12-2,3 9-6,-2 8-4,5 12-3,-3 2-5,4 9-18,-2-2 0,1-1 0,0-8 0,-2-1 0,-1-11 0,-3-6 0,-1-7 0,-3-12 0,0-12 0,-9 8 0,1-9 0,0-12 0,0-5 0,-1-7 0,5-3 0,4-4 0,3 1 0,13-1 0,9 2 0,11 4 0,7 6 0,9 6 0,5 9 0,1 5 0,-1 10 0,-4 7 0,-4 6 0,-13 4 0,-10 1 0,-13 3 0,-13-5 0,-11-2 0,-13-2 0,-14-5 0,-6-1 0,-3-7 0,-3 0 0,1-5 0,2-2 0,7-2 0,0 0 0,12-1 0,3-6 0,12 1 0,3-3 0,7-2-28,7 2-58,5-5-2,9 1-2,-1-5-6,8 3 2</inkml:trace>
        </inkml:traceGroup>
        <inkml:traceGroup>
          <inkml:annotationXML>
            <emma:emma xmlns:emma="http://www.w3.org/2003/04/emma" version="1.0">
              <emma:interpretation id="{F4345E9E-DCAC-4DE7-8E98-CBE5B5E25A15}" emma:medium="tactile" emma:mode="ink">
                <msink:context xmlns:msink="http://schemas.microsoft.com/ink/2010/main" type="inkWord" rotatedBoundingBox="12762,11194 13948,11131 13983,11783 12797,11847"/>
              </emma:interpretation>
              <emma:one-of disjunction-type="recognition" id="oneOf91">
                <emma:interpretation id="interp455" emma:lang="ko-KR" emma:confidence="0">
                  <emma:literal>에</emma:literal>
                </emma:interpretation>
                <emma:interpretation id="interp456" emma:lang="ko-KR" emma:confidence="0">
                  <emma:literal>역</emma:literal>
                </emma:interpretation>
                <emma:interpretation id="interp457" emma:lang="ko-KR" emma:confidence="0">
                  <emma:literal>애</emma:literal>
                </emma:interpretation>
                <emma:interpretation id="interp458" emma:lang="ko-KR" emma:confidence="0">
                  <emma:literal>악</emma:literal>
                </emma:interpretation>
                <emma:interpretation id="interp459" emma:lang="ko-KR" emma:confidence="0">
                  <emma:literal>데</emma:literal>
                </emma:interpretation>
              </emma:one-of>
            </emma:emma>
          </inkml:annotationXML>
          <inkml:trace contextRef="#ctx0" brushRef="#br3" timeOffset="178277.1131">10113 9525 57,'0'0'85,"0"13"1,-10 3-3,-5 4 0,4 9-37,0-2-4,7 2-13,8-1-29,11-7 0,17-3 0,8-8 0,9-5 0,1-5 0,-2-3 0,-8-8 0,-5-6 0,-12-1 0,-13-5 0,-12 2 0,-14 0 0,-16 0 0,-7 1 0,-2 5 0,-4-1 0,-1 4 0,8 5 0,3-2 0,12 2 0,9-3-6,-14 0-78,37 0-3,8-6-3,15 0-3,0-9-3</inkml:trace>
          <inkml:trace contextRef="#ctx0" brushRef="#br3" timeOffset="178511.1135">10514 9216 19,'30'-16'76,"-1"7"7,-7 5-1,-3 9 0,-4 9 0,-4 13-45,1 4-7,-1 13-10,-3 3-20,1 8 0,1 2 0,3 1 0,-2-6 0,1-5 0,0-6 0,1-6 0,-4-8 0,1-6 0,-7-11 0,1-1 0,-4-9-61,-14-3-27,-2-11-2,-8-11-5,-1-4-6</inkml:trace>
          <inkml:trace contextRef="#ctx0" brushRef="#br3" timeOffset="179088.3143">10361 9492 1,'-22'0'73,"12"0"3,10 0 2,0 0-2,0 0 0,14-9-38,13 6-15,6 2-6,9-3-2,2 1-3,4-4-4,2-4-3,-1-2-2,-2-5 0,-4-4 0,-6-2-2,-7-6 0,-3-1-1,-9-5 0,-5 5 0,-4-1-1,-5 3 0,-3 7 0,0 3 0,-1 19 2,0 0 2,0 0-1,2 19-2,-1 11 0,3 10 0,-2 4 0,-1 7 0,2 4 0,0 0 0,-1-3 0,3-4 0,0-6 0,1-8 0,-1-7 0,-1-6 0,0-8 0,-4-13 0,0 0 0,0 0 0,7-17 0,-5-4 0,-2-4 0,2-4 0,4 1 0,-1-3 0,8 7 0,-1 6 0,3 5 0,3 8 0,4 6 0,-1 13 0,1 7 0,0 6 0,0 5 0,-1 3 0,-1-1 0,-3 0 0,0-3 0,-4-5 0,-2-4 0,-2-4 0,-4-8 0,5-1 0,-10-9-72,9 1-16,-9-1-1,10-19-7,-2 0-5</inkml:trace>
        </inkml:traceGroup>
        <inkml:traceGroup>
          <inkml:annotationXML>
            <emma:emma xmlns:emma="http://www.w3.org/2003/04/emma" version="1.0">
              <emma:interpretation id="{BEF53115-7F91-4C01-86C2-D1C738F3AE9F}" emma:medium="tactile" emma:mode="ink">
                <msink:context xmlns:msink="http://schemas.microsoft.com/ink/2010/main" type="inkWord" rotatedBoundingBox="14619,11148 15369,11108 15399,11664 14649,11704"/>
              </emma:interpretation>
              <emma:one-of disjunction-type="recognition" id="oneOf92">
                <emma:interpretation id="interp460" emma:lang="ko-KR" emma:confidence="0">
                  <emma:literal>와</emma:literal>
                </emma:interpretation>
                <emma:interpretation id="interp461" emma:lang="ko-KR" emma:confidence="0">
                  <emma:literal>하</emma:literal>
                </emma:interpretation>
                <emma:interpretation id="interp462" emma:lang="ko-KR" emma:confidence="0">
                  <emma:literal>화</emma:literal>
                </emma:interpretation>
                <emma:interpretation id="interp463" emma:lang="ko-KR" emma:confidence="0">
                  <emma:literal>8</emma:literal>
                </emma:interpretation>
                <emma:interpretation id="interp464" emma:lang="ko-KR" emma:confidence="0">
                  <emma:literal>£</emma:literal>
                </emma:interpretation>
              </emma:one-of>
            </emma:emma>
          </inkml:annotationXML>
          <inkml:trace contextRef="#ctx0" brushRef="#br3" timeOffset="180024.3162">12224 9210 22,'0'0'56,"0"0"12,-14 5 0,-1-7 3,-3 5-39,-11 1-1,2 6-1,-13-3 2,1 1-4,-2 2-8,5-2-4,4 1-4,9-3-3,10 2-3,13-8-1,3 21-2,16-11-1,13 0-2,7 3 0,7 3 0,5 3 0,-1-2 0,0 1 0,-8 5 0,-7 1 0,-12-2 0,-10 5 0,-13-3 0,-13 0 0,-13-2 0,-11-1 0,-7-5 0,-4-2 0,1-6 0,4-3 0,6-4 0,8-1 0,11-4 0,10-6 0,12-4 0,15-2 0,11-2 0,9-3 0,12-4 0,5 2 0,9-2 0,0 5 0,-2 4 0,-1 2 0,-6 6 0,-5 1 0,-11 8 0,-7 8 0,-11 9 0,-9 1 0,-7 7 0,-6 1 0,0 2 0,-3 1 0,-4-4 0,3-4 0,-3-6 0,4-4 0,2-2 0,1-10 0,0 0 0,0-5-42,-3-13-46,3-7-3,-2-11-5,2-7-8</inkml:trace>
          <inkml:trace contextRef="#ctx0" brushRef="#br3" timeOffset="180180.3163">12579 9158 57,'-6'-17'89,"-1"6"-5,7 11-6,-13-11 0,13 11-4,-2-9-58,2 9-6,2 13-9,8 7-21,2-1-53,-1 2-4,7 3-1,0 0-5,8 0-6</inkml:trace>
        </inkml:traceGroup>
        <inkml:traceGroup>
          <inkml:annotationXML>
            <emma:emma xmlns:emma="http://www.w3.org/2003/04/emma" version="1.0">
              <emma:interpretation id="{EF019B79-DB87-48E8-BAEC-AE445D0E3B03}" emma:medium="tactile" emma:mode="ink">
                <msink:context xmlns:msink="http://schemas.microsoft.com/ink/2010/main" type="inkWord" rotatedBoundingBox="15513,10941 15953,10918 15987,11553 15547,11576"/>
              </emma:interpretation>
              <emma:one-of disjunction-type="recognition" id="oneOf93">
                <emma:interpretation id="interp465" emma:lang="ko-KR" emma:confidence="0">
                  <emma:literal>d</emma:literal>
                </emma:interpretation>
                <emma:interpretation id="interp466" emma:lang="ko-KR" emma:confidence="0">
                  <emma:literal>^</emma:literal>
                </emma:interpretation>
                <emma:interpretation id="interp467" emma:lang="ko-KR" emma:confidence="0">
                  <emma:literal>너</emma:literal>
                </emma:interpretation>
                <emma:interpretation id="interp468" emma:lang="ko-KR" emma:confidence="0">
                  <emma:literal>Q</emma:literal>
                </emma:interpretation>
                <emma:interpretation id="interp469" emma:lang="ko-KR" emma:confidence="0">
                  <emma:literal>ㆍ</emma:literal>
                </emma:interpretation>
              </emma:one-of>
            </emma:emma>
          </inkml:annotationXML>
          <inkml:trace contextRef="#ctx0" brushRef="#br3" timeOffset="180617.1172">13014 9351 52,'24'-4'78,"-6"-3"2,-5 3-2,-13 4-1,13-2-30,-29 5-12,-14 10-6,-6 5-6,-4 3-11,0 5-12,0 2 0,10-2 0,8 1 0,10-4 0,12-2 0,13-7 0,10-3 0,9-8 0,9-3 0,1-3 0,3-11 0,2-7 0,-6-9 0,-3-9 0,-12-10 0,-6-3 0,-6-10 0,-7 1 0,-6-4 0,-2 3 0,-9 7 0,-1 6 0,0 11 0,3 10 0,1 11 0,-1 13 0,8 4 0,-7 22 0,7 5 0,0 11 0,4 7 0,0 7 0,5 5 0,2 0 0,0-2 0,0-1 0,-2-5 0,0-7-39,4-1-48,-4-14-2,0-2-6,-3-12-5,3-4 2</inkml:trace>
        </inkml:traceGroup>
        <inkml:traceGroup>
          <inkml:annotationXML>
            <emma:emma xmlns:emma="http://www.w3.org/2003/04/emma" version="1.0">
              <emma:interpretation id="{D1C2F223-D16A-45E4-9B3E-02EEB256840D}" emma:medium="tactile" emma:mode="ink">
                <msink:context xmlns:msink="http://schemas.microsoft.com/ink/2010/main" type="inkWord" rotatedBoundingBox="16065,11286 16785,11247 16805,11619 16085,11658"/>
              </emma:interpretation>
              <emma:one-of disjunction-type="recognition" id="oneOf94">
                <emma:interpretation id="interp470" emma:lang="ko-KR" emma:confidence="0">
                  <emma:literal>e</emma:literal>
                </emma:interpretation>
                <emma:interpretation id="interp471" emma:lang="ko-KR" emma:confidence="0">
                  <emma:literal>으</emma:literal>
                </emma:interpretation>
                <emma:interpretation id="interp472" emma:lang="ko-KR" emma:confidence="0">
                  <emma:literal>요</emma:literal>
                </emma:interpretation>
                <emma:interpretation id="interp473" emma:lang="ko-KR" emma:confidence="0">
                  <emma:literal>…</emma:literal>
                </emma:interpretation>
                <emma:interpretation id="interp474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180991.5179">13346 9472 43,'0'0'80,"0"0"3,7-7-1,1 3-4,11 1 1,11-1-57,4 3-5,4-3-3,6 1-3,6-6-9,-2 2-2,3-3 0,-8-4 0,-5-3 0,-9-7 0,-11 2 0,-14 0 0,-8 1 0,-16 3 0,-14 5 0,-7 10 0,-7 3 0,-9 14 0,6 8 0,7 3 0,10 5 0,12 3 0,15 0 0,15 1 0,20-2 0,19-3 0,12-6 0,11 0 0,3-5 0,4 7 0,-6-12-25,-11-12-65,-5-1-3,-19-10-6,-4-5-7,-20-13 8</inkml:trace>
        </inkml:traceGroup>
        <inkml:traceGroup>
          <inkml:annotationXML>
            <emma:emma xmlns:emma="http://www.w3.org/2003/04/emma" version="1.0">
              <emma:interpretation id="{1B49F4E8-0268-414F-B25F-349EC0450EC9}" emma:medium="tactile" emma:mode="ink">
                <msink:context xmlns:msink="http://schemas.microsoft.com/ink/2010/main" type="inkWord" rotatedBoundingBox="17750,10870 18103,10851 18134,11440 17782,11459"/>
              </emma:interpretation>
              <emma:one-of disjunction-type="recognition" id="oneOf95">
                <emma:interpretation id="interp475" emma:lang="ko-KR" emma:confidence="0">
                  <emma:literal>b</emma:literal>
                </emma:interpretation>
                <emma:interpretation id="interp476" emma:lang="ko-KR" emma:confidence="0">
                  <emma:literal>s</emma:literal>
                </emma:interpretation>
                <emma:interpretation id="interp477" emma:lang="ko-KR" emma:confidence="0">
                  <emma:literal>S</emma:literal>
                </emma:interpretation>
                <emma:interpretation id="interp478" emma:lang="ko-KR" emma:confidence="0">
                  <emma:literal>6</emma:literal>
                </emma:interpretation>
                <emma:interpretation id="interp479" emma:lang="ko-KR" emma:confidence="0">
                  <emma:literal>D</emma:literal>
                </emma:interpretation>
              </emma:one-of>
            </emma:emma>
          </inkml:annotationXML>
          <inkml:trace contextRef="#ctx0" brushRef="#br3" timeOffset="183893.123">15052 8992 31,'-7'-20'49,"-1"-5"1,3 3-21,3 3 4,-1 2 0,0 6-2,3 0-6,0 11-2,0 0 1,2 13 1,2 13-2,-4 5-3,4 9-2,-4 12 2,4 5 0,-4 2-2,3 1-5,-2-5-4,2-6-2,0-6 0,1-8-4,-2-12-3,3-8 0,-5-15 0,9 8 0,-9-8 0,18-15 0,-8-3 0,5-3 0,3-8 0,4 3 0,4-3 0,7 3 0,-4 3 0,3 4 0,-3 5 0,-2 11 0,0 3 0,-8 9 0,-3 8 0,-10 1 0,-5 3 0,-2 3 0,-12 1 0,-7-1 0,-4 1 0,-6-7 0,0-2 0,-5-2 0,2-1 0,-1-3 0,5-5 0,5-1 0,6-4 0,7 0 0,11 0-37,-4-17-46,15 1-4,4-8-3,13 0-4,0-8-2</inkml:trace>
        </inkml:traceGroup>
        <inkml:traceGroup>
          <inkml:annotationXML>
            <emma:emma xmlns:emma="http://www.w3.org/2003/04/emma" version="1.0">
              <emma:interpretation id="{01B65EC8-34B3-4CE6-A103-64084732A07B}" emma:medium="tactile" emma:mode="ink">
                <msink:context xmlns:msink="http://schemas.microsoft.com/ink/2010/main" type="inkWord" rotatedBoundingBox="18191,11138 18687,11111 18721,11742 18225,11769"/>
              </emma:interpretation>
              <emma:one-of disjunction-type="recognition" id="oneOf96">
                <emma:interpretation id="interp480" emma:lang="ko-KR" emma:confidence="0">
                  <emma:literal>g</emma:literal>
                </emma:interpretation>
                <emma:interpretation id="interp481" emma:lang="ko-KR" emma:confidence="0">
                  <emma:literal>0</emma:literal>
                </emma:interpretation>
                <emma:interpretation id="interp482" emma:lang="ko-KR" emma:confidence="0">
                  <emma:literal>y</emma:literal>
                </emma:interpretation>
                <emma:interpretation id="interp483" emma:lang="ko-KR" emma:confidence="0">
                  <emma:literal>3</emma:literal>
                </emma:interpretation>
                <emma:interpretation id="interp484" emma:lang="ko-KR" emma:confidence="0">
                  <emma:literal>늬</emma:literal>
                </emma:interpretation>
              </emma:one-of>
            </emma:emma>
          </inkml:annotationXML>
          <inkml:trace contextRef="#ctx0" brushRef="#br3" timeOffset="184361.1238">15520 9134 45,'25'-3'66,"-6"3"8,-8 5 1,-9 5-2,-2 5-41,-4 4-6,0 4 0,-1 1 1,4 0-6,1-3-8,6 0-3,6-6-2,9-5-1,2-8-1,5-2-4,2-11-2,2-5 0,-3-4 0,-3-3 0,-3-2 0,-6 0 0,-5 2 0,-2 6 0,-5 2 0,-1 6 0,-4 9 0,0 0 0,11 19 0,-4 6 0,4 10 0,2 9 0,3 10 0,1 3 0,1 0 0,-2 1 0,1 0 0,-5-6 0,-5-7 0,-7-8 0,-5-8 0,-15-9 0,-7-8 0,-12-5 0,-9-6 0,-6-1 0,0-6 0,-2-4 0,5 1 0,4 1 0,6 1 0,10 1 0,9-2 0,22 8 0,0 0-4,4-5-83,24 0-2,4-3-2,9 2-6,-4-7-1</inkml:trace>
        </inkml:traceGroup>
        <inkml:traceGroup>
          <inkml:annotationXML>
            <emma:emma xmlns:emma="http://www.w3.org/2003/04/emma" version="1.0">
              <emma:interpretation id="{45E42118-803A-489E-A83E-784E1BA737A9}" emma:medium="tactile" emma:mode="ink">
                <msink:context xmlns:msink="http://schemas.microsoft.com/ink/2010/main" type="inkWord" rotatedBoundingBox="19671,10884 20122,10859 20152,11412 19700,11436"/>
              </emma:interpretation>
              <emma:one-of disjunction-type="recognition" id="oneOf97">
                <emma:interpretation id="interp485" emma:lang="ko-KR" emma:confidence="0">
                  <emma:literal>×</emma:literal>
                </emma:interpretation>
                <emma:interpretation id="interp486" emma:lang="ko-KR" emma:confidence="0">
                  <emma:literal>Ⅹ</emma:literal>
                </emma:interpretation>
                <emma:interpretation id="interp487" emma:lang="ko-KR" emma:confidence="0">
                  <emma:literal>ⅹ</emma:literal>
                </emma:interpretation>
                <emma:interpretation id="interp488" emma:lang="ko-KR" emma:confidence="0">
                  <emma:literal>x</emma:literal>
                </emma:interpretation>
                <emma:interpretation id="interp489" emma:lang="ko-KR" emma:confidence="0">
                  <emma:literal>X</emma:literal>
                </emma:interpretation>
              </emma:one-of>
            </emma:emma>
          </inkml:annotationXML>
          <inkml:trace contextRef="#ctx0" brushRef="#br3" timeOffset="187059.9283">16958 8977 29,'-7'-13'77,"7"13"1,-6-13 0,6 13 1,0 0 0,6 7-45,9 11-6,7 5-6,5 7-15,2 2-7,6 6 0,3 3 0,1 0 0,4 1 0,-2-4 0,-5-2 0,-2-3 0,-2-6 0,-7-3 0,-3-9 0,-4-5 0,-3-7 0,-15-3 0,-5-9-44,5-5-43,-6-11-3,5-2-5,-10-11-5,9 0 5</inkml:trace>
          <inkml:trace contextRef="#ctx0" brushRef="#br3" timeOffset="186794.7281">17372 8858 30,'0'0'71,"0"12"9,-5 2 3,-13 4-2,-21 10-36,15 5-6,-3 7 2,-4 3-3,-2 2-35,-2 0-3,5-2 0,1-2 0,1-7 0,5-4 0,5-4 0,3-6 0,7-6 0,3-3 0,5-11 0,-6 11 0,6-11 0,0 0 0,0 0-41,1-9-45,-1-7-3,4-3-5,-4-8-6,1-3 2</inkml:trace>
        </inkml:traceGroup>
        <inkml:traceGroup>
          <inkml:annotationXML>
            <emma:emma xmlns:emma="http://www.w3.org/2003/04/emma" version="1.0">
              <emma:interpretation id="{3A10A6F4-9B3B-496E-82B9-866AC38697A8}" emma:medium="tactile" emma:mode="ink">
                <msink:context xmlns:msink="http://schemas.microsoft.com/ink/2010/main" type="inkWord" rotatedBoundingBox="20136,10561 20696,10531 20712,10826 20152,10856"/>
              </emma:interpretation>
              <emma:one-of disjunction-type="recognition" id="oneOf98">
                <emma:interpretation id="interp490" emma:lang="ko-KR" emma:confidence="0">
                  <emma:literal>「</emma:literal>
                </emma:interpretation>
                <emma:interpretation id="interp491" emma:lang="ko-KR" emma:confidence="0">
                  <emma:literal>『</emma:literal>
                </emma:interpretation>
                <emma:interpretation id="interp492" emma:lang="ko-KR" emma:confidence="0">
                  <emma:literal>“</emma:literal>
                </emma:interpretation>
                <emma:interpretation id="interp493" emma:lang="ko-KR" emma:confidence="0">
                  <emma:literal>士</emma:literal>
                </emma:interpretation>
                <emma:interpretation id="interp494" emma:lang="ko-KR" emma:confidence="0">
                  <emma:literal>가</emma:literal>
                </emma:interpretation>
              </emma:one-of>
            </emma:emma>
          </inkml:annotationXML>
          <inkml:trace contextRef="#ctx0" brushRef="#br3" timeOffset="187418.7292">17611 8596 23,'7'-15'75,"6"6"5,-3-2-1,4 2-3,-6 2 1,-8 7-48,0 0-4,8 12-3,-3 3-3,-5 9-13,0 0-6,0 6 0,-2-1 0,-1-1 0,1-1 0,2-1 0,0-4 0,0-4 0,0-3 0,0-3 0,2-2 0,-2-10 0,0 0 0,9 3-17,-9-3-68,2-12-2,0 2-5,-4-7-3,1 2-3</inkml:trace>
          <inkml:trace contextRef="#ctx0" brushRef="#br3" timeOffset="187668.3292">17456 8619 10,'-17'-6'80,"0"2"7,6-1-1,11 5-6,-3-13 1,12 4-40,4 6-10,4-4-16,10 5-15,4-2 0,13 3 0,4-5 0,6 3 0,2 0 0,-2 1 0,-3 0 0,0 1 0,-10 1 0,-8 0 0,-12 0 0,-11 2-72,-10-2-13,0 0-2,-9 6-6,-13-6-7</inkml:trace>
        </inkml:traceGroup>
      </inkml:traceGroup>
    </inkml:traceGroup>
    <inkml:traceGroup>
      <inkml:annotationXML>
        <emma:emma xmlns:emma="http://www.w3.org/2003/04/emma" version="1.0">
          <emma:interpretation id="{03C802B4-DDA6-4D15-9284-6D020AB23972}" emma:medium="tactile" emma:mode="ink">
            <msink:context xmlns:msink="http://schemas.microsoft.com/ink/2010/main" type="paragraph" rotatedBoundingBox="7977,12965 25371,12178 25423,13307 8028,1409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2F69F4C-0161-4540-881C-7A617F1D5C4B}" emma:medium="tactile" emma:mode="ink">
              <msink:context xmlns:msink="http://schemas.microsoft.com/ink/2010/main" type="line" rotatedBoundingBox="7977,12965 25371,12178 25423,13307 8028,14093"/>
            </emma:interpretation>
          </emma:emma>
        </inkml:annotationXML>
        <inkml:traceGroup>
          <inkml:annotationXML>
            <emma:emma xmlns:emma="http://www.w3.org/2003/04/emma" version="1.0">
              <emma:interpretation id="{D2D4F666-5A07-4642-A34F-3A22B2F76D80}" emma:medium="tactile" emma:mode="ink">
                <msink:context xmlns:msink="http://schemas.microsoft.com/ink/2010/main" type="inkWord" rotatedBoundingBox="7993,13318 8493,13295 8522,13933 8022,13956"/>
              </emma:interpretation>
              <emma:one-of disjunction-type="recognition" id="oneOf99">
                <emma:interpretation id="interp495" emma:lang="ko-KR" emma:confidence="0">
                  <emma:literal>Ⅹ</emma:literal>
                </emma:interpretation>
                <emma:interpretation id="interp496" emma:lang="ko-KR" emma:confidence="0">
                  <emma:literal>×</emma:literal>
                </emma:interpretation>
                <emma:interpretation id="interp497" emma:lang="ko-KR" emma:confidence="0">
                  <emma:literal>x</emma:literal>
                </emma:interpretation>
                <emma:interpretation id="interp498" emma:lang="ko-KR" emma:confidence="0">
                  <emma:literal>X</emma:literal>
                </emma:interpretation>
                <emma:interpretation id="interp49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194859.9423">5532 11419 4,'11'-26'61,"7"5"11,-7-2 2,4 6-2,11 2-30,-17 5-4,0 4-4,-9 6-6,11-3-7,-11 3-4,-1 11-2,-10 8-1,-4 11-3,-7 4-3,-7 14-8,-3 8 0,-3 2 0,-2 4 0,1-1 0,3-3 0,6-8 0,5-6 0,4-7 0,5-10 0,4-7 0,2-6 0,7-14 0,-3 11 0,3-11 0,3-8 0,2-3-60,1-11-26,4-4-4,-5-9-3,3-4-5</inkml:trace>
          <inkml:trace contextRef="#ctx0" brushRef="#br1" timeOffset="195125.1427">5306 11461 43,'-6'-18'71,"4"5"3,2 3 3,0 10-1,0 0-37,12 9-3,0 11-6,8 2-4,0 10-2,7 1-9,2 4-15,2 4 0,1-1 0,2 1 0,-1-1 0,-2-2 0,-2-2 0,-2-4 0,-2-2 0,-6-9 0,-1-4 0,-1-3 0,-5-7 0,-1-4 0,-11-3 0,18-13-7,-10-1-79,-3-8-1,1-3-3,-1-12-4,2 1-4</inkml:trace>
        </inkml:traceGroup>
        <inkml:traceGroup>
          <inkml:annotationXML>
            <emma:emma xmlns:emma="http://www.w3.org/2003/04/emma" version="1.0">
              <emma:interpretation id="{CC096EE7-776D-4248-926C-D0CE70A418F0}" emma:medium="tactile" emma:mode="ink">
                <msink:context xmlns:msink="http://schemas.microsoft.com/ink/2010/main" type="inkWord" rotatedBoundingBox="8475,12982 8956,12960 8977,13415 8496,13436"/>
              </emma:interpretation>
              <emma:one-of disjunction-type="recognition" id="oneOf100">
                <emma:interpretation id="interp500" emma:lang="ko-KR" emma:confidence="0">
                  <emma:literal>「</emma:literal>
                </emma:interpretation>
                <emma:interpretation id="interp501" emma:lang="ko-KR" emma:confidence="0">
                  <emma:literal>“</emma:literal>
                </emma:interpretation>
                <emma:interpretation id="interp502" emma:lang="ko-KR" emma:confidence="0">
                  <emma:literal>『</emma:literal>
                </emma:interpretation>
                <emma:interpretation id="interp503" emma:lang="ko-KR" emma:confidence="0">
                  <emma:literal>5</emma:literal>
                </emma:interpretation>
                <emma:interpretation id="interp504" emma:lang="ko-KR" emma:confidence="0">
                  <emma:literal>t</emma:literal>
                </emma:interpretation>
              </emma:one-of>
            </emma:emma>
          </inkml:annotationXML>
          <inkml:trace contextRef="#ctx0" brushRef="#br1" timeOffset="195515.1434">5934 10985 8,'3'-9'81,"-3"9"3,7 25-1,-7-25-3,4 30 3,-1-10-24,-3 5-34,0 7-17,0 4-8,0 6 0,0 2 0,0-3 0,0-6 0,-1-4 0,1 0 0,1-13 0,0 0 0,3-6 0,-4-12 0,7 9 0,-7-9 0,0 0 0,7-11 0,-7-1-82,0-4-8,-1-6-2,1-4-5,-8-3-3</inkml:trace>
          <inkml:trace contextRef="#ctx0" brushRef="#br1" timeOffset="195764.7438">5780 11082 54,'-12'-4'79,"2"2"0,2 1-1,8 1-3,15-7-34,-4 3-6,4-2-7,8 3-6,5 0-7,6 2-10,6-1-5,3 0 0,1 2 0,-1 0 0,-4 0 0,-1 2 0,-9-2 0,-3-48-34,-4 50 34,-9-2 0,-1-2-81,-12-6-4,3 0-3,-9-11-5,6 11-4</inkml:trace>
        </inkml:traceGroup>
        <inkml:traceGroup>
          <inkml:annotationXML>
            <emma:emma xmlns:emma="http://www.w3.org/2003/04/emma" version="1.0">
              <emma:interpretation id="{1F16AADD-EC79-45DE-8C10-320D7047E4F8}" emma:medium="tactile" emma:mode="ink">
                <msink:context xmlns:msink="http://schemas.microsoft.com/ink/2010/main" type="inkWord" rotatedBoundingBox="9003,13146 9492,13124 9524,13830 9035,13852"/>
              </emma:interpretation>
              <emma:one-of disjunction-type="recognition" id="oneOf101">
                <emma:interpretation id="interp505" emma:lang="ko-KR" emma:confidence="0">
                  <emma:literal>A</emma:literal>
                </emma:interpretation>
                <emma:interpretation id="interp506" emma:lang="ko-KR" emma:confidence="0">
                  <emma:literal>여</emma:literal>
                </emma:interpretation>
                <emma:interpretation id="interp507" emma:lang="ko-KR" emma:confidence="0">
                  <emma:literal>아</emma:literal>
                </emma:interpretation>
                <emma:interpretation id="interp508" emma:lang="ko-KR" emma:confidence="0">
                  <emma:literal>엇</emma:literal>
                </emma:interpretation>
                <emma:interpretation id="interp509" emma:lang="ko-KR" emma:confidence="0">
                  <emma:literal>月</emma:literal>
                </emma:interpretation>
              </emma:one-of>
            </emma:emma>
          </inkml:annotationXML>
          <inkml:trace contextRef="#ctx0" brushRef="#br1" timeOffset="196856.7458">6334 11289 22,'0'0'49,"4"-11"11,-4 11 9,3 7-24,-3 7 3,0 9-2,0 13-4,-3 5-2,0 7-2,-4 5-7,2 2-10,-2-1-21,3-5 0,1-2 0,0-10 0,2-8 0,1-4 0,0-4 0,0-10 0,0-1 0,0-10 0,6 11 0,-6-11 0,0 0 0,0-5 0,0-4 0,0-3 0,-2-6 0,1-5 0,1-8 0,1-6 0,5-6 0,2-4 0,4-6 0,4-4 0,1 0 0,4-1 0,3 4 0,6 1 0,-4 6 0,3 8 0,0 5 0,0 9 0,1 8 0,-5 15 0,-2 7 0,-3 17 0,-4 11 0,-1 9 0,-1 17 0,-4 4 0,-3 1 0,-2 3 0,3-3 0,-1-8 0,2-4 0,0-8 0,0-10 0,-3-11 0,3-5 0,-4-10 0,-5-8 0,0 0 0,9 0 0,-9 0 0,-2-13 0,2 0 0,0 1-81,-4-5-9,3-1-3,-6 1-4,1-2-3</inkml:trace>
          <inkml:trace contextRef="#ctx0" brushRef="#br1" timeOffset="197137.5463">6432 11582 55,'-26'-3'83,"4"2"2,8-6-1,1-3-3,7-40-25,4 41-21,2 9-9,15-19-20,6 13-6,2-3 0,12 2 0,1 1 0,5 2 0,-2-1 0,1 2 0,-6 0 0,-4 2 0,-5 0 0,-4 1 0,-7-5 0,-6 2-62,6 2-22,-14 1 0,12-16-8,-6 2-3,3 0 1</inkml:trace>
        </inkml:traceGroup>
        <inkml:traceGroup>
          <inkml:annotationXML>
            <emma:emma xmlns:emma="http://www.w3.org/2003/04/emma" version="1.0">
              <emma:interpretation id="{37DE07AA-6EC2-4D9F-82F9-83FFB7F9943E}" emma:medium="tactile" emma:mode="ink">
                <msink:context xmlns:msink="http://schemas.microsoft.com/ink/2010/main" type="inkWord" rotatedBoundingBox="9522,13000 9997,12978 10014,13353 9539,13374"/>
              </emma:interpretation>
              <emma:one-of disjunction-type="recognition" id="oneOf102">
                <emma:interpretation id="interp510" emma:lang="ko-KR" emma:confidence="0">
                  <emma:literal>「</emma:literal>
                </emma:interpretation>
                <emma:interpretation id="interp511" emma:lang="ko-KR" emma:confidence="0">
                  <emma:literal>“</emma:literal>
                </emma:interpretation>
                <emma:interpretation id="interp512" emma:lang="ko-KR" emma:confidence="0">
                  <emma:literal>十</emma:literal>
                </emma:interpretation>
                <emma:interpretation id="interp513" emma:lang="ko-KR" emma:confidence="0">
                  <emma:literal>t</emma:literal>
                </emma:interpretation>
                <emma:interpretation id="interp514" emma:lang="ko-KR" emma:confidence="0">
                  <emma:literal>가</emma:literal>
                </emma:interpretation>
              </emma:one-of>
            </emma:emma>
          </inkml:annotationXML>
          <inkml:trace contextRef="#ctx0" brushRef="#br1" timeOffset="197511.9469">6979 10989 73,'12'0'83,"-6"14"1,-6-14-2,18 25-1,-18-7-2,0 4-63,-2 8-3,-2 0-13,1 7 0,1-3 0,0-2 0,0 1 0,2-3 0,0-7 0,0-6 0,0-1 0,0-16 0,0 13 0,0-13 0,0 0 0,0 0 0,1-6-11,-1-5-74,0-2-3,-7-4-3,4 0-3,-6-7-3</inkml:trace>
          <inkml:trace contextRef="#ctx0" brushRef="#br1" timeOffset="197761.5474">6811 11130 75,'0'0'89,"-13"-8"-3,13-41-4,13 41-1,3 4-23,8-3-18,5 4-40,7-2 0,2 0 0,5 2 0,1 1 0,-4 2 0,0-5 0,-6 5 0,-1 0 0,-8-1 0,-4 1 0,-7-1 0,-1 1-10,-4 4-73,-9-4-3,0 0-2,-13 5-5,13-5-3</inkml:trace>
        </inkml:traceGroup>
        <inkml:traceGroup>
          <inkml:annotationXML>
            <emma:emma xmlns:emma="http://www.w3.org/2003/04/emma" version="1.0">
              <emma:interpretation id="{1B6C3726-DFD1-4281-84D4-6B13F69A4611}" emma:medium="tactile" emma:mode="ink">
                <msink:context xmlns:msink="http://schemas.microsoft.com/ink/2010/main" type="inkWord" rotatedBoundingBox="10191,13098 10817,13070 10850,13790 10223,13819"/>
              </emma:interpretation>
              <emma:one-of disjunction-type="recognition" id="oneOf103">
                <emma:interpretation id="interp515" emma:lang="ko-KR" emma:confidence="0">
                  <emma:literal>A</emma:literal>
                </emma:interpretation>
                <emma:interpretation id="interp516" emma:lang="ko-KR" emma:confidence="0">
                  <emma:literal>마</emma:literal>
                </emma:interpretation>
                <emma:interpretation id="interp517" emma:lang="ko-KR" emma:confidence="0">
                  <emma:literal>소</emma:literal>
                </emma:interpretation>
                <emma:interpretation id="interp518" emma:lang="ko-KR" emma:confidence="0">
                  <emma:literal>스</emma:literal>
                </emma:interpretation>
                <emma:interpretation id="interp519" emma:lang="ko-KR" emma:confidence="0">
                  <emma:literal>丹</emma:literal>
                </emma:interpretation>
              </emma:one-of>
            </emma:emma>
          </inkml:annotationXML>
          <inkml:trace contextRef="#ctx0" brushRef="#br1" timeOffset="199009.5495">7679 11221 35,'0'0'62,"0"0"13,0 19 4,-8 2-25,-3 16-5,-6 6-1,-1 10-1,-2 5-6,-2 4-20,-2 2-21,5-6 0,2-7 0,5-8 0,5-12 0,0-5 0,6-9 0,-1-5 0,2-12 0,0 0 0,0 0 0,0 0 0,-1-20 0,1-1 0,0-7 0,3-6 0,1-7 0,4-6 0,0-3 0,5-2 0,2 2 0,3-5 0,-3 2 0,6 1 0,1 4 0,-2 4 0,4 5 0,-1 4 0,-2 4 0,0 11 0,-3 7 0,1 12 0,-5 4 0,1 15 0,-1 9 0,1 11 0,-2 10 0,1 4 0,4 8 0,4-3 0,-1 1 0,0 0 0,1-7 0,-2-6 0,4-5 0,-5-12 0,-2-5 0,0-5 0,-1-8 0,-3-2 0,-2-5 0,0-3 0,-11 0 0,14-3 0,-14 3 0,0-15-57,0 15-32,-11-13-1,3 6-5,-11-4-3</inkml:trace>
          <inkml:trace contextRef="#ctx0" brushRef="#br1" timeOffset="199243.55">7682 11586 69,'-26'-4'87,"6"0"-2,9-2-3,4-2-1,7-12-28,9 9-19,9 5-14,6-5-20,12 6 0,-1-5 0,5 4 0,1 1 0,2 0 0,-5 3 0,2 1 0,-12-3 0,-12 3-75,12 1-10,-10 0 0,4-6-4,-10-5-6</inkml:trace>
        </inkml:traceGroup>
        <inkml:traceGroup>
          <inkml:annotationXML>
            <emma:emma xmlns:emma="http://www.w3.org/2003/04/emma" version="1.0">
              <emma:interpretation id="{6FE9E925-9CC6-42AB-A11B-BFBE2656CC30}" emma:medium="tactile" emma:mode="ink">
                <msink:context xmlns:msink="http://schemas.microsoft.com/ink/2010/main" type="inkWord" rotatedBoundingBox="11073,13240 11480,13221 11503,13721 11095,13739"/>
              </emma:interpretation>
              <emma:one-of disjunction-type="recognition" id="oneOf104">
                <emma:interpretation id="interp520" emma:lang="ko-KR" emma:confidence="0">
                  <emma:literal>×</emma:literal>
                </emma:interpretation>
                <emma:interpretation id="interp521" emma:lang="ko-KR" emma:confidence="0">
                  <emma:literal>ⅹ</emma:literal>
                </emma:interpretation>
                <emma:interpretation id="interp522" emma:lang="ko-KR" emma:confidence="0">
                  <emma:literal>x</emma:literal>
                </emma:interpretation>
                <emma:interpretation id="interp523" emma:lang="ko-KR" emma:confidence="0">
                  <emma:literal>X</emma:literal>
                </emma:interpretation>
                <emma:interpretation id="interp524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199602.3503">8619 11244 3,'26'-9'73,"0"2"6,-9 1 0,-2 5 1,-15 1 0,8 8-36,-9 12-8,-10 9-8,-7 6-19,-4 9-9,-4-1 0,-3 6 0,1 1 0,-1-4 0,3-3 0,5-6 0,5-10 0,2-4 0,3-4 0,7-6 0,0-4 0,4-9 0,0 0 0,0 0 0,-7 17 0,7-30-79,0-5-11,0-9-1,0-3-8,-6-10-1</inkml:trace>
          <inkml:trace contextRef="#ctx0" brushRef="#br1" timeOffset="199836.3509">8364 11354 3,'-7'-13'74,"1"0"8,6 13 1,-4-8-1,4 8 0,36 2-36,-23 8-6,3 8-21,8 3-19,2 3 0,4 6 0,0-3 0,6 3 0,-1-1 0,-2 1 0,-3-7 0,-2-5 0,-5-1 0,-2-4 0,-6-4 0,-3 0 0,-12-9 0,14 1-13,-14-1-75,0 0-3,0-8-4,-4-5-5,1 0-2</inkml:trace>
        </inkml:traceGroup>
        <inkml:traceGroup>
          <inkml:annotationXML>
            <emma:emma xmlns:emma="http://www.w3.org/2003/04/emma" version="1.0">
              <emma:interpretation id="{28F9A339-01E0-4EF1-80CB-38ADCB95BC32}" emma:medium="tactile" emma:mode="ink">
                <msink:context xmlns:msink="http://schemas.microsoft.com/ink/2010/main" type="inkWord" rotatedBoundingBox="11976,13296 12421,13276 12430,13465 11984,13485"/>
              </emma:interpretation>
              <emma:one-of disjunction-type="recognition" id="oneOf105">
                <emma:interpretation id="interp525" emma:lang="ko-KR" emma:confidence="0">
                  <emma:literal>=</emma:literal>
                </emma:interpretation>
                <emma:interpretation id="interp526" emma:lang="ko-KR" emma:confidence="0">
                  <emma:literal>느</emma:literal>
                </emma:interpretation>
                <emma:interpretation id="interp527" emma:lang="ko-KR" emma:confidence="0">
                  <emma:literal>二</emma:literal>
                </emma:interpretation>
                <emma:interpretation id="interp528" emma:lang="ko-KR" emma:confidence="0">
                  <emma:literal>z</emma:literal>
                </emma:interpretation>
                <emma:interpretation id="interp52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201193.5533">9323 11438 68,'-23'9'84,"1"-3"2,8 2-6,4-8 2,10 0-34,0 0-13,14 4-7,7-1-28,8 0 0,2-3 0,5 0 0,0 0 0,1-4 0,-2-2 0,-1 6 0,-1 0 0,-4 0 0,-1 4-72,-12-4-13,3 0-2,-6-1-7,6-2-5</inkml:trace>
          <inkml:trace contextRef="#ctx0" brushRef="#br1" timeOffset="200975.153">9275 11298 64,'0'0'80,"-8"-5"3,8 5-6,0 0-7,0 0-27,-6 5-7,6-5-6,12 8-8,-1-3-16,9-3-6,2 2 0,4-2 0,6-1 0,1-2 0,1-3 0,1-4 0,0 4 0,-3-1 0,1-1 0,-5-1 0,-6 6 0,-6-2 0,2-1 0,-7 2 0,0 2 0,-11 0-64,0 0-23,-2 9-1,-15-8-4,2 7-4</inkml:trace>
        </inkml:traceGroup>
        <inkml:traceGroup>
          <inkml:annotationXML>
            <emma:emma xmlns:emma="http://www.w3.org/2003/04/emma" version="1.0">
              <emma:interpretation id="{656D92F7-A4B2-49DD-A60A-493C079E23D2}" emma:medium="tactile" emma:mode="ink">
                <msink:context xmlns:msink="http://schemas.microsoft.com/ink/2010/main" type="inkWord" rotatedBoundingBox="13032,13059 13441,13040 13467,13603 13057,13621"/>
              </emma:interpretation>
              <emma:one-of disjunction-type="recognition" id="oneOf106">
                <emma:interpretation id="interp530" emma:lang="ko-KR" emma:confidence="0">
                  <emma:literal>×</emma:literal>
                </emma:interpretation>
                <emma:interpretation id="interp531" emma:lang="ko-KR" emma:confidence="0">
                  <emma:literal>ⅹ</emma:literal>
                </emma:interpretation>
                <emma:interpretation id="interp532" emma:lang="ko-KR" emma:confidence="0">
                  <emma:literal>Ⅹ</emma:literal>
                </emma:interpretation>
                <emma:interpretation id="interp533" emma:lang="ko-KR" emma:confidence="0">
                  <emma:literal>x</emma:literal>
                </emma:interpretation>
                <emma:interpretation id="interp53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201989.1548">10317 11240 26,'-3'-10'75,"-1"1"6,4 9 1,0 0-3,3-29-21,9 35-13,0 10-6,9 0-13,4 13-26,2 4 0,4 1 0,-2 7 0,4 0 0,-3-5 0,0 2 0,-1-4 0,-5-6 0,-5-7 0,-2-4 0,-1-7 0,-4-4 0,-3-2 0,0-4 0,-9 0 0,14-16-8,-7 5-82,-6-10 1,2-3-6,-3-9-5,8-3-3</inkml:trace>
          <inkml:trace contextRef="#ctx0" brushRef="#br1" timeOffset="201723.9539">10667 11083 23,'11'-11'74,"0"-1"8,-2-1-4,0 4-3,-9 9-27,0 0-3,-3 14-9,-12 10-7,-9 5-8,1 8-21,-14 3 0,-5 7 0,-2 3 0,1-2 0,12-2 0,0-3 0,7-8 0,2-5 0,9-2 0,5-10 0,4-3 0,2-5 0,2-10 0,0 0 0,-9 0 0,9 0-61,0-15-28,0-6 0,0 2-5,-3-13-6</inkml:trace>
        </inkml:traceGroup>
        <inkml:traceGroup>
          <inkml:annotationXML>
            <emma:emma xmlns:emma="http://www.w3.org/2003/04/emma" version="1.0">
              <emma:interpretation id="{D1511A4D-FF9D-405E-B90F-7C3CF86AE702}" emma:medium="tactile" emma:mode="ink">
                <msink:context xmlns:msink="http://schemas.microsoft.com/ink/2010/main" type="inkWord" rotatedBoundingBox="13437,12857 13867,12838 13884,13211 13454,13231"/>
              </emma:interpretation>
              <emma:one-of disjunction-type="recognition" id="oneOf107">
                <emma:interpretation id="interp535" emma:lang="ko-KR" emma:confidence="0">
                  <emma:literal>1</emma:literal>
                </emma:interpretation>
                <emma:interpretation id="interp536" emma:lang="ko-KR" emma:confidence="0">
                  <emma:literal>“</emma:literal>
                </emma:interpretation>
                <emma:interpretation id="interp537" emma:lang="ko-KR" emma:confidence="0">
                  <emma:literal>교</emma:literal>
                </emma:interpretation>
                <emma:interpretation id="interp538" emma:lang="ko-KR" emma:confidence="0">
                  <emma:literal>가</emma:literal>
                </emma:interpretation>
                <emma:interpretation id="interp539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202301.1553">10957 10860 32,'7'-9'82,"-7"9"1,9-8 0,-1 29 2,-7 16 0,8 3-44,-9-1-21,5 6-20,-2-2 0,2 4 0,-5-8 0,4-18 0,-1-3 0,0-5 0,-3-13 0,0 0 0,3 9-72,-3-16-14,0-6-3,-6-8-6,2-1-4</inkml:trace>
          <inkml:trace contextRef="#ctx0" brushRef="#br1" timeOffset="202581.9558">10741 10979 44,'-11'-7'79,"1"0"2,10 7-2,-8-13-9,8 13-25,6-12-4,7 9-9,7-4-8,3 3-8,3-2-16,9 1 0,3-6 0,2 3 0,3 1 0,-3-4 0,-4 8 0,-3-3 0,-3 1 0,-4 5 0,-8 0 0,-38 4-43,25 3-40,-5-7-3,0 9-3,0-9-7,-4 6-4</inkml:trace>
        </inkml:traceGroup>
        <inkml:traceGroup>
          <inkml:annotationXML>
            <emma:emma xmlns:emma="http://www.w3.org/2003/04/emma" version="1.0">
              <emma:interpretation id="{E3CAFFC4-66EC-45EF-9901-C21D6569FDA2}" emma:medium="tactile" emma:mode="ink">
                <msink:context xmlns:msink="http://schemas.microsoft.com/ink/2010/main" type="inkWord" rotatedBoundingBox="14056,13177 14492,13158 14506,13469 14070,13489"/>
              </emma:interpretation>
              <emma:one-of disjunction-type="recognition" id="oneOf108">
                <emma:interpretation id="interp540" emma:lang="ko-KR" emma:confidence="0">
                  <emma:literal>0</emma:literal>
                </emma:interpretation>
                <emma:interpretation id="interp541" emma:lang="ko-KR" emma:confidence="0">
                  <emma:literal>〇</emma:literal>
                </emma:interpretation>
                <emma:interpretation id="interp542" emma:lang="ko-KR" emma:confidence="0">
                  <emma:literal>o</emma:literal>
                </emma:interpretation>
                <emma:interpretation id="interp543" emma:lang="ko-KR" emma:confidence="0">
                  <emma:literal>ㅇ</emma:literal>
                </emma:interpretation>
                <emma:interpretation id="interp54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203315.1571">11514 11198 51,'6'-14'72,"-6"14"1,1-13-1,-1 13-27,-7-4-1,-5 4-1,-3 6-5,-5 8-10,-3 4-4,-3 4-3,-2 5-21,6 7 0,1-2 0,13 4 0,5-7 0,8 0 0,11-3 0,14-8 0,12-7 0,5-2 0,5-9 0,-1-3 0,0-7 0,-6-8 0,-6-4 0,-6-5 0,-16-1 0,-12-5 0,-5-2 0,-15 3 0,-10 0 0,-7 9 0,-5 1 0,-4 7 0,1 6 0,3 8 0,2 4 0,6 11 0,2 6 0,8-2-73,12 8-18,2-5 0,7 2-6,3-7-4</inkml:trace>
        </inkml:traceGroup>
        <inkml:traceGroup>
          <inkml:annotationXML>
            <emma:emma xmlns:emma="http://www.w3.org/2003/04/emma" version="1.0">
              <emma:interpretation id="{DBE7B4BF-7367-4536-8DF8-7C90004A9B4B}" emma:medium="tactile" emma:mode="ink">
                <msink:context xmlns:msink="http://schemas.microsoft.com/ink/2010/main" type="inkWord" rotatedBoundingBox="14901,13123 15393,13101 15404,13344 14912,13366"/>
              </emma:interpretation>
              <emma:one-of disjunction-type="recognition" id="oneOf109">
                <emma:interpretation id="interp545" emma:lang="ko-KR" emma:confidence="0">
                  <emma:literal>=</emma:literal>
                </emma:interpretation>
                <emma:interpretation id="interp546" emma:lang="ko-KR" emma:confidence="0">
                  <emma:literal>는</emma:literal>
                </emma:interpretation>
                <emma:interpretation id="interp547" emma:lang="ko-KR" emma:confidence="0">
                  <emma:literal>느</emma:literal>
                </emma:interpretation>
                <emma:interpretation id="interp548" emma:lang="ko-KR" emma:confidence="0">
                  <emma:literal>ㄷ</emma:literal>
                </emma:interpretation>
                <emma:interpretation id="interp549" emma:lang="ko-KR" emma:confidence="0">
                  <emma:literal>슨</emma:literal>
                </emma:interpretation>
              </emma:one-of>
            </emma:emma>
          </inkml:annotationXML>
          <inkml:trace contextRef="#ctx0" brushRef="#br1" timeOffset="204079.5583">12207 11285 83,'-18'16'91,"10"-5"0,8-11-5,0 12 1,11-10-14,14 2-73,4 0 0,7 0 0,2-1 0,8 1 0,2-3 0,0 0 0,-2-1 0,-1 0 0,-9-3 0,0-3 0,-9 1-62,-9-5-25,-30 0 23,13-5-5,5 0-2,-5-7 0,3 6 7</inkml:trace>
          <inkml:trace contextRef="#ctx0" brushRef="#br1" timeOffset="203845.558">12264 11127 6,'0'0'85,"-19"-10"5,19 10-4,-17 27-4,17-27 1,-4-6-25,4 6-37,0 0-21,8-4 0,3 1 0,4 2 0,5-2 0,3 3 0,6 0 0,3 0 0,2 0 0,5-2 0,-5-1 0,-1 3 0,-4 0 0,0 0 0,-7 0 0,0 0 0,-8 0-80,-14 0-7,0 0-2,-14 5-7,0 2-2</inkml:trace>
        </inkml:traceGroup>
        <inkml:traceGroup>
          <inkml:annotationXML>
            <emma:emma xmlns:emma="http://www.w3.org/2003/04/emma" version="1.0">
              <emma:interpretation id="{2A2FB74D-483D-4786-90D0-D4B5F9A4FE0B}" emma:medium="tactile" emma:mode="ink">
                <msink:context xmlns:msink="http://schemas.microsoft.com/ink/2010/main" type="inkWord" rotatedBoundingBox="15769,13003 16315,12979 16332,13355 15786,13380"/>
              </emma:interpretation>
              <emma:one-of disjunction-type="recognition" id="oneOf110">
                <emma:interpretation id="interp550" emma:lang="ko-KR" emma:confidence="0">
                  <emma:literal>0</emma:literal>
                </emma:interpretation>
                <emma:interpretation id="interp551" emma:lang="ko-KR" emma:confidence="0">
                  <emma:literal>〇</emma:literal>
                </emma:interpretation>
                <emma:interpretation id="interp552" emma:lang="ko-KR" emma:confidence="0">
                  <emma:literal>o</emma:literal>
                </emma:interpretation>
                <emma:interpretation id="interp553" emma:lang="ko-KR" emma:confidence="0">
                  <emma:literal>ㅇ</emma:literal>
                </emma:interpretation>
                <emma:interpretation id="interp554" emma:lang="ko-KR" emma:confidence="0">
                  <emma:literal>6</emma:literal>
                </emma:interpretation>
              </emma:one-of>
            </emma:emma>
          </inkml:annotationXML>
          <inkml:trace contextRef="#ctx0" brushRef="#br1" timeOffset="204875.1598">13242 11047 11,'3'-10'66,"1"-2"9,-2 0 2,-2 2-1,9 3-28,-18 3-3,-7 4-7,-7 9-6,-5 10-4,-1 12-13,-4 3-15,3 7 0,5 2 0,12 2 0,10-4 0,14-2 0,19-8 0,11-11 0,15-7 0,11-6 0,5-7 0,-5-10 0,-3-6 0,-12-6 0,-11-6 0,-12-2 0,-15 0 0,-14-3 0,-15 1 0,-15 2 0,-6 5 0,-8 11 0,-6 4 0,3 10 0,-1 7-51,-3 4-38,10 6-3,-1-3-5,9 6-4</inkml:trace>
        </inkml:traceGroup>
        <inkml:traceGroup>
          <inkml:annotationXML>
            <emma:emma xmlns:emma="http://www.w3.org/2003/04/emma" version="1.0">
              <emma:interpretation id="{CC5A17EE-12D9-495D-9244-E4AA8F6C9EE7}" emma:medium="tactile" emma:mode="ink">
                <msink:context xmlns:msink="http://schemas.microsoft.com/ink/2010/main" type="inkWord" rotatedBoundingBox="17315,12820 18297,12775 18332,13548 17350,13592"/>
              </emma:interpretation>
              <emma:one-of disjunction-type="recognition" id="oneOf111">
                <emma:interpretation id="interp555" emma:lang="ko-KR" emma:confidence="0">
                  <emma:literal>대</emma:literal>
                </emma:interpretation>
                <emma:interpretation id="interp556" emma:lang="ko-KR" emma:confidence="0">
                  <emma:literal>려</emma:literal>
                </emma:interpretation>
                <emma:interpretation id="interp557" emma:lang="ko-KR" emma:confidence="0">
                  <emma:literal>눙</emma:literal>
                </emma:interpretation>
                <emma:interpretation id="interp558" emma:lang="ko-KR" emma:confidence="0">
                  <emma:literal>ㅕ</emma:literal>
                </emma:interpretation>
                <emma:interpretation id="interp559" emma:lang="ko-KR" emma:confidence="0">
                  <emma:literal>추</emma:literal>
                </emma:interpretation>
              </emma:one-of>
            </emma:emma>
          </inkml:annotationXML>
          <inkml:trace contextRef="#ctx0" brushRef="#br4" timeOffset="212706.3736">14721 11275 48,'-37'10'70,"11"0"5,1-7-3,10 0 0,5 2-35,10-5-5,10 5-5,13-2-2,13 1-7,5-3-4,10-1 0,10 0-7,5 0-7,3-4 0,0 1 0,-7-2 0,-6-1 0,-1 3 0,-9 0 0,-12 1 0,-6 2 0,-7 0 0,-9 0 0,-4 0 0,-8 0-28,-37-8-53,37 8-4,-11-15 0,8 2-6,-5-4-2</inkml:trace>
          <inkml:trace contextRef="#ctx0" brushRef="#br4" timeOffset="212425.5731">14713 11118 3,'-11'0'66,"-3"-1"9,14 1 3,-17-10-3,17 10-33,0 0-2,0 0-5,13-8-6,-2 8-11,7-1-6,4 1-3,5-2-1,6-2-1,6 1-1,5 1-1,6-3-2,-2-1-3,3 0 0,-3 1 0,-4-1 0,-1 1 0,-6-2 0,-5 1 0,-7 2 0,-7 1 0,-5 0 0,-3 3 0,-10 0 0,0 0-14,0 0-18,-10 7-19,1 2-29,-11-2-2,1 7-3,-10-6-1,0 6 5</inkml:trace>
          <inkml:trace contextRef="#ctx0" brushRef="#br4" timeOffset="213392.7748">15035 10820 36,'-11'-7'68,"3"3"4,0-2-1,-1 2-30,9 4-6,-11 0-4,11 0-1,0 0-10,-5 7-5,5-7-3,11 19-1,18 0 2,2 2-1,14 1 0,0 4-1,17-2-2,-3 0-1,6 2-4,-3-5-4,-11-6 0,-7-1 0,-7 0 0,-5-2 0,-13 2 0,-12 5 0,-7 1 0,-16 1 0,-12 7 0,-10 2 0,-9 5 0,-7 3 0,-4 5 0,-1 0 0,2-2 0,5 2 0,9-6 0,6-4 0,15-4-56,12-8-30,10-21-1,2 12-6,6-20-6,10-5 9</inkml:trace>
        </inkml:traceGroup>
        <inkml:traceGroup>
          <inkml:annotationXML>
            <emma:emma xmlns:emma="http://www.w3.org/2003/04/emma" version="1.0">
              <emma:interpretation id="{DDB694B6-891A-4D72-B16B-B2CEF16C2520}" emma:medium="tactile" emma:mode="ink">
                <msink:context xmlns:msink="http://schemas.microsoft.com/ink/2010/main" type="inkWord" rotatedBoundingBox="18987,12535 21155,12437 21203,13498 19035,13596"/>
              </emma:interpretation>
              <emma:one-of disjunction-type="recognition" id="oneOf112">
                <emma:interpretation id="interp560" emma:lang="ko-KR" emma:confidence="0">
                  <emma:literal>㈅</emma:literal>
                </emma:interpretation>
                <emma:interpretation id="interp561" emma:lang="ko-KR" emma:confidence="0">
                  <emma:literal>㈓</emma:literal>
                </emma:interpretation>
                <emma:interpretation id="interp562" emma:lang="ko-KR" emma:confidence="0">
                  <emma:literal>㈗</emma:literal>
                </emma:interpretation>
                <emma:interpretation id="interp563" emma:lang="ko-KR" emma:confidence="0">
                  <emma:literal>㈄</emma:literal>
                </emma:interpretation>
                <emma:interpretation id="interp564" emma:lang="ko-KR" emma:confidence="0">
                  <emma:literal>㈜</emma:literal>
                </emma:interpretation>
              </emma:one-of>
            </emma:emma>
          </inkml:annotationXML>
          <inkml:trace contextRef="#ctx0" brushRef="#br1" timeOffset="242892.4266">16648 10547 19,'-16'0'75,"-8"7"7,-4 10-2,-5 11 0,-4-22-18,0 50-27,-3 11-35,0 8 33,7 3-5,5 4-11,7 6-17,6-9 0,10-3 0,5-7 0,13-7 0,9-8 0,6-3 0,6-11 0,15-5-4,0-2-80,2-15-3,9-6-3,-8-16-2,11-6-7</inkml:trace>
          <inkml:trace contextRef="#ctx0" brushRef="#br1" timeOffset="241223.2237">16850 11521 1,'-7'10'69,"2"5"7,-2-6-1,7-9 1,-10 7 0,10-7-42,0 0-3,0 0-7,0 0-3,-3-17-4,3-6-6,7-3-11,-1-15 0,6-5 0,1-9 0,2-7 0,3-11 0,4-4 0,1-1 0,3-5 0,2 4 0,1 2 0,0 7 0,0 9 0,-2 11 0,-5 11 0,-1 12 0,-4 9 0,-4 13 0,-2 10 0,-4 14 0,0 16 0,1 12 0,-3 34 0,-1 10 0,1 3 0,-1 2 0,2-1 0,1-7 0,4-6 0,-3-15 0,6-31 0,0-9 0,-2-9 0,3-10 0,-2-1 0,-1-7 0,-4 0 0,-8 0 0,11-16 0,-9 5 0,-1-4 0,-1-2 0,-8-41-48,1 44-40,-6-7-2,0 5-3,-5-9-4,0 5 2</inkml:trace>
          <inkml:trace contextRef="#ctx0" brushRef="#br1" timeOffset="241472.8239">16984 11275 61,'-26'6'83,"1"-3"3,7 2-5,3-5-1,15-44-24,0 44-25,18-14-6,5 6-17,13-5-8,4-2 0,7 0 0,2-1 0,1 3 0,-2 2 0,-4 1 0,-5 2 0,-6 6 0,-6-1 0,-3-1-39,-1 4-44,-5-1-2,2-4-5,-12-4-2,12-2-3</inkml:trace>
          <inkml:trace contextRef="#ctx0" brushRef="#br1" timeOffset="241972.025">17543 10951 78,'0'0'89,"0"-7"-1,6-28-3,10 35 0,9 21-18,8-2-48,3 7-19,8 5 0,-1 4 0,1 2 0,-1-2 0,1 4 0,-10-1 0,-2-4 0,-5-4 0,-4-3 0,-7-14 0,-4-1-44,1-4-42,-13-8-3,7-16-5,-7-11-6,0-2 2</inkml:trace>
          <inkml:trace contextRef="#ctx0" brushRef="#br1" timeOffset="241753.6246">17988 10815 31,'20'-10'82,"-9"8"0,-11 2 1,0 0-3,-28 39 5,-1 1-50,-11 9-9,4 5-19,-10 7-7,3 2 0,2-2 0,2 0 0,14-17 0,3-12 0,6-3 0,5-8 0,4-9 0,1-3 0,6-9 0,-7-6-5,4-3-81,-2-16-1,5-2-4,-7-14-4,4-1-4</inkml:trace>
          <inkml:trace contextRef="#ctx0" brushRef="#br1" timeOffset="242346.4257">18070 10451 4,'18'0'70,"2"0"7,6 0 3,5 6-2,6 5 0,3 6-49,0 14-1,-1 9-3,-1 10-3,-8 10-5,-2 11-17,-9 0 3,-9 8-3,-10-3 0,-3-2 0,-12-5 0,-8-5 0,-2-11 0,-6-8 0,-4-11 0,3-47-11,-1 37 11,-3-13 0,3-5-83,-1-9-2,9-5-5,-8-13-5,8 4-4</inkml:trace>
        </inkml:traceGroup>
        <inkml:traceGroup>
          <inkml:annotationXML>
            <emma:emma xmlns:emma="http://www.w3.org/2003/04/emma" version="1.0">
              <emma:interpretation id="{4B8BD15E-FC7F-482D-BBE1-194CE77AC755}" emma:medium="tactile" emma:mode="ink">
                <msink:context xmlns:msink="http://schemas.microsoft.com/ink/2010/main" type="inkWord" rotatedBoundingBox="21126,12393 22056,12351 22095,13216 21165,13258"/>
              </emma:interpretation>
              <emma:one-of disjunction-type="recognition" id="oneOf113">
                <emma:interpretation id="interp565" emma:lang="ko-KR" emma:confidence="0">
                  <emma:literal>모</emma:literal>
                </emma:interpretation>
                <emma:interpretation id="interp566" emma:lang="ko-KR" emma:confidence="0">
                  <emma:literal>간</emma:literal>
                </emma:interpretation>
                <emma:interpretation id="interp567" emma:lang="ko-KR" emma:confidence="0">
                  <emma:literal>한</emma:literal>
                </emma:interpretation>
                <emma:interpretation id="interp568" emma:lang="ko-KR" emma:confidence="0">
                  <emma:literal>민</emma:literal>
                </emma:interpretation>
                <emma:interpretation id="interp569" emma:lang="ko-KR" emma:confidence="0">
                  <emma:literal>것</emma:literal>
                </emma:interpretation>
              </emma:one-of>
            </emma:emma>
          </inkml:annotationXML>
          <inkml:trace contextRef="#ctx0" brushRef="#br1" timeOffset="243391.6275">18614 10405 54,'6'-12'82,"-1"3"-2,-5 9-1,0 0-3,10-2-35,-10 9-5,1 10-11,-1 6-6,1 6-6,-1 9-7,5 3-6,-3 1 0,3 3 0,-1-3 0,4-2 0,-3-8 0,1-5 0,-1-5 0,1-6 0,-6-16 0,8 9-3,-8-9-81,0-7-3,0-7-1,-3-9-9,-1-4-1</inkml:trace>
          <inkml:trace contextRef="#ctx0" brushRef="#br1" timeOffset="243656.828">18454 10459 61,'-23'-5'86,"5"-2"-1,7-1-4,7-1 0,5-3-25,14 1-27,11 3-10,13 1-6,6 2-13,11 0 0,0 3 0,5 1 0,-3 1 0,-3 0 0,-10 1 0,-45-1-76,29 10-6,-10-8-2,-3-2-6,-16 0-6</inkml:trace>
          <inkml:trace contextRef="#ctx0" brushRef="#br1" timeOffset="246496.0329">19307 10533 19,'11'-13'48,"-4"-4"3,-3 3-23,-1 2 2,-3 3 0,0 9 2,-12-11 1,-1 11 2,-7 11 0,-4 8-1,-3 10-1,-5 10-3,-3 9-3,0 10-2,4 9-25,2 4 21,7-2-21,11 0 0,3-8 0,11-7 0,5-10 0,17-3 0,-2-13 0,10-7 0,0-9 0,3-1 0,-1-3-52,-6-8-34,4 0-2,-10-8-5,2-3-6,-13-9 6</inkml:trace>
        </inkml:traceGroup>
        <inkml:traceGroup>
          <inkml:annotationXML>
            <emma:emma xmlns:emma="http://www.w3.org/2003/04/emma" version="1.0">
              <emma:interpretation id="{2D3162D1-021F-4B81-8E63-64AA037B9201}" emma:medium="tactile" emma:mode="ink">
                <msink:context xmlns:msink="http://schemas.microsoft.com/ink/2010/main" type="inkWord" rotatedBoundingBox="22207,12440 22795,12413 22827,13125 22240,13152"/>
              </emma:interpretation>
              <emma:one-of disjunction-type="recognition" id="oneOf114">
                <emma:interpretation id="interp570" emma:lang="ko-KR" emma:confidence="0">
                  <emma:literal>A</emma:literal>
                </emma:interpretation>
                <emma:interpretation id="interp571" emma:lang="ko-KR" emma:confidence="0">
                  <emma:literal>여</emma:literal>
                </emma:interpretation>
                <emma:interpretation id="interp572" emma:lang="ko-KR" emma:confidence="0">
                  <emma:literal>아</emma:literal>
                </emma:interpretation>
                <emma:interpretation id="interp573" emma:lang="ko-KR" emma:confidence="0">
                  <emma:literal>사</emma:literal>
                </emma:interpretation>
                <emma:interpretation id="interp574" emma:lang="ko-KR" emma:confidence="0">
                  <emma:literal>丹</emma:literal>
                </emma:interpretation>
              </emma:one-of>
            </emma:emma>
          </inkml:annotationXML>
          <inkml:trace contextRef="#ctx0" brushRef="#br1" timeOffset="248258.836">19657 10623 0,'4'-14'50,"-4"14"2,5-9 3,-5 9-25,0 0 6,0 6 4,-6 12 2,-2 11-2,-5 8-2,-2 19 0,-5 1-1,3 5-5,-4 0-11,6-2-21,0-9 0,5-4 0,-2-14 0,9-15 0,2-5 0,1-13 0,0 0 0,1-6 0,5-10 0,1-8 0,4-6 0,-2-7 0,4-10 0,0-3 0,4-4 0,-2-1 0,-1-4 0,4 1 0,1 2 0,0 2 0,2 8 0,-3 5 0,3 6 0,1 6 0,-2 10 0,-2 9 0,0 10 0,0 6 0,-5 16 0,-2 11 0,1 13 0,-7 8 0,1 13 0,4 13 0,-5-7 0,5 0 0,-2-6 0,4-6 0,-2-15 0,3-8 0,-5-16 0,-8-22 0,12 5 0,-12-5 0,11-13-67,-11-8-22,-5 4-2,-5-15-6,2 10-5</inkml:trace>
          <inkml:trace contextRef="#ctx0" brushRef="#br1" timeOffset="248508.4365">19657 10927 5,'-31'7'84,"0"0"5,9-3-4,6-4-5,16 0 0,-6-8-33,16 1-20,9-5-13,14 5-14,7-3 0,3 1 0,1 4 0,3 1 0,-6-1 0,-1 2 0,4 5 0,-8-2-76,-7-7-5,-1-3 81,-1-3-83,-3-3-6,4 2-6</inkml:trace>
        </inkml:traceGroup>
        <inkml:traceGroup>
          <inkml:annotationXML>
            <emma:emma xmlns:emma="http://www.w3.org/2003/04/emma" version="1.0">
              <emma:interpretation id="{8BBC9E35-9718-4770-926E-1FD188968063}" emma:medium="tactile" emma:mode="ink">
                <msink:context xmlns:msink="http://schemas.microsoft.com/ink/2010/main" type="inkWord" rotatedBoundingBox="22836,12293 23604,12258 23649,13252 22881,13287"/>
              </emma:interpretation>
              <emma:one-of disjunction-type="recognition" id="oneOf115">
                <emma:interpretation id="interp575" emma:lang="ko-KR" emma:confidence="0">
                  <emma:literal>시</emma:literal>
                </emma:interpretation>
                <emma:interpretation id="interp576" emma:lang="ko-KR" emma:confidence="0">
                  <emma:literal>서</emma:literal>
                </emma:interpretation>
                <emma:interpretation id="interp577" emma:lang="ko-KR" emma:confidence="0">
                  <emma:literal>세</emma:literal>
                </emma:interpretation>
                <emma:interpretation id="interp578" emma:lang="ko-KR" emma:confidence="0">
                  <emma:literal>刃</emma:literal>
                </emma:interpretation>
                <emma:interpretation id="interp579" emma:lang="ko-KR" emma:confidence="0">
                  <emma:literal>力</emma:literal>
                </emma:interpretation>
              </emma:one-of>
            </emma:emma>
          </inkml:annotationXML>
          <inkml:trace contextRef="#ctx0" brushRef="#br1" timeOffset="248758.0369">20560 10615 14,'15'0'73,"-15"0"9,8 6 0,-15 6-2,-12 43-21,-4-25-21,-17 16-1,-2 7-4,-3 1-20,5 5-13,-5-7 0,7-3 0,5-5 0,4-6 0,14-21 0,4-3 0,11-14 0,0 0-13,-3-13-72,3-9-2,0 0-5,3-13-5,0-1-4</inkml:trace>
          <inkml:trace contextRef="#ctx0" brushRef="#br1" timeOffset="248992.0373">20131 10824 25,'0'0'82,"0"0"4,0 0-1,20 7 0,38 15 2,-20 0-54,2 9-5,6-3-28,-1 1 0,3 3 0,-2-4 0,-13-4 0,3-6 0,-9-1 0,-3-3 0,-4-3 0,-11 33-9,0-44-76,4-7 85,-9-10 0,3-3-88,-7-12-3,5-5-7,-5-9 98,13-42-101</inkml:trace>
          <inkml:trace contextRef="#ctx0" brushRef="#br1" timeOffset="249319.6379">20582 10279 36,'18'-11'77,"0"11"5,4 10 0,7 8-2,38 7-33,-47 15-4,13 19-7,1 3-10,-2 10-24,-6 11-2,-11 11 0,-15-5 0,0 0 0,-16-9 0,-1-4 0,-13-14 0,5-7 0,-8-20 0,11-8 0,1-13-39,-1-14-49,12 0-3,-1-19-5,11-1-6,0-11 7</inkml:trace>
        </inkml:traceGroup>
        <inkml:traceGroup>
          <inkml:annotationXML>
            <emma:emma xmlns:emma="http://www.w3.org/2003/04/emma" version="1.0">
              <emma:interpretation id="{11E502CC-A943-4A1F-95C0-0B447F8BDEA8}" emma:medium="tactile" emma:mode="ink">
                <msink:context xmlns:msink="http://schemas.microsoft.com/ink/2010/main" type="inkWord" rotatedBoundingBox="23957,12612 24512,12587 24525,12864 23969,12890"/>
              </emma:interpretation>
              <emma:one-of disjunction-type="recognition" id="oneOf116">
                <emma:interpretation id="interp580" emma:lang="ko-KR" emma:confidence="0">
                  <emma:literal>=</emma:literal>
                </emma:interpretation>
                <emma:interpretation id="interp581" emma:lang="ko-KR" emma:confidence="0">
                  <emma:literal>ㄷ</emma:literal>
                </emma:interpretation>
                <emma:interpretation id="interp582" emma:lang="ko-KR" emma:confidence="0">
                  <emma:literal>二</emma:literal>
                </emma:interpretation>
                <emma:interpretation id="interp583" emma:lang="ko-KR" emma:confidence="0">
                  <emma:literal>z</emma:literal>
                </emma:interpretation>
                <emma:interpretation id="interp584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250567.6401">21315 10755 14,'-30'21'76,"4"-2"6,12 0 6,6-8-4,9 12-84,15-10 0,8-5 63,8-2-21,9-2-8,0-4-10,6-1-24,1-2 4,-4 0-4,-1-4 0,0 3 0,-9-3 0,-2 0-35,-2 6-47,-6-6-3,-4 1-3,-3-7-6,2 4-2</inkml:trace>
          <inkml:trace contextRef="#ctx0" brushRef="#br1" timeOffset="250333.6397">21282 10651 6,'-15'-2'72,"5"-3"9,1 0 2,9 5-4,-13-9-29,13 9-9,4-9-6,6 4-9,5 2-6,9 0-6,0 0-10,9 1-4,3 0 0,6 0 0,-1 0 0,3 2 0,-1-2 0,-5 1 0,-2 0 0,-4 1 0,-3-3 0,-6 3 0,-5 0 0,-3 4 0,-15-4-40,0 0-43,-2 14-4,-14-8-3,-2 2-4,-13-2 0</inkml:trace>
        </inkml:traceGroup>
        <inkml:traceGroup>
          <inkml:annotationXML>
            <emma:emma xmlns:emma="http://www.w3.org/2003/04/emma" version="1.0">
              <emma:interpretation id="{B722D5C5-3DB0-466F-AE5D-8D3D8A35A11B}" emma:medium="tactile" emma:mode="ink">
                <msink:context xmlns:msink="http://schemas.microsoft.com/ink/2010/main" type="inkWord" rotatedBoundingBox="24754,12477 25384,12449 25400,12819 24770,12847"/>
              </emma:interpretation>
              <emma:one-of disjunction-type="recognition" id="oneOf117">
                <emma:interpretation id="interp585" emma:lang="ko-KR" emma:confidence="0">
                  <emma:literal>0</emma:literal>
                </emma:interpretation>
                <emma:interpretation id="interp586" emma:lang="ko-KR" emma:confidence="0">
                  <emma:literal>ㅇ</emma:literal>
                </emma:interpretation>
                <emma:interpretation id="interp587" emma:lang="ko-KR" emma:confidence="0">
                  <emma:literal>〇</emma:literal>
                </emma:interpretation>
                <emma:interpretation id="interp588" emma:lang="ko-KR" emma:confidence="0">
                  <emma:literal>O</emma:literal>
                </emma:interpretation>
                <emma:interpretation id="interp589" emma:lang="ko-KR" emma:confidence="0">
                  <emma:literal>°</emma:literal>
                </emma:interpretation>
              </emma:one-of>
            </emma:emma>
          </inkml:annotationXML>
          <inkml:trace contextRef="#ctx0" brushRef="#br1" timeOffset="250973.2408">22256 10467 26,'-12'11'87,"-12"7"2,-6 6-1,-3 7-3,-3 7-32,3 3-5,4 4-13,14 0-35,8-5 0,22 0 0,39-18 0,15-10 0,11-11 0,3-6 0,2-19 0,-4-7 0,-10-10 0,-13-5 0,-36 1 0,-16-2 0,-10 2 0,-15 11 0,-11 4 0,-12 12 0,-7 4 0,-4 14 0,1 10-54,-7 6-37,11 6 0,-2-4-6,13 7-6</inkml:trace>
        </inkml:traceGroup>
      </inkml:traceGroup>
    </inkml:traceGroup>
    <inkml:traceGroup>
      <inkml:annotationXML>
        <emma:emma xmlns:emma="http://www.w3.org/2003/04/emma" version="1.0">
          <emma:interpretation id="{34D17B10-45CD-43DA-ADC2-5AC19A335CC0}" emma:medium="tactile" emma:mode="ink">
            <msink:context xmlns:msink="http://schemas.microsoft.com/ink/2010/main" type="paragraph" rotatedBoundingBox="7869,14778 19665,14288 19706,15290 7910,1578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7676B1A-8E58-4B43-BFF9-748997CECE9F}" emma:medium="tactile" emma:mode="ink">
              <msink:context xmlns:msink="http://schemas.microsoft.com/ink/2010/main" type="line" rotatedBoundingBox="7869,14778 19665,14288 19706,15290 7910,15781"/>
            </emma:interpretation>
          </emma:emma>
        </inkml:annotationXML>
        <inkml:traceGroup>
          <inkml:annotationXML>
            <emma:emma xmlns:emma="http://www.w3.org/2003/04/emma" version="1.0">
              <emma:interpretation id="{DAA87EEE-731B-4BB9-AF28-95FDEFFB93C5}" emma:medium="tactile" emma:mode="ink">
                <msink:context xmlns:msink="http://schemas.microsoft.com/ink/2010/main" type="inkWord" rotatedBoundingBox="7973,14785 8967,14930 8857,15683 7863,15537"/>
              </emma:interpretation>
              <emma:one-of disjunction-type="recognition" id="oneOf118">
                <emma:interpretation id="interp590" emma:lang="ko-KR" emma:confidence="0">
                  <emma:literal>대</emma:literal>
                </emma:interpretation>
                <emma:interpretation id="interp591" emma:lang="ko-KR" emma:confidence="0">
                  <emma:literal>눙</emma:literal>
                </emma:interpretation>
                <emma:interpretation id="interp592" emma:lang="ko-KR" emma:confidence="0">
                  <emma:literal>려</emma:literal>
                </emma:interpretation>
                <emma:interpretation id="interp593" emma:lang="ko-KR" emma:confidence="0">
                  <emma:literal>ㅕ</emma:literal>
                </emma:interpretation>
                <emma:interpretation id="interp594" emma:lang="ko-KR" emma:confidence="0">
                  <emma:literal>킁</emma:literal>
                </emma:interpretation>
              </emma:one-of>
            </emma:emma>
          </inkml:annotationXML>
          <inkml:trace contextRef="#ctx0" brushRef="#br5" timeOffset="276604.0858">5186 13326 56,'-14'14'67,"5"-5"8,9-9 2,12 8-1,27-8-46,-1-2-4,9-3 1,11-1 1,5-5-4,13 1-9,-6-4-5,3 6-10,-5-1 0,-7 6 0,-8 2 0,-9 1 0,-8 0 0,-11 0 0,-8 4 0,-6 1 0,-11-5-13,0 0-30,0 0-38,-17-5-1,1-2-5,-4-11-3,0 4-2</inkml:trace>
          <inkml:trace contextRef="#ctx0" brushRef="#br5" timeOffset="276323.2853">5226 13147 26,'-10'-5'61,"3"-4"7,7 9 4,-8-13-32,8 13-1,0 0-3,-5-11-3,5 11-4,0 0-7,8-3-4,6 0-5,2 3-3,15-1-2,2 0 0,8-3-1,4 0 0,8 1-2,2-2 0,0-1-1,-1 0-4,-5 1 0,-2 1 0,-7 3 0,-4-4 0,-3 4 0,-8-2 0,-4 3-8,-8 0-10,-3 0-24,-10 0-38,0 0-1,-3 14-6,-15-9-2,-4 5-1</inkml:trace>
          <inkml:trace contextRef="#ctx0" brushRef="#br5" timeOffset="276994.0865">5631 12859 51,'-22'-7'73,"0"2"6,4-2-1,4 0-4,1 0-45,13 7-6,0 0-1,0 0-3,0 0-8,15 9-4,3-1-4,6 3 1,5 2 1,6 5-1,5-1-1,7 2 0,2 2 1,5 2-2,1 1 0,-1 3-1,0 2 0,-5-1-1,-3 7 1,-12 2 0,-8 0 0,-10 7 2,-16 1-1,-14 0 1,-17 1-1,-11 2-2,-12-2 0,-5-2 0,-6-1 0,0-11 0,13-36-58,2 28-22,9-9-3,16-9-3,7-16-7,17-8-1</inkml:trace>
        </inkml:traceGroup>
        <inkml:traceGroup>
          <inkml:annotationXML>
            <emma:emma xmlns:emma="http://www.w3.org/2003/04/emma" version="1.0">
              <emma:interpretation id="{82348140-AD52-4B7D-B329-7535FE74FA4B}" emma:medium="tactile" emma:mode="ink">
                <msink:context xmlns:msink="http://schemas.microsoft.com/ink/2010/main" type="inkWord" rotatedBoundingBox="9244,15588 9269,14862 9395,14867 9370,15592"/>
              </emma:interpretation>
              <emma:one-of disjunction-type="recognition" id="oneOf119">
                <emma:interpretation id="interp595" emma:lang="ko-KR" emma:confidence="0">
                  <emma:literal>(</emma:literal>
                </emma:interpretation>
                <emma:interpretation id="interp596" emma:lang="ko-KR" emma:confidence="0">
                  <emma:literal>6</emma:literal>
                </emma:interpretation>
                <emma:interpretation id="interp597" emma:lang="ko-KR" emma:confidence="0">
                  <emma:literal>1</emma:literal>
                </emma:interpretation>
                <emma:interpretation id="interp598" emma:lang="ko-KR" emma:confidence="0">
                  <emma:literal>I</emma:literal>
                </emma:interpretation>
                <emma:interpretation id="interp599" emma:lang="ko-KR" emma:confidence="0">
                  <emma:literal>[</emma:literal>
                </emma:interpretation>
              </emma:one-of>
            </emma:emma>
          </inkml:annotationXML>
          <inkml:trace contextRef="#ctx0" brushRef="#br1" timeOffset="288850.1069">6599 12943 8,'-5'-13'56,"1"-1"4,0-2 4,1 3-28,1 1 2,2 12-3,-3-14-4,3 14-4,0 0 1,-4 9-1,0 12-2,-2 12 0,1 11-3,-4 10 0,4 6-15,-5 4-7,7 8 0,-3-9 0,3 2 0,1-12 0,2-6 0,0-11 0,0-4 0,3-6 0,-3-9 0,3-3 0,-3-14 0,5 15 0,-5-15 0,0 0 0,10 0 0,-10 0 0,8-8 0,-2-1 0,1 0 0,1-7 0,2 2 0,-3-7 0,-2-12-57,6 9-32,0-8 2,3 1-6,-7-7-4,7 4 9</inkml:trace>
        </inkml:traceGroup>
        <inkml:traceGroup>
          <inkml:annotationXML>
            <emma:emma xmlns:emma="http://www.w3.org/2003/04/emma" version="1.0">
              <emma:interpretation id="{43D6913E-D43D-43C1-8574-317A8A46E282}" emma:medium="tactile" emma:mode="ink">
                <msink:context xmlns:msink="http://schemas.microsoft.com/ink/2010/main" type="inkWord" rotatedBoundingBox="9515,14886 9539,15544 9486,15546 9462,14888"/>
              </emma:interpretation>
              <emma:one-of disjunction-type="recognition" id="oneOf120">
                <emma:interpretation id="interp600" emma:lang="ko-KR" emma:confidence="0">
                  <emma:literal>I</emma:literal>
                </emma:interpretation>
                <emma:interpretation id="interp601" emma:lang="ko-KR" emma:confidence="0">
                  <emma:literal>1</emma:literal>
                </emma:interpretation>
                <emma:interpretation id="interp602" emma:lang="ko-KR" emma:confidence="0">
                  <emma:literal>l</emma:literal>
                </emma:interpretation>
                <emma:interpretation id="interp603" emma:lang="ko-KR" emma:confidence="0">
                  <emma:literal>Ⅰ</emma:literal>
                </emma:interpretation>
                <emma:interpretation id="interp60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289146.5076">6761 12916 0,'-1'-11'62,"1"1"3,0 10 0,-4-10 3,4 10-27,0 14 0,0 7-2,0 9-2,0 9-6,-3 9 0,2 8-2,1 6-27,0-3-2,0 2 0,0-3 0,0-6 0,0-7 0,2-9 0,4-10 0,-3-4 0,1-9 0,-2-2 0,-2-11 0,11 4 0,-2-4-47,-5-12-41,1-1-2,0-9-7,-1 4-4</inkml:trace>
        </inkml:traceGroup>
        <inkml:traceGroup>
          <inkml:annotationXML>
            <emma:emma xmlns:emma="http://www.w3.org/2003/04/emma" version="1.0">
              <emma:interpretation id="{8843479D-AF97-4A93-9BA4-C5981312C573}" emma:medium="tactile" emma:mode="ink">
                <msink:context xmlns:msink="http://schemas.microsoft.com/ink/2010/main" type="inkWord" rotatedBoundingBox="10155,14755 13455,14618 13489,15418 10189,15555"/>
              </emma:interpretation>
              <emma:one-of disjunction-type="recognition" id="oneOf121">
                <emma:interpretation id="interp605" emma:lang="ko-KR" emma:confidence="0">
                  <emma:literal>A</emma:literal>
                </emma:interpretation>
                <emma:interpretation id="interp606" emma:lang="ko-KR" emma:confidence="0">
                  <emma:literal>엇</emma:literal>
                </emma:interpretation>
                <emma:interpretation id="interp607" emma:lang="ko-KR" emma:confidence="0">
                  <emma:literal>아</emma:literal>
                </emma:interpretation>
                <emma:interpretation id="interp608" emma:lang="ko-KR" emma:confidence="0">
                  <emma:literal>스</emma:literal>
                </emma:interpretation>
                <emma:interpretation id="interp609" emma:lang="ko-KR" emma:confidence="0">
                  <emma:literal>几</emma:literal>
                </emma:interpretation>
              </emma:one-of>
            </emma:emma>
          </inkml:annotationXML>
          <inkml:trace contextRef="#ctx0" brushRef="#br1" timeOffset="285964.1019">7606 13024 14,'7'-14'54,"0"3"5,0-3 0,-38-1-30,35 5-1,2-1-1,1 2-1,-4-1-5,-3 10-2,4-9-5,-4 9-1,0 0 1,0 5 1,-2 7 1,-5 10 0,-1 7 1,-4 9 1,-3 7 0,-2 10 1,2 3-4,-3-3-15,1 1 0,4-6 0,0-5 0,5-10 0,1-9 0,2-6 0,2-7 0,0-4 0,3-9 0,0 0 0,0 8 0,0-8 0,7-10 0,-1-4 0,2-7 0,0-9 0,0-7 0,1-5 0,0-9 0,2 1 0,-1-3 0,0-1 0,-2-1 0,3 5 0,0 2 0,1 4 0,1 2 0,-1 1 0,3 7 0,-1-1 0,7 14 0,1 2 0,-3 9 0,2 9 0,1 9 0,0 16 0,-2 8 0,0 15 0,-4 5 0,2 8 0,0 3 0,0 0 0,1-1 0,3-5 0,-1-3 0,1-7 0,-4-8 0,1-11 0,-2-2 0,-3-7 0,-5-6 0,-9-13 0,15 7 0,-15-7 0,0 0 0,11-8 0,-6-1 0,-5-1 0,5 0 0,-2-1-63,-3 0-26,0 0-1,-4 0-5,-3 1-3</inkml:trace>
          <inkml:trace contextRef="#ctx0" brushRef="#br1" timeOffset="286244.9028">7657 13283 17,'-26'0'84,"2"-4"4,5 0-2,4 0-4,5-3-1,9-1-44,1 8-11,12-14-16,6 8-10,8 0 0,3-1 0,9 3 0,-3-2 0,4 3 0,-5 2 0,1 1 0,-5 0 0,-4 0 0,-4 0 0,0 3 0,-8 11-75,1-14-11,2 0-1,-5-3-7,3-3-4</inkml:trace>
        </inkml:traceGroup>
        <inkml:traceGroup>
          <inkml:annotationXML>
            <emma:emma xmlns:emma="http://www.w3.org/2003/04/emma" version="1.0">
              <emma:interpretation id="{58DF022D-C31B-403F-B2C4-073A970AAB15}" emma:medium="tactile" emma:mode="ink">
                <msink:context xmlns:msink="http://schemas.microsoft.com/ink/2010/main" type="inkWord" rotatedBoundingBox="11307,14959 11364,15386 10960,15439 10903,15012"/>
              </emma:interpretation>
              <emma:one-of disjunction-type="recognition" id="oneOf122">
                <emma:interpretation id="interp610" emma:lang="ko-KR" emma:confidence="0">
                  <emma:literal>×</emma:literal>
                </emma:interpretation>
                <emma:interpretation id="interp611" emma:lang="ko-KR" emma:confidence="0">
                  <emma:literal>ⅹ</emma:literal>
                </emma:interpretation>
                <emma:interpretation id="interp612" emma:lang="ko-KR" emma:confidence="0">
                  <emma:literal>Ⅹ</emma:literal>
                </emma:interpretation>
                <emma:interpretation id="interp613" emma:lang="ko-KR" emma:confidence="0">
                  <emma:literal>x</emma:literal>
                </emma:interpretation>
                <emma:interpretation id="interp614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286572.5033">8543 12963 68,'15'-4'84,"-15"4"3,13 0-2,-15 7-2,-9 9-42,-1 8-4,-12 10-11,-2 2-26,-6 11 0,-3-2 0,0 3 0,5-7 0,0-2 0,5-5 0,4-7 0,9-5 0,3-7 0,4-3 0,5-4 0,0-8 0,0 0 0,3-6-82,-3-9-7,2-6-4,-2-7-5,0-5-2</inkml:trace>
          <inkml:trace contextRef="#ctx0" brushRef="#br1" timeOffset="286790.9037">8190 13040 29,'-8'-13'86,"1"5"2,7 8-1,0 0-1,0 0 0,15 7-51,6 9-21,0 4-14,12 7 0,0 5 0,5 3 0,0-1 0,-1 2 0,0-5 0,-3 0 0,-1-3 0,-5-4 0,0-10 0,-5-1 0,-11-2 0,2-7-59,-4-2-33,-10-2 0,3-9-6,-8-7-7</inkml:trace>
        </inkml:traceGroup>
        <inkml:traceGroup>
          <inkml:annotationXML>
            <emma:emma xmlns:emma="http://www.w3.org/2003/04/emma" version="1.0">
              <emma:interpretation id="{8B93343E-7245-4A9B-B9CE-2228AE6470E6}" emma:medium="tactile" emma:mode="ink">
                <msink:context xmlns:msink="http://schemas.microsoft.com/ink/2010/main" type="inkWord" rotatedBoundingBox="11633,14726 12767,14585 12865,15372 11730,15513"/>
              </emma:interpretation>
              <emma:one-of disjunction-type="recognition" id="oneOf123">
                <emma:interpretation id="interp615" emma:lang="ko-KR" emma:confidence="0">
                  <emma:literal>야</emma:literal>
                </emma:interpretation>
                <emma:interpretation id="interp616" emma:lang="ko-KR" emma:confidence="0">
                  <emma:literal>먀</emma:literal>
                </emma:interpretation>
                <emma:interpretation id="interp617" emma:lang="ko-KR" emma:confidence="0">
                  <emma:literal>냐</emma:literal>
                </emma:interpretation>
                <emma:interpretation id="interp618" emma:lang="ko-KR" emma:confidence="0">
                  <emma:literal>샤</emma:literal>
                </emma:interpretation>
                <emma:interpretation id="interp619" emma:lang="ko-KR" emma:confidence="0">
                  <emma:literal>ㅷ</emma:literal>
                </emma:interpretation>
              </emma:one-of>
            </emma:emma>
          </inkml:annotationXML>
          <inkml:trace contextRef="#ctx0" brushRef="#br1" timeOffset="290004.5094">9021 12779 38,'-3'-15'56,"1"1"7,0-5-25,2 19-1,-4-8 5,4 8 2,-1 14 0,1 12-1,-3 10-7,0 12-4,-1 7-2,0 8-22,3 4-8,-6 0 0,4 0 0,-1-4 0,4-10 0,0-6 0,3-8 0,1-7 0,0-6 0,3-7 0,-2-4 0,1-4 0,-6-11 0,9 11 0,-9-11 0,0 0 0,12-7 0,-10-7 0,5-1 0,-4-5-29,-21-9-58,21-6-2,-2-9-3,7 1-4,-8-11 1</inkml:trace>
          <inkml:trace contextRef="#ctx0" brushRef="#br1" timeOffset="290254.1098">9147 12727 33,'7'-22'76,"4"8"7,-11 14 2,15 6-2,-6 17-30,-6 16-5,4 18-12,-4 9-22,2 7-14,-2 5 0,0-2 0,0 1 0,1-9 0,0-6 0,0-12 0,1-7 0,2-14 0,-3-6 0,1-9 0,-5-14 0,12 3 0,-9-8-30,5-7-59,-5-8-2,1-2-6,-4-9-5,1 2 0</inkml:trace>
          <inkml:trace contextRef="#ctx0" brushRef="#br1" timeOffset="291002.9111">9644 12954 17,'-12'-2'80,"1"2"5,-2 0 0,1 0-4,2-2-17,2 2-22,8 0-9,-11 5-12,11 3-18,0-8-3,5 13 0,7-7 0,5 4 0,7-5 0,3 0 0,8-5 0,2 3 0,4-2 0,-1-1 0,3 0 0,-2-6 0,-2 2 0,-3 0 0,-7 0 0,1-2 0,-9 2 0,-1 2 0,-7-1 0,-4 3 0,-9 0-82,0 0-6,-6 3 0,-12 1-6,-2 3-2</inkml:trace>
          <inkml:trace contextRef="#ctx0" brushRef="#br1" timeOffset="291314.9117">9575 13144 7,'-18'6'76,"3"1"6,6-3 2,9-4-3,-12 43-23,12-43-14,0 12-5,9-9-12,0 1-14,12-1-13,-3-3 0,8 0 0,4 0 0,4-3 0,0 0 0,2-1 0,1 4 0,-1-4 0,-3 1 0,1 0 0,-5-1 0,-2 4 0,-4-7 0,0 7 0,-7-10 0,-3 3-81,4 1-7,-5-3-2,3-1-6,-2-5-2</inkml:trace>
        </inkml:traceGroup>
        <inkml:traceGroup>
          <inkml:annotationXML>
            <emma:emma xmlns:emma="http://www.w3.org/2003/04/emma" version="1.0">
              <emma:interpretation id="{FE0AF79A-E443-4BD0-98D9-91482000C682}" emma:medium="tactile" emma:mode="ink">
                <msink:context xmlns:msink="http://schemas.microsoft.com/ink/2010/main" type="inkWord" rotatedBoundingBox="13009,14923 13483,14962 13461,15226 12987,15186"/>
              </emma:interpretation>
              <emma:one-of disjunction-type="recognition" id="oneOf124">
                <emma:interpretation id="interp620" emma:lang="ko-KR" emma:confidence="0">
                  <emma:literal>0</emma:literal>
                </emma:interpretation>
                <emma:interpretation id="interp621" emma:lang="ko-KR" emma:confidence="0">
                  <emma:literal>〇</emma:literal>
                </emma:interpretation>
                <emma:interpretation id="interp622" emma:lang="ko-KR" emma:confidence="0">
                  <emma:literal>o</emma:literal>
                </emma:interpretation>
                <emma:interpretation id="interp623" emma:lang="ko-KR" emma:confidence="0">
                  <emma:literal>ㅇ</emma:literal>
                </emma:interpretation>
                <emma:interpretation id="interp62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291689.3123">10379 12936 71,'-11'16'88,"-5"2"2,-1 5-5,-1 3 0,7 3-38,1 1-10,7 0-29,9-1-8,12-7 0,12-2 0,10-5 0,11-10 0,4-5 0,4-4 0,-1-9 0,-8-8 0,-10-2 0,-11-2 0,-14-9 0,-15 6 0,-11 0 0,-17 2 0,-10 4 0,-6 8 0,-7 1 0,-2 5 0,2 8 0,7 6 0,-1 3 0,9 3-53,11 6-37,3-5-3,8 5-4,3-7-6</inkml:trace>
        </inkml:traceGroup>
        <inkml:traceGroup>
          <inkml:annotationXML>
            <emma:emma xmlns:emma="http://www.w3.org/2003/04/emma" version="1.0">
              <emma:interpretation id="{0B22D8DB-26C2-4224-AC4B-2FAE37B89A88}" emma:medium="tactile" emma:mode="ink">
                <msink:context xmlns:msink="http://schemas.microsoft.com/ink/2010/main" type="inkWord" rotatedBoundingBox="14397,14589 15481,14544 15519,15465 14435,15510"/>
              </emma:interpretation>
              <emma:one-of disjunction-type="recognition" id="oneOf125">
                <emma:interpretation id="interp625" emma:lang="ko-KR" emma:confidence="0">
                  <emma:literal>개</emma:literal>
                </emma:interpretation>
                <emma:interpretation id="interp626" emma:lang="ko-KR" emma:confidence="0">
                  <emma:literal>B</emma:literal>
                </emma:interpretation>
                <emma:interpretation id="interp627" emma:lang="ko-KR" emma:confidence="0">
                  <emma:literal>ㅕ</emma:literal>
                </emma:interpretation>
                <emma:interpretation id="interp628" emma:lang="ko-KR" emma:confidence="0">
                  <emma:literal>ㄺ</emma:literal>
                </emma:interpretation>
                <emma:interpretation id="interp629" emma:lang="ko-KR" emma:confidence="0">
                  <emma:literal>악</emma:literal>
                </emma:interpretation>
              </emma:one-of>
            </emma:emma>
          </inkml:annotationXML>
          <inkml:trace contextRef="#ctx0" brushRef="#br5" timeOffset="306571.7385">11746 13132 49,'-26'9'64,"8"-4"5,7 0 1,38-1-35,-27-4-3,25 10-3,5-9-2,9 3-3,12-4-5,5 0-6,13 0-2,-3 0-1,9 0-2,-6 0 0,-2 1-3,-6 1-1,-9 1-2,-5-1 0,-10 1-1,-8-2-3,-7-1-3,-7 0-6,-5 0-9,-10 0-14,1-8-18,-1 8-24,-12-13-4,2 3-4,-5-4 3</inkml:trace>
          <inkml:trace contextRef="#ctx0" brushRef="#br5" timeOffset="306259.7379">11842 12948 14,'-9'-5'62,"9"5"6,-9-12 3,9 12-27,-7-8-3,7 8-6,0 0-5,0-10-6,0 10-7,10-4-5,7 2-4,0 1-1,12-2-1,4 0 0,10-1 0,3 0-1,7 1 0,3-1 0,0 1-1,3-1-1,-2 2 0,-6 1-1,-4 1-1,-7 0 0,-7 3-1,-6-2-4,-6 3-5,-7 0-7,-14-4-12,9 14-16,-10-6-32,-7 1-3,-9-2-3,2 1-2</inkml:trace>
          <inkml:trace contextRef="#ctx0" brushRef="#br5" timeOffset="307086.5394">12187 12642 46,'-15'-15'65,"2"5"2,-2-22-5,5 23-25,10 9-3,-13-8-4,13 8-5,0 0-4,0 0-7,0 0-2,0 8-3,13 2-2,4 2 0,10 4 0,5 5 0,9-1-2,2 3-1,5 1-1,6 1-1,0-2 0,1 6-1,-3-6 0,-5 1 0,-1 4-1,-6-1 0,-6 3 1,-9-1-1,-9 7 0,-10-1 0,-9 5 1,-16 1 0,-13 5 2,-9 2 0,-10 0-1,-7-4 1,-5 1 0,3-6 0,5-2-2,2-8-8,14-7-37,11 0-32,8-12-2,20-10-5,-10 3-4,16-10-4</inkml:trace>
        </inkml:traceGroup>
        <inkml:traceGroup>
          <inkml:annotationXML>
            <emma:emma xmlns:emma="http://www.w3.org/2003/04/emma" version="1.0">
              <emma:interpretation id="{FDCB2D78-0592-44C0-BEB8-3F37EF73713F}" emma:medium="tactile" emma:mode="ink">
                <msink:context xmlns:msink="http://schemas.microsoft.com/ink/2010/main" type="inkWord" rotatedBoundingBox="17561,14360 17686,15188 17103,15276 16978,14448"/>
              </emma:interpretation>
              <emma:one-of disjunction-type="recognition" id="oneOf126">
                <emma:interpretation id="interp630" emma:lang="ko-KR" emma:confidence="0">
                  <emma:literal>A</emma:literal>
                </emma:interpretation>
                <emma:interpretation id="interp631" emma:lang="ko-KR" emma:confidence="0">
                  <emma:literal>凡</emma:literal>
                </emma:interpretation>
                <emma:interpretation id="interp632" emma:lang="ko-KR" emma:confidence="0">
                  <emma:literal>几</emma:literal>
                </emma:interpretation>
                <emma:interpretation id="interp633" emma:lang="ko-KR" emma:confidence="0">
                  <emma:literal>의</emma:literal>
                </emma:interpretation>
                <emma:interpretation id="interp634" emma:lang="ko-KR" emma:confidence="0">
                  <emma:literal>月</emma:literal>
                </emma:interpretation>
              </emma:one-of>
            </emma:emma>
          </inkml:annotationXML>
          <inkml:trace contextRef="#ctx0" brushRef="#br1" timeOffset="316555.756">14554 12617 30,'2'-18'63,"2"1"6,-3 2-1,2 0 2,2 6-40,-2-2-2,-3 11-3,7-12-6,-7 12-3,0 0-2,0 0-1,0 15 0,-5 9-1,-9 9 0,-1 11 1,-7 9 1,2 4-12,-3 3-2,-1 3 0,1-1 0,2-7 0,6-8 0,4-9 0,3-7 0,1-6 0,3-8 0,0-2 0,4-15 0,-4 11 0,4-11 0,0 0 0,0 0 0,-2-6 0,2 6 0,0-21 0,0 4 0,3-7 0,2-6 0,2-3 0,3-11 0,1-5 0,4-6 0,6-4 0,1-5 0,3 1 0,1-2 0,0 3 0,4 10 0,1 3 0,-5 12 0,0 6 0,-4 14 0,0 5 0,-1 10 0,-2 8 0,-1 12 0,-1 12 0,0 10 0,-1 11 0,-3 8 0,-2 8 0,-1 7 0,-2 2 0,-1-4 0,2-3 0,-4-10 0,2-5 0,1-13 0,-1-6 0,1-11 0,1-6 0,-1-7 0,-8-11 0,11 10 0,-11-10 0,11-4 0,-8-6 0,1 0 0,-3-7 0,1-1-87,0-2-1,-2-4-2,0 1-5,-2 0-1</inkml:trace>
          <inkml:trace contextRef="#ctx0" brushRef="#br1" timeOffset="316805.3564">14532 12885 22,'-23'0'82,"6"0"1,1 0-2,16 0-3,-9-6 1,14 5-49,10-4-7,11 4-8,1-1-5,11 1-2,-1 1-8,4 0 0,-2 1 0,-2 4 0,-4-1 0,-1 6-14,-5 2-40,-6-8-27,0-3 0,-9-1-7,6-3-5,-4-1 1</inkml:trace>
        </inkml:traceGroup>
        <inkml:traceGroup>
          <inkml:annotationXML>
            <emma:emma xmlns:emma="http://www.w3.org/2003/04/emma" version="1.0">
              <emma:interpretation id="{5FF223AD-C2BD-48B3-9BE3-49A4E0D3C8F5}" emma:medium="tactile" emma:mode="ink">
                <msink:context xmlns:msink="http://schemas.microsoft.com/ink/2010/main" type="inkWord" rotatedBoundingBox="17588,14998 17993,14480 18358,14765 17953,15283"/>
              </emma:interpretation>
              <emma:one-of disjunction-type="recognition" id="oneOf127">
                <emma:interpretation id="interp635" emma:lang="ko-KR" emma:confidence="0">
                  <emma:literal>×</emma:literal>
                </emma:interpretation>
                <emma:interpretation id="interp636" emma:lang="ko-KR" emma:confidence="0">
                  <emma:literal>ⅹ</emma:literal>
                </emma:interpretation>
                <emma:interpretation id="interp637" emma:lang="ko-KR" emma:confidence="0">
                  <emma:literal>Ⅹ</emma:literal>
                </emma:interpretation>
                <emma:interpretation id="interp638" emma:lang="ko-KR" emma:confidence="0">
                  <emma:literal>x</emma:literal>
                </emma:interpretation>
                <emma:interpretation id="interp639" emma:lang="ko-KR" emma:confidence="0">
                  <emma:literal>X</emma:literal>
                </emma:interpretation>
              </emma:one-of>
            </emma:emma>
          </inkml:annotationXML>
          <inkml:trace contextRef="#ctx0" brushRef="#br1" timeOffset="317164.1567">15468 12647 41,'0'0'77,"12"0"5,-12 5 0,-7 6-1,-6 8-37,-8 18-5,-4 1-2,-7 11-9,-2-1-28,-9 3 0,7-2 0,1-4 0,0 0 0,6-12 0,6-4 0,5-6 0,3-6 0,4-4 0,2-4 0,9-9 0,-9 4 0,9-4-15,-10-13-71,10-3-1,-3-8-5,3-4-5,-4-7-1</inkml:trace>
          <inkml:trace contextRef="#ctx0" brushRef="#br1" timeOffset="317288.9573">15030 12802 37,'-2'-14'83,"2"5"2,0 9 0,9-7-3,2 7 1,16 19-55,6 10-6,6 3-16,-1 4-6,6 3 0</inkml:trace>
          <inkml:trace contextRef="#ctx0" brushRef="#br1" timeOffset="317335.7574">15229 12927 511,'43'44'0,"-1"-1"0,-2 0 0,-16-17 0</inkml:trace>
        </inkml:traceGroup>
        <inkml:traceGroup>
          <inkml:annotationXML>
            <emma:emma xmlns:emma="http://www.w3.org/2003/04/emma" version="1.0">
              <emma:interpretation id="{1928A6B3-DFCB-400E-A7B5-01A0DBF8DB97}" emma:medium="tactile" emma:mode="ink">
                <msink:context xmlns:msink="http://schemas.microsoft.com/ink/2010/main" type="inkWord" rotatedBoundingBox="18360,14725 18938,14566 19031,14902 18453,15061"/>
              </emma:interpretation>
              <emma:one-of disjunction-type="recognition" id="oneOf128">
                <emma:interpretation id="interp640" emma:lang="ko-KR" emma:confidence="0">
                  <emma:literal>=</emma:literal>
                </emma:interpretation>
                <emma:interpretation id="interp641" emma:lang="ko-KR" emma:confidence="0">
                  <emma:literal>ㄷ</emma:literal>
                </emma:interpretation>
                <emma:interpretation id="interp642" emma:lang="ko-KR" emma:confidence="0">
                  <emma:literal>二</emma:literal>
                </emma:interpretation>
                <emma:interpretation id="interp643" emma:lang="ko-KR" emma:confidence="0">
                  <emma:literal>드</emma:literal>
                </emma:interpretation>
                <emma:interpretation id="interp644" emma:lang="ko-KR" emma:confidence="0">
                  <emma:literal>ㅌ</emma:literal>
                </emma:interpretation>
              </emma:one-of>
            </emma:emma>
          </inkml:annotationXML>
          <inkml:trace contextRef="#ctx0" brushRef="#br1" timeOffset="317959.7585">15783 12692 0,'-11'0'74,"3"0"8,-4 0 0,12 0-5,-10 0 0,10 0-45,0 0-4,13 0-7,-1 1-6,9 1-7,5 2-2,0-2 0,4-2-3,6 4-3,3-4 0,-2 0 0,0 0 0,0-3 0,-2-3 0,-1 1 0,-1-3 0,-8 1 0,-6-1 0,1 3 0,-8-3-39,-12 8-40,0 0-3,-4 0-4,-11 2-4,-7 2-3</inkml:trace>
          <inkml:trace contextRef="#ctx0" brushRef="#br1" timeOffset="318193.7586">15772 12857 51,'-30'28'87,"7"-5"2,5-5-5,11-4 0,6-4-2,9-3-58,10-3-14,11 0-10,4-4 0,5 2 0,5-2 0,3 0 0,-5 0 0,-3-1 0,-2 0 0,-5-3 0,-8 0 0,-1 2 0,-8-7 0,-5 2-68,4-1-18,-5-3-2,5 0-4,-4-3-4</inkml:trace>
        </inkml:traceGroup>
        <inkml:traceGroup>
          <inkml:annotationXML>
            <emma:emma xmlns:emma="http://www.w3.org/2003/04/emma" version="1.0">
              <emma:interpretation id="{3EDCA0D2-07DB-4B3E-B70F-572545A2987F}" emma:medium="tactile" emma:mode="ink">
                <msink:context xmlns:msink="http://schemas.microsoft.com/ink/2010/main" type="inkWord" rotatedBoundingBox="19125,14658 19629,14533 19729,14934 19225,15060"/>
              </emma:interpretation>
              <emma:one-of disjunction-type="recognition" id="oneOf129">
                <emma:interpretation id="interp645" emma:lang="ko-KR" emma:confidence="0">
                  <emma:literal>0</emma:literal>
                </emma:interpretation>
                <emma:interpretation id="interp646" emma:lang="ko-KR" emma:confidence="0">
                  <emma:literal>〇</emma:literal>
                </emma:interpretation>
                <emma:interpretation id="interp647" emma:lang="ko-KR" emma:confidence="0">
                  <emma:literal>ㅇ</emma:literal>
                </emma:interpretation>
                <emma:interpretation id="interp648" emma:lang="ko-KR" emma:confidence="0">
                  <emma:literal>O</emma:literal>
                </emma:interpretation>
                <emma:interpretation id="interp64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318614.9596">16652 12592 14,'-15'19'86,"-5"2"6,-6 4-4,-3 7-3,0 5 0,4 8-43,2 0-23,6 1-19,12-6 0,8-4 0,17-1 0,11-14 0,14-9 0,7-5 0,6-7 0,3-15 0,0-5 0,-9-10 0,-8-5 0,-8-6 0,-14-2 0,-14 2 0,-11-1 0,-16 9 0,-10 2 0,-9 9 0,-8 2 0,-6 9 0,4 8 0,-3-3 0,8 9-30,15 12-58,-1-11-2,18 6-6,2-2-4,9 3-2</inkml:trace>
        </inkml:traceGroup>
      </inkml:traceGroup>
    </inkml:traceGroup>
    <inkml:traceGroup>
      <inkml:annotationXML>
        <emma:emma xmlns:emma="http://www.w3.org/2003/04/emma" version="1.0">
          <emma:interpretation id="{36E854BD-1B95-457C-9EC3-8885FE18232D}" emma:medium="tactile" emma:mode="ink">
            <msink:context xmlns:msink="http://schemas.microsoft.com/ink/2010/main" type="paragraph" rotatedBoundingBox="10355,16462 17791,15953 17854,16876 10418,1738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3C877BE-AA46-4287-A40F-0491E902AA43}" emma:medium="tactile" emma:mode="ink">
              <msink:context xmlns:msink="http://schemas.microsoft.com/ink/2010/main" type="line" rotatedBoundingBox="10355,16462 17791,15953 17854,16876 10418,17385">
                <msink:destinationLink direction="with" ref="{072364EF-9915-4BAD-A41E-B0FBEC3C88C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04CCD2B-2638-4DD4-9AA2-FB8DB3B595ED}" emma:medium="tactile" emma:mode="ink">
                <msink:context xmlns:msink="http://schemas.microsoft.com/ink/2010/main" type="inkWord" rotatedBoundingBox="10942,16422 10996,17223 10410,17263 10355,16462"/>
              </emma:interpretation>
              <emma:one-of disjunction-type="recognition" id="oneOf130">
                <emma:interpretation id="interp650" emma:lang="ko-KR" emma:confidence="0">
                  <emma:literal>A</emma:literal>
                </emma:interpretation>
                <emma:interpretation id="interp651" emma:lang="ko-KR" emma:confidence="0">
                  <emma:literal>사</emma:literal>
                </emma:interpretation>
                <emma:interpretation id="interp652" emma:lang="ko-KR" emma:confidence="0">
                  <emma:literal>소</emma:literal>
                </emma:interpretation>
                <emma:interpretation id="interp653" emma:lang="ko-KR" emma:confidence="0">
                  <emma:literal>스</emma:literal>
                </emma:interpretation>
                <emma:interpretation id="interp654" emma:lang="ko-KR" emma:confidence="0">
                  <emma:literal>几</emma:literal>
                </emma:interpretation>
              </emma:one-of>
            </emma:emma>
          </inkml:annotationXML>
          <inkml:trace contextRef="#ctx0" brushRef="#br5" timeOffset="372809.4548">7851 14492 29,'-5'-12'44,"2"2"4,-1-4-26,4 14-7,-6-11-3,6 11-2,0 0 3,-4 12 4,3 17 4,-2 3 4,-2 17 1,-5 8 1,-2 14 1,-1 5 0,-2 3-3,-2-2-7,1-5-6,-1-6-4,5-11-3,2-8 0,2-11-2,3-11 4,2-5 1,1-11 1,2-9-1,0 0-1,-1-15 1,1-5-2,4-5 0,2-8-5,-2-8-2,1 1-1,2-7-1,0-4-1,1 1-1,-1-3-1,1 1 1,-1 5-1,3 1 1,0 4 0,1 4 2,0 5 0,-3 7 0,3 5 0,-1 8-1,5 5 1,-3 8 1,3 11-1,3 10 2,0 13 2,2 8 2,0 12 1,-1 7 1,-5 10 1,0-3 0,1 2-1,-1-6-1,-2-10-1,1-9-1,-4-11 1,2-7-1,-1-13 1,0-6-1,-10-8-5,14-4-13,-12-18-31,-2 22-30,-5-22-1,-2 8-8,-6-4-5,0-2 6</inkml:trace>
          <inkml:trace contextRef="#ctx0" brushRef="#br5" timeOffset="372981.0551">7751 15095 3,'-28'1'70,"9"2"3,11-3-3,8 0-1,9-2-14,17-6-32,7-7-9,13 2-8,1 2-2,11-5-4,1-4-11,2 3-20,1 6-33,-7-4-5,-2 4-3,-10-2-5</inkml:trace>
        </inkml:traceGroup>
        <inkml:traceGroup>
          <inkml:annotationXML>
            <emma:emma xmlns:emma="http://www.w3.org/2003/04/emma" version="1.0">
              <emma:interpretation id="{FECAA933-0EE8-4DF3-8A66-20B97BB89368}" emma:medium="tactile" emma:mode="ink">
                <msink:context xmlns:msink="http://schemas.microsoft.com/ink/2010/main" type="inkWord" rotatedBoundingBox="11392,16462 11547,17092 11305,17152 11149,16521"/>
              </emma:interpretation>
              <emma:one-of disjunction-type="recognition" id="oneOf131">
                <emma:interpretation id="interp655" emma:lang="ko-KR" emma:confidence="0">
                  <emma:literal>h</emma:literal>
                </emma:interpretation>
                <emma:interpretation id="interp656" emma:lang="ko-KR" emma:confidence="0">
                  <emma:literal>a</emma:literal>
                </emma:interpretation>
                <emma:interpretation id="interp657" emma:lang="ko-KR" emma:confidence="0">
                  <emma:literal>d</emma:literal>
                </emma:interpretation>
                <emma:interpretation id="interp658" emma:lang="ko-KR" emma:confidence="0">
                  <emma:literal>6</emma:literal>
                </emma:interpretation>
                <emma:interpretation id="interp659" emma:lang="ko-KR" emma:confidence="0">
                  <emma:literal>두</emma:literal>
                </emma:interpretation>
              </emma:one-of>
            </emma:emma>
          </inkml:annotationXML>
          <inkml:trace contextRef="#ctx0" brushRef="#br5" timeOffset="373527.0561">8638 14523 1,'-3'-14'62,"-9"-4"1,12 18-1,-21-7 2,-24 8-31,34 16-4,5 8-1,2 15-5,1 2-1,3 13-1,0 0-2,0-2-2,0 1-6,3-6-3,-1-3-4,0-8 0,0-8-2,-1-6 2,0-8 0,1-8 0,-2-7 0,0 0-1,7-12 1,-5-6-1,3-8-2,-1-1-2,4-11-2,-1 1-1,3 2 0,1 0 0,1 4-1,6 8 1,-2 6 1,4 11 0,-2 6 2,1 6 1,-3 11 0,0 10 1,-4 7 1,-2 1 0,-5 5 0,-1-1 1,-2-1-2,-2 1 1,0-4-1,0-8-5,0-4-7,-2-6-18,2-30-21,0 13-27,13 0-2,0-6-6,-1-13-4</inkml:trace>
        </inkml:traceGroup>
        <inkml:traceGroup>
          <inkml:annotationXML>
            <emma:emma xmlns:emma="http://www.w3.org/2003/04/emma" version="1.0">
              <emma:interpretation id="{E73B623E-7449-4D2F-8C5B-93EE085CA5D3}" emma:medium="tactile" emma:mode="ink">
                <msink:context xmlns:msink="http://schemas.microsoft.com/ink/2010/main" type="inkWord" rotatedBoundingBox="12080,16663 12141,17005 11726,17079 11665,16737"/>
              </emma:interpretation>
              <emma:one-of disjunction-type="recognition" id="oneOf132">
                <emma:interpretation id="interp660" emma:lang="ko-KR" emma:confidence="0">
                  <emma:literal>a</emma:literal>
                </emma:interpretation>
                <emma:interpretation id="interp661" emma:lang="ko-KR" emma:confidence="0">
                  <emma:literal>다</emma:literal>
                </emma:interpretation>
                <emma:interpretation id="interp662" emma:lang="ko-KR" emma:confidence="0">
                  <emma:literal>요</emma:literal>
                </emma:interpretation>
                <emma:interpretation id="interp663" emma:lang="ko-KR" emma:confidence="0">
                  <emma:literal>와</emma:literal>
                </emma:interpretation>
                <emma:interpretation id="interp664" emma:lang="ko-KR" emma:confidence="0">
                  <emma:literal>사</emma:literal>
                </emma:interpretation>
              </emma:one-of>
            </emma:emma>
          </inkml:annotationXML>
          <inkml:trace contextRef="#ctx0" brushRef="#br5" timeOffset="374026.2569">9159 14751 12,'10'-16'43,"-8"2"3,-2-2-20,0 8 3,0 8 5,-13-2 5,-1 6 0,-1 11 0,-6 4-2,0 7-1,-2 7-5,1 1-6,1 6-7,3-6-4,6 4-5,4-8-3,8 1-2,5-9 0,8-4-1,4-7 0,7-7 0,1-2 0,1-5 0,1-7-2,-3-7-1,-3-4-1,-4-6-1,-1-1-1,-7-1 1,-3 3-1,-3 0 1,-1 5 0,-2 5 1,0 3 0,0 13 1,0 0 0,0 0 1,-2 5 0,2 11-1,0 0 1,0 5 0,0 2 1,1 1-1,3 0 1,4-3-2,1-2-1,2-2-3,4-7-5,-1-2-9,5-8-18,-3-18-18,6 13-25,-2-9-5,6 1-2,-5-10 0</inkml:trace>
        </inkml:traceGroup>
        <inkml:traceGroup>
          <inkml:annotationXML>
            <emma:emma xmlns:emma="http://www.w3.org/2003/04/emma" version="1.0">
              <emma:interpretation id="{7BF8AA8E-FC82-4F33-AD3F-38E43466F9BE}" emma:medium="tactile" emma:mode="ink">
                <msink:context xmlns:msink="http://schemas.microsoft.com/ink/2010/main" type="inkWord" rotatedBoundingBox="12227,17001 12316,16629 12531,16680 12442,17052"/>
              </emma:interpretation>
              <emma:one-of disjunction-type="recognition" id="oneOf133">
                <emma:interpretation id="interp665" emma:lang="ko-KR" emma:confidence="0">
                  <emma:literal>s</emma:literal>
                </emma:interpretation>
                <emma:interpretation id="interp666" emma:lang="ko-KR" emma:confidence="0">
                  <emma:literal>S</emma:literal>
                </emma:interpretation>
                <emma:interpretation id="interp667" emma:lang="ko-KR" emma:confidence="0">
                  <emma:literal>3</emma:literal>
                </emma:interpretation>
                <emma:interpretation id="interp668" emma:lang="ko-KR" emma:confidence="0">
                  <emma:literal>6</emma:literal>
                </emma:interpretation>
                <emma:interpretation id="interp669" emma:lang="ko-KR" emma:confidence="0">
                  <emma:literal>;</emma:literal>
                </emma:interpretation>
              </emma:one-of>
            </emma:emma>
          </inkml:annotationXML>
          <inkml:trace contextRef="#ctx0" brushRef="#br5" timeOffset="374307.0574">9663 14671 11,'7'-14'60,"-7"14"6,-2-11 2,-9 11 0,-2 7-34,-3 6-7,5 7-3,2-3-2,5 6 0,4-2-4,11-2-2,7 0-3,4-2-2,3 1 0,0-5-3,-3 4 0,-8 0-1,-6 1-1,-10 2 0,-13 1-1,-8-3-5,-6-1 0,-5 0 0,-2-3 0,1-6-3,4-6-49,10 0-28,4-6-3,15-4-5,2-11-4,11 0-4</inkml:trace>
        </inkml:traceGroup>
        <inkml:traceGroup>
          <inkml:annotationXML>
            <emma:emma xmlns:emma="http://www.w3.org/2003/04/emma" version="1.0">
              <emma:interpretation id="{73C31B62-A82C-44BB-9C09-7735C82ADBC9}" emma:medium="tactile" emma:mode="ink">
                <msink:context xmlns:msink="http://schemas.microsoft.com/ink/2010/main" type="inkWord" rotatedBoundingBox="13118,16307 17793,15987 17854,16876 13179,17196"/>
              </emma:interpretation>
              <emma:one-of disjunction-type="recognition" id="oneOf134">
                <emma:interpretation id="interp670" emma:lang="ko-KR" emma:confidence="0">
                  <emma:literal>i</emma:literal>
                </emma:interpretation>
                <emma:interpretation id="interp671" emma:lang="ko-KR" emma:confidence="0">
                  <emma:literal>「</emma:literal>
                </emma:interpretation>
                <emma:interpretation id="interp672" emma:lang="ko-KR" emma:confidence="0">
                  <emma:literal>r</emma:literal>
                </emma:interpretation>
                <emma:interpretation id="interp673" emma:lang="ko-KR" emma:confidence="0">
                  <emma:literal>ⅰ</emma:literal>
                </emma:interpretation>
                <emma:interpretation id="interp674" emma:lang="ko-KR" emma:confidence="0">
                  <emma:literal>卜</emma:literal>
                </emma:interpretation>
              </emma:one-of>
            </emma:emma>
          </inkml:annotationXML>
          <inkml:trace contextRef="#ctx0" brushRef="#br5" timeOffset="374743.8578">10450 14570 62,'0'0'78,"0"8"2,0 7-3,-4 5-3,0 8-44,4 5-11,-5 6-1,2 1-3,0-1-5,2-4-5,1-3-1,0-5 0,0-6-2,4-9-1,4 2-8,0-14-22,-8 0-45,15-2-3,-5-12-3,4-3-6,-3-11-4</inkml:trace>
          <inkml:trace contextRef="#ctx0" brushRef="#br5" timeOffset="374899.8581">10505 14514 0,'-4'-11'80,"-3"-1"2,5 3-4,-2-3-5,4 12-1,0-9-46,0 9-18,5 13-23,-5-2-24,26 7-31,-22-2-5,7 5-4,-1-4-4</inkml:trace>
        </inkml:traceGroup>
        <inkml:traceGroup>
          <inkml:annotationXML>
            <emma:emma xmlns:emma="http://www.w3.org/2003/04/emma" version="1.0">
              <emma:interpretation id="{00090CE8-6B60-4362-AA29-E7898B77F8D7}" emma:medium="tactile" emma:mode="ink">
                <msink:context xmlns:msink="http://schemas.microsoft.com/ink/2010/main" type="inkWord" rotatedBoundingBox="13322,16845 13669,16445 13896,16641 13549,17042"/>
              </emma:interpretation>
              <emma:one-of disjunction-type="recognition" id="oneOf135">
                <emma:interpretation id="interp675" emma:lang="ko-KR" emma:confidence="0">
                  <emma:literal>N</emma:literal>
                </emma:interpretation>
                <emma:interpretation id="interp676" emma:lang="ko-KR" emma:confidence="0">
                  <emma:literal>』</emma:literal>
                </emma:interpretation>
                <emma:interpretation id="interp677" emma:lang="ko-KR" emma:confidence="0">
                  <emma:literal>w</emma:literal>
                </emma:interpretation>
                <emma:interpretation id="interp678" emma:lang="ko-KR" emma:confidence="0">
                  <emma:literal>W</emma:literal>
                </emma:interpretation>
                <emma:interpretation id="interp679" emma:lang="ko-KR" emma:confidence="0">
                  <emma:literal>사</emma:literal>
                </emma:interpretation>
              </emma:one-of>
            </emma:emma>
          </inkml:annotationXML>
          <inkml:trace contextRef="#ctx0" brushRef="#br5" timeOffset="375508.2595">10777 14630 54,'0'0'67,"0"0"1,-8 10 2,6 2-28,0 10-6,-1 3-8,-4 3 0,-1 6-8,2-2-4,-2-1-2,0-1-4,1-2-4,-2-8-2,5-2 1,0-5-1,4-13-1,0 0 0,0 0-1,-8-3 1,8-11-1,0-5-1,4 2-1,2-7 1,2 1-1,1 0 0,1 4-1,1 3 0,1 7 0,0 4-1,-1 5 2,2 2-1,-2 9 1,5 3 0,-3 5 2,2-2 0,1 0 2,-1 0 0,0-4 1,1-6 1,1-3-1,1-4-3,-2-8-2,1-5 0,-2-5 0,0-6 0,-4-4 0,-2-4 0,-5-4 0,-2-1 0,-2 1 0,-4-3 0,-3 3 0,-1 4 0,0 7 0,-2 2 0,6 13 0,4 10-5,-10 0-28,6 8-19,3 9-32,5 4-1,2 1-4,6 5-3</inkml:trace>
        </inkml:traceGroup>
        <inkml:traceGroup>
          <inkml:annotationXML>
            <emma:emma xmlns:emma="http://www.w3.org/2003/04/emma" version="1.0">
              <emma:interpretation id="{5D8A0991-7FE5-4AB2-A6F0-C8495A262170}" emma:medium="tactile" emma:mode="ink">
                <msink:context xmlns:msink="http://schemas.microsoft.com/ink/2010/main" type="inkWord" rotatedBoundingBox="13820,16851 14223,16212 14613,16458 14210,17097"/>
              </emma:interpretation>
              <emma:one-of disjunction-type="recognition" id="oneOf136">
                <emma:interpretation id="interp680" emma:lang="ko-KR" emma:confidence="0">
                  <emma:literal>d</emma:literal>
                </emma:interpretation>
                <emma:interpretation id="interp681" emma:lang="ko-KR" emma:confidence="0">
                  <emma:literal>이</emma:literal>
                </emma:interpretation>
                <emma:interpretation id="interp682" emma:lang="ko-KR" emma:confidence="0">
                  <emma:literal>다</emma:literal>
                </emma:interpretation>
                <emma:interpretation id="interp683" emma:lang="ko-KR" emma:confidence="0">
                  <emma:literal>“</emma:literal>
                </emma:interpretation>
                <emma:interpretation id="interp684" emma:lang="ko-KR" emma:confidence="0">
                  <emma:literal>"</emma:literal>
                </emma:interpretation>
              </emma:one-of>
            </emma:emma>
          </inkml:annotationXML>
          <inkml:trace contextRef="#ctx0" brushRef="#br5" timeOffset="375976.2604">11385 14661 46,'4'-9'62,"-6"0"6,-10 5 2,-7-1-29,-6 5-5,-4 7-3,-3 6 1,-1 11-4,-3 1-3,7 7-8,0-2-5,12 3-3,6-7-3,11 0-3,4-9-1,12-8-1,6-5-3,7-4 0,6-11 0,5-5 0,-2-7 0,-1-4 0,-1-5 0,-3-8 0,-4-7 0,-4-7 0,-6-3 0,-5-5 0,-3 2 0,-3 3 0,-3 5 0,-3 7 0,1 11-2,-2 11 1,-1 10 2,0 13-1,-2 9 2,-2 14-2,-2 6 0,3 15 0,-2 5 0,-1 5 0,5 5 0,1 1 0,0-4 0,10-5 0,-1-7 0,8-6-34,19-10-46,-16-11-3,8-5-4,-5-12-5,5 0-5</inkml:trace>
        </inkml:traceGroup>
        <inkml:traceGroup>
          <inkml:annotationXML>
            <emma:emma xmlns:emma="http://www.w3.org/2003/04/emma" version="1.0">
              <emma:interpretation id="{66C11C36-B5BA-41BC-8DAB-E93EF0C94712}" emma:medium="tactile" emma:mode="ink">
                <msink:context xmlns:msink="http://schemas.microsoft.com/ink/2010/main" type="inkWord" rotatedBoundingBox="14313,16555 14822,16408 14936,16803 14428,16950"/>
              </emma:interpretation>
              <emma:one-of disjunction-type="recognition" id="oneOf137">
                <emma:interpretation id="interp685" emma:lang="ko-KR" emma:confidence="0">
                  <emma:literal>e</emma:literal>
                </emma:interpretation>
                <emma:interpretation id="interp686" emma:lang="ko-KR" emma:confidence="0">
                  <emma:literal>으</emma:literal>
                </emma:interpretation>
                <emma:interpretation id="interp687" emma:lang="ko-KR" emma:confidence="0">
                  <emma:literal>오</emma:literal>
                </emma:interpretation>
                <emma:interpretation id="interp688" emma:lang="ko-KR" emma:confidence="0">
                  <emma:literal>은</emma:literal>
                </emma:interpretation>
                <emma:interpretation id="interp689" emma:lang="ko-KR" emma:confidence="0">
                  <emma:literal>C</emma:literal>
                </emma:interpretation>
              </emma:one-of>
            </emma:emma>
          </inkml:annotationXML>
          <inkml:trace contextRef="#ctx0" brushRef="#br5" timeOffset="376366.2611">11669 14690 55,'-16'7'73,"16"-7"-1,-18 15-3,18-15 0,-1 14-30,11-14-25,9 0-1,4-1 1,8-7-2,2-1-1,5-8-1,1 0-2,2-6-2,-5 2-2,-5-2-3,-7-1-1,-9-4 0,-9 3-1,-6 0 1,-8 6-1,-12 3 1,-2 8 0,-5 8 3,-6 8 1,5 10 1,-1 6 0,3 8 1,4 3 0,5 6-1,1-2 1,9-2-3,7 2-3,7-3 0,15-8 0,6-5 0,10-7 0,6-10-3,11-2-22,-1 12-29,4-29-28,4-8-1,-10-7-7,2 0-2</inkml:trace>
        </inkml:traceGroup>
        <inkml:traceGroup>
          <inkml:annotationXML>
            <emma:emma xmlns:emma="http://www.w3.org/2003/04/emma" version="1.0">
              <emma:interpretation id="{CB5F1AD2-BF1C-4B01-B34A-12FBE1EE81F0}" emma:medium="tactile" emma:mode="ink">
                <msink:context xmlns:msink="http://schemas.microsoft.com/ink/2010/main" type="inkWord" rotatedBoundingBox="14842,17043 14993,16428 15235,16488 15085,17103"/>
              </emma:interpretation>
              <emma:one-of disjunction-type="recognition" id="oneOf138">
                <emma:interpretation id="interp690" emma:lang="ko-KR" emma:confidence="0">
                  <emma:literal>p</emma:literal>
                </emma:interpretation>
                <emma:interpretation id="interp691" emma:lang="ko-KR" emma:confidence="0">
                  <emma:literal>P</emma:literal>
                </emma:interpretation>
                <emma:interpretation id="interp692" emma:lang="ko-KR" emma:confidence="0">
                  <emma:literal>8</emma:literal>
                </emma:interpretation>
                <emma:interpretation id="interp693" emma:lang="ko-KR" emma:confidence="0">
                  <emma:literal>7</emma:literal>
                </emma:interpretation>
                <emma:interpretation id="interp694" emma:lang="ko-KR" emma:confidence="0">
                  <emma:literal>r</emma:literal>
                </emma:interpretation>
              </emma:one-of>
            </emma:emma>
          </inkml:annotationXML>
          <inkml:trace contextRef="#ctx0" brushRef="#br5" timeOffset="376818.6616">12267 14461 14,'-10'-4'71,"9"16"7,-6 4-1,7 9-3,-4 5 1,4 4-49,0 18-7,0-1 0,0 5-3,-2-1-3,1-1-4,-2-3 0,3-3-2,-3-6-3,3-9-4,0-6 0,0-9 0,0-8 0,0-10 0,0 0 0,-2-7 0,-1-12 0,-1-8 0,-2-10 0,1-8 0,0-7 0,4-5-11,1-2-2,3-2 0,7 0 1,1 9 2,9 8 2,6 6 4,3 11 4,3 9 3,0 12 2,2 6 0,-3 13 0,-5 8 1,-11 4 1,-12 9 0,-5 3-1,-14 6 0,-8-3-1,-10-4 0,-6-3-2,0-5-4,5 1-12,1-9-29,9-10-35,11-3-4,14-7-4,0-5-5,7-8-4</inkml:trace>
        </inkml:traceGroup>
        <inkml:traceGroup>
          <inkml:annotationXML>
            <emma:emma xmlns:emma="http://www.w3.org/2003/04/emma" version="1.0">
              <emma:interpretation id="{084782D6-DF89-40EC-90E2-63D0E67F2849}" emma:medium="tactile" emma:mode="ink">
                <msink:context xmlns:msink="http://schemas.microsoft.com/ink/2010/main" type="inkWord" rotatedBoundingBox="15184,16759 15427,16444 15657,16620 15414,16936"/>
              </emma:interpretation>
              <emma:one-of disjunction-type="recognition" id="oneOf139">
                <emma:interpretation id="interp695" emma:lang="ko-KR" emma:confidence="0">
                  <emma:literal>e</emma:literal>
                </emma:interpretation>
                <emma:interpretation id="interp696" emma:lang="ko-KR" emma:confidence="0">
                  <emma:literal>t</emma:literal>
                </emma:interpretation>
                <emma:interpretation id="interp697" emma:lang="ko-KR" emma:confidence="0">
                  <emma:literal>으</emma:literal>
                </emma:interpretation>
                <emma:interpretation id="interp698" emma:lang="ko-KR" emma:confidence="0">
                  <emma:literal>은</emma:literal>
                </emma:interpretation>
                <emma:interpretation id="interp699" emma:lang="ko-KR" emma:confidence="0">
                  <emma:literal>ㆍ</emma:literal>
                </emma:interpretation>
              </emma:one-of>
            </emma:emma>
          </inkml:annotationXML>
          <inkml:trace contextRef="#ctx0" brushRef="#br5" timeOffset="377193.0625">12458 14753 37,'13'4'71,"0"0"-1,1-2 1,1 0-3,5 1-39,-2-3-6,4-2-3,1-5-6,2-3-4,4-4-1,-2-2-3,5-7-2,-6 1-1,-1-5 0,-8 0-2,-6-1 1,-3-1-1,-8 8-1,-3-2 0,-9 9 0,-5 1 0,-4 12 1,2 9 2,-7 9 1,0 11 2,0 1 1,1 11 1,3-1 1,4 3-1,1-5-1,6-4 0,9-2-3,2-7-1,12-3-3,4-11-5,9-3-15,3-2-26,4-6-35,5-6 1,-4-14-9,3 2-3,-7-10 1</inkml:trace>
        </inkml:traceGroup>
        <inkml:traceGroup>
          <inkml:annotationXML>
            <emma:emma xmlns:emma="http://www.w3.org/2003/04/emma" version="1.0">
              <emma:interpretation id="{0B135DFA-845E-4CE4-B21E-9FAA40E0E863}" emma:medium="tactile" emma:mode="ink">
                <msink:context xmlns:msink="http://schemas.microsoft.com/ink/2010/main" type="inkWord" rotatedBoundingBox="15482,16609 15896,16377 16027,16612 15614,16844"/>
              </emma:interpretation>
              <emma:one-of disjunction-type="recognition" id="oneOf140">
                <emma:interpretation id="interp700" emma:lang="ko-KR" emma:confidence="0">
                  <emma:literal>N</emma:literal>
                </emma:interpretation>
                <emma:interpretation id="interp701" emma:lang="ko-KR" emma:confidence="0">
                  <emma:literal>w</emma:literal>
                </emma:interpretation>
                <emma:interpretation id="interp702" emma:lang="ko-KR" emma:confidence="0">
                  <emma:literal>사</emma:literal>
                </emma:interpretation>
                <emma:interpretation id="interp703" emma:lang="ko-KR" emma:confidence="0">
                  <emma:literal>W</emma:literal>
                </emma:interpretation>
                <emma:interpretation id="interp704" emma:lang="ko-KR" emma:confidence="0">
                  <emma:literal>ㅿ</emma:literal>
                </emma:interpretation>
              </emma:one-of>
            </emma:emma>
          </inkml:annotationXML>
          <inkml:trace contextRef="#ctx0" brushRef="#br5" timeOffset="377676.6634">12934 14505 54,'0'0'76,"0"0"4,-3 15-2,-1 2-3,-5 3-37,5 11-14,-5 5 0,-1-3-4,0-3-7,2 1-4,-2-6-3,5-4 0,2-5-2,-1-7 0,4-9-4,0 0 0,0 0 0,-5-15-3,5-2-5,0-1-2,0-4-2,6-1 1,0 1-1,1 0 2,4 6 3,-1 4 3,3 5 4,-2 4 4,3 3 0,-3 5 1,2 7 2,-1 2 0,3 2 2,3-1 0,3-3-1,3-3-1,1-4 0,3-5 0,-1 0-4,2-9-3,-5-4 0,-2-4 0,-4-2 0,-7-2 0,-4-2 0,-5-4 0,-2 0 0,-5-1 0,-6 1 0,3 3 0,-3 2 0,4 2-2,-2 4-30,1 9-21,8 7-30,0 0-2,0 7-4,0-7-2</inkml:trace>
        </inkml:traceGroup>
        <inkml:traceGroup>
          <inkml:annotationXML>
            <emma:emma xmlns:emma="http://www.w3.org/2003/04/emma" version="1.0">
              <emma:interpretation id="{0756EAF5-89AA-474F-A0C5-909D3094354A}" emma:medium="tactile" emma:mode="ink">
                <msink:context xmlns:msink="http://schemas.microsoft.com/ink/2010/main" type="inkWord" rotatedBoundingBox="15949,16654 16349,16082 16707,16333 16306,16905"/>
              </emma:interpretation>
              <emma:one-of disjunction-type="recognition" id="oneOf141">
                <emma:interpretation id="interp705" emma:lang="ko-KR" emma:confidence="0">
                  <emma:literal>d</emma:literal>
                </emma:interpretation>
                <emma:interpretation id="interp706" emma:lang="ko-KR" emma:confidence="0">
                  <emma:literal>이</emma:literal>
                </emma:interpretation>
                <emma:interpretation id="interp707" emma:lang="ko-KR" emma:confidence="0">
                  <emma:literal>』</emma:literal>
                </emma:interpretation>
                <emma:interpretation id="interp708" emma:lang="ko-KR" emma:confidence="0">
                  <emma:literal>ㆍ</emma:literal>
                </emma:interpretation>
                <emma:interpretation id="interp709" emma:lang="ko-KR" emma:confidence="0">
                  <emma:literal>a</emma:literal>
                </emma:interpretation>
              </emma:one-of>
            </emma:emma>
          </inkml:annotationXML>
          <inkml:trace contextRef="#ctx0" brushRef="#br5" timeOffset="378160.2642">13460 14525 16,'17'-13'57,"-4"3"6,-6-7 1,-5-6-22,-2 11-3,-10-1-4,-7 4-2,-3 5-3,-5 10-3,-3 5-3,-2 11-2,3 2-5,0 5-4,4 3-3,5 1-2,7 1-4,5-5 1,8-4-3,10-6-2,13-7 0,10-7 0,4-5 0,10-6 0,2-12 0,1-7 0,-2-7 0,-6-6 0,-4-5 0,-10-7 0,-11-3 0,-6-1 0,-9 0 0,-4 2 0,-2 5-4,-4 6-1,-3 6 1,0 15 2,0 10 2,-3 10 0,1 16 1,0 10 2,1 9-1,1 8 2,-4 5 1,6 4-5,2 3 0,2-4 0,3-2 0,0-3 0,3-5 0,4-6-3,5-5-39,5-8-37,-4-10-3,7-4-4,0-8-6,4-1-3</inkml:trace>
        </inkml:traceGroup>
        <inkml:traceGroup>
          <inkml:annotationXML>
            <emma:emma xmlns:emma="http://www.w3.org/2003/04/emma" version="1.0">
              <emma:interpretation id="{EB51D22E-B430-4CB7-82FD-90902CAFDE8C}" emma:medium="tactile" emma:mode="ink">
                <msink:context xmlns:msink="http://schemas.microsoft.com/ink/2010/main" type="inkWord" rotatedBoundingBox="16382,16578 16779,16318 17013,16675 16616,16935"/>
              </emma:interpretation>
              <emma:one-of disjunction-type="recognition" id="oneOf142">
                <emma:interpretation id="interp710" emma:lang="ko-KR" emma:confidence="0">
                  <emma:literal>e</emma:literal>
                </emma:interpretation>
                <emma:interpretation id="interp711" emma:lang="ko-KR" emma:confidence="0">
                  <emma:literal>으</emma:literal>
                </emma:interpretation>
                <emma:interpretation id="interp712" emma:lang="ko-KR" emma:confidence="0">
                  <emma:literal>오</emma:literal>
                </emma:interpretation>
                <emma:interpretation id="interp713" emma:lang="ko-KR" emma:confidence="0">
                  <emma:literal>ㄷ</emma:literal>
                </emma:interpretation>
                <emma:interpretation id="interp714" emma:lang="ko-KR" emma:confidence="0">
                  <emma:literal>C</emma:literal>
                </emma:interpretation>
              </emma:one-of>
            </emma:emma>
          </inkml:annotationXML>
          <inkml:trace contextRef="#ctx0" brushRef="#br5" timeOffset="378550.2649">13802 14544 20,'-13'-7'73,"5"5"0,0 0-1,8 2-4,0 0 1,0 0-49,0 0-11,15 0-1,4 0 2,8 0-1,0-2 2,9-5-3,-2-6-2,5 1-3,-6-6 0,-1-2-2,-7-2-1,-9-1 0,-6 3-2,-10 2 1,-4 5 0,-16 2 1,-5 11 3,-8 7 4,-7 9 1,-2 6 0,-1 7 1,2 9 1,3 2-3,7 4-7,6-4 0,11 0 0,11-3 0,10-5 0,17-6 0,13-7 0,8-6 0,16-4 0,5-9-7,0-2-74,0-9-4,-5-9-1,-4 3-5,-15-11-5</inkml:trace>
        </inkml:traceGroup>
        <inkml:traceGroup>
          <inkml:annotationXML>
            <emma:emma xmlns:emma="http://www.w3.org/2003/04/emma" version="1.0">
              <emma:interpretation id="{FBAAC91F-1B63-418C-997C-1594780FFDA5}" emma:medium="tactile" emma:mode="ink">
                <msink:context xmlns:msink="http://schemas.microsoft.com/ink/2010/main" type="inkWord" rotatedBoundingBox="16755,16516 17327,16158 17507,16448 16936,16805"/>
              </emma:interpretation>
              <emma:one-of disjunction-type="recognition" id="oneOf143">
                <emma:interpretation id="interp715" emma:lang="ko-KR" emma:confidence="0">
                  <emma:literal>N</emma:literal>
                </emma:interpretation>
                <emma:interpretation id="interp716" emma:lang="ko-KR" emma:confidence="0">
                  <emma:literal>w</emma:literal>
                </emma:interpretation>
                <emma:interpretation id="interp717" emma:lang="ko-KR" emma:confidence="0">
                  <emma:literal>』</emma:literal>
                </emma:interpretation>
                <emma:interpretation id="interp718" emma:lang="ko-KR" emma:confidence="0">
                  <emma:literal>니</emma:literal>
                </emma:interpretation>
                <emma:interpretation id="interp719" emma:lang="ko-KR" emma:confidence="0">
                  <emma:literal>O</emma:literal>
                </emma:interpretation>
              </emma:one-of>
            </emma:emma>
          </inkml:annotationXML>
          <inkml:trace contextRef="#ctx0" brushRef="#br5" timeOffset="379033.8656">14336 14399 24,'-6'17'77,"-4"4"6,-5 3-2,-4 3-4,-5 3-31,-2 5-7,4-3-12,-2 3-9,7-8-8,-1-6-3,5-7-3,8-5 0,5-9-1,0 0-3,5-5-3,3-12-6,5-1-15,-2-7-17,0 1-3,-1-1 4,-4-2 10,3 0 8,-7 6 3,4 5 13,-6 6 17,0 10 22,0 0 4,3 11-4,-2 4-6,2 6-7,2-4 2,2 5-3,6-4-3,5-5-3,5-1-3,5-4-2,6-2-8,2-5 0,4-1 0,-2-4 0,2-7 0,-7-3 0,-1-3 0,-10-7 0,-8-3 0,-2-2 0,-7-2 0,-5-5 0,0 3 0,-7-7 0,0 2-46,1 3-38,-1 4-1,7-2-6,-2 1-4,3 3 1</inkml:trace>
        </inkml:traceGroup>
        <inkml:traceGroup>
          <inkml:annotationXML>
            <emma:emma xmlns:emma="http://www.w3.org/2003/04/emma" version="1.0">
              <emma:interpretation id="{861BC898-D12F-45CB-9703-0F6D1325278F}" emma:medium="tactile" emma:mode="ink">
                <msink:context xmlns:msink="http://schemas.microsoft.com/ink/2010/main" type="inkWord" rotatedBoundingBox="17746,15998 17895,16562 17450,16679 17302,16115"/>
              </emma:interpretation>
              <emma:one-of disjunction-type="recognition" id="oneOf144">
                <emma:interpretation id="interp720" emma:lang="ko-KR" emma:confidence="0">
                  <emma:literal>t</emma:literal>
                </emma:interpretation>
                <emma:interpretation id="interp721" emma:lang="ko-KR" emma:confidence="0">
                  <emma:literal>£</emma:literal>
                </emma:interpretation>
                <emma:interpretation id="interp722" emma:lang="ko-KR" emma:confidence="0">
                  <emma:literal>七</emma:literal>
                </emma:interpretation>
                <emma:interpretation id="interp723" emma:lang="ko-KR" emma:confidence="0">
                  <emma:literal>亡</emma:literal>
                </emma:interpretation>
                <emma:interpretation id="interp724" emma:lang="ko-KR" emma:confidence="0">
                  <emma:literal>《</emma:literal>
                </emma:interpretation>
              </emma:one-of>
            </emma:emma>
          </inkml:annotationXML>
          <inkml:trace contextRef="#ctx0" brushRef="#br5" timeOffset="379283.4662">14877 14032 42,'9'24'72,"-5"6"3,-4 7 3,-22 8-33,13 10-1,-6 2-2,1 3-7,-1-1-9,4-6-7,2-5-5,8-5-3,4-9-3,15-12-8,6-9 0,10-8 0,4-5 0,1-1 0,-3-10 0,-1-19-73,-4 12-10,-15-7-1,-6-2-6,-11-9-6</inkml:trace>
          <inkml:trace contextRef="#ctx0" brushRef="#br5" timeOffset="379455.0665">14638 14264 8,'-26'0'77,"26"0"1,0 0-1,22-6-6,13-2-1,11 2-48,12 2-8,2 4-11,-1 0-28,-7 0-42,-1 0-5,-14 0-3,-5 0-4,-15 0-1</inkml:trace>
        </inkml:traceGroup>
      </inkml:traceGroup>
    </inkml:traceGroup>
    <inkml:traceGroup>
      <inkml:annotationXML>
        <emma:emma xmlns:emma="http://www.w3.org/2003/04/emma" version="1.0">
          <emma:interpretation id="{3A08C5B8-3C57-438B-9EA9-31D636A40C38}" emma:medium="tactile" emma:mode="ink">
            <msink:context xmlns:msink="http://schemas.microsoft.com/ink/2010/main" type="paragraph" rotatedBoundingBox="12274,17395 20140,16502 20234,17331 12368,18224" alignmentLevel="5"/>
          </emma:interpretation>
        </emma:emma>
      </inkml:annotationXML>
      <inkml:traceGroup>
        <inkml:annotationXML>
          <emma:emma xmlns:emma="http://www.w3.org/2003/04/emma" version="1.0">
            <emma:interpretation id="{2ABF3318-6412-4B4A-A3B0-98CE61B7B901}" emma:medium="tactile" emma:mode="ink">
              <msink:context xmlns:msink="http://schemas.microsoft.com/ink/2010/main" type="line" rotatedBoundingBox="12274,17395 20140,16502 20234,17331 12368,18224"/>
            </emma:interpretation>
          </emma:emma>
        </inkml:annotationXML>
        <inkml:traceGroup>
          <inkml:annotationXML>
            <emma:emma xmlns:emma="http://www.w3.org/2003/04/emma" version="1.0">
              <emma:interpretation id="{91B42214-DABA-4315-8041-79FCF31A69D8}" emma:medium="tactile" emma:mode="ink">
                <msink:context xmlns:msink="http://schemas.microsoft.com/ink/2010/main" type="inkWord" rotatedBoundingBox="12309,17461 13408,17400 13438,17938 12339,18000"/>
              </emma:interpretation>
              <emma:one-of disjunction-type="recognition" id="oneOf145">
                <emma:interpretation id="interp725" emma:lang="ko-KR" emma:confidence="0">
                  <emma:literal>에</emma:literal>
                </emma:interpretation>
                <emma:interpretation id="interp726" emma:lang="ko-KR" emma:confidence="0">
                  <emma:literal>세</emma:literal>
                </emma:interpretation>
                <emma:interpretation id="interp727" emma:lang="ko-KR" emma:confidence="0">
                  <emma:literal>떠</emma:literal>
                </emma:interpretation>
                <emma:interpretation id="interp728" emma:lang="ko-KR" emma:confidence="0">
                  <emma:literal>위</emma:literal>
                </emma:interpretation>
                <emma:interpretation id="interp729" emma:lang="ko-KR" emma:confidence="0">
                  <emma:literal>대</emma:literal>
                </emma:interpretation>
              </emma:one-of>
            </emma:emma>
          </inkml:annotationXML>
          <inkml:trace contextRef="#ctx0" brushRef="#br5" timeOffset="380422.2682">9957 15610 10,'4'-15'47,"-4"15"3,0-17-1,-26 10-32,26 7-2,-1-15 2,1 15 0,0-14 0,0 14-2,-5-15-1,5 15 0,-9-11-4,-6 10-3,1 1-3,-8 2 1,-3 10 3,-3 2 5,-1 14 3,-2 5 1,-4 6 4,8 6-2,-5 0 1,10 3-3,4-3-5,6-1-2,6-9-4,8-8-1,15-8-1,7-6-1,12-12 1,5-2-1,7-7 0,6-9-2,4-4-1,1 1-1,-5-9-2,0 2-1,-5 1-2,-7 1 0,-8-2 1,-4 4 0,-8 7 1,-8 5 1,-14 11 0,0 0 3,0 10 1,-8 9 1,-2 5-1,1 4 2,-2-1 0,11-1 1,2-4 0,12-7 1,12-7-2,3-5 1,7-6-1,0-9 1,3-3-1,-9-4 1,-7-4-1,-10 1-1,-12-2 1,-6-1-1,-13 5-1,-9 2 1,-6 1-4,-1 4-3,4 10-18,-2-2-56,4 5-2,9-2-3,8-4-6,11 6-4</inkml:trace>
          <inkml:trace contextRef="#ctx0" brushRef="#br5" timeOffset="380656.2686">10667 15398 32,'8'13'79,"-4"8"4,-1 6 0,-3 4-5,-4 6-35,-2 9-10,3 4-2,1 1-12,-2-2-5,4-3-5,0-4-2,0-5-7,1-7 0,4-2-15,1-6-64,-1-13-2,-5-9-3,10 0-6,0-8-7</inkml:trace>
        </inkml:traceGroup>
        <inkml:traceGroup>
          <inkml:annotationXML>
            <emma:emma xmlns:emma="http://www.w3.org/2003/04/emma" version="1.0">
              <emma:interpretation id="{D53EC2F3-1932-4D31-8199-EF65FB0E94D6}" emma:medium="tactile" emma:mode="ink">
                <msink:context xmlns:msink="http://schemas.microsoft.com/ink/2010/main" type="inkWord" rotatedBoundingBox="13616,17565 14052,17742 13936,18027 13500,17850"/>
              </emma:interpretation>
              <emma:one-of disjunction-type="recognition" id="oneOf146">
                <emma:interpretation id="interp730" emma:lang="ko-KR" emma:confidence="0">
                  <emma:literal>u</emma:literal>
                </emma:interpretation>
                <emma:interpretation id="interp731" emma:lang="ko-KR" emma:confidence="0">
                  <emma:literal>니</emma:literal>
                </emma:interpretation>
                <emma:interpretation id="interp732" emma:lang="ko-KR" emma:confidence="0">
                  <emma:literal>나</emma:literal>
                </emma:interpretation>
                <emma:interpretation id="interp733" emma:lang="ko-KR" emma:confidence="0">
                  <emma:literal>a</emma:literal>
                </emma:interpretation>
                <emma:interpretation id="interp734" emma:lang="ko-KR" emma:confidence="0">
                  <emma:literal>U</emma:literal>
                </emma:interpretation>
              </emma:one-of>
            </emma:emma>
          </inkml:annotationXML>
          <inkml:trace contextRef="#ctx0" brushRef="#br5" timeOffset="381467.47">10872 15663 44,'-3'-15'64,"3"15"4,-11-3 3,4 8-29,5 16-4,-3-2-6,4 12-3,-2-3-4,3 8 0,0-6-7,4 2-3,7-13-6,-2-3-2,9-5-1,2-9-1,5-2 0,3-13-2,1-2-1,-3-4 1,0-6-6,-1-5 0,-3 1 0,-4 2 0,-6 5-1,-4-1-1,-2 6 2,-3 3-1,-3 14 2,0 0 1,-9 2 2,3 12 2,-4 5-1,0 5 2,1 1-2,2 7 3,3-4-1,2 3 0,2-7-2,6-6-1,6 2-4,3-8-4,6-3-15,4 19-32,0-28-27,2-8-2,-2-7-5,1-3-5</inkml:trace>
        </inkml:traceGroup>
        <inkml:traceGroup>
          <inkml:annotationXML>
            <emma:emma xmlns:emma="http://www.w3.org/2003/04/emma" version="1.0">
              <emma:interpretation id="{366CB81D-7974-4414-A8B8-051D0A58CFDC}" emma:medium="tactile" emma:mode="ink">
                <msink:context xmlns:msink="http://schemas.microsoft.com/ink/2010/main" type="inkWord" rotatedBoundingBox="14059,17613 14495,17604 14501,17866 14064,17875"/>
              </emma:interpretation>
              <emma:one-of disjunction-type="recognition" id="oneOf147">
                <emma:interpretation id="interp735" emma:lang="ko-KR" emma:confidence="0">
                  <emma:literal>m</emma:literal>
                </emma:interpretation>
                <emma:interpretation id="interp736" emma:lang="ko-KR" emma:confidence="0">
                  <emma:literal>머</emma:literal>
                </emma:interpretation>
                <emma:interpretation id="interp737" emma:lang="ko-KR" emma:confidence="0">
                  <emma:literal>써</emma:literal>
                </emma:interpretation>
                <emma:interpretation id="interp738" emma:lang="ko-KR" emma:confidence="0">
                  <emma:literal>꺼</emma:literal>
                </emma:interpretation>
                <emma:interpretation id="interp739" emma:lang="ko-KR" emma:confidence="0">
                  <emma:literal>쇠</emma:literal>
                </emma:interpretation>
              </emma:one-of>
            </emma:emma>
          </inkml:annotationXML>
          <inkml:trace contextRef="#ctx0" brushRef="#br5" timeOffset="382075.8711">11372 15610 19,'0'0'76,"6"19"5,-6-2-4,-3 26-3,-3-18-38,1 4 0,-2-5-13,0 4-7,2-10-6,-4 0-4,7-6-1,2-12 0,0 0-1,0 0-1,0 0-1,11-14-2,-2-2-1,6-5-2,2-4-1,1 0 0,1 3-1,2-4 0,-3 4 1,-2 4 1,0 7 2,-4 5 2,-2 5 3,-10 1 0,9 10 2,-9 7 1,0 2 0,-4 4 0,-3-1-1,-1 2-1,0-2-1,2-2-1,1-6-1,0-6 1,5-8 0,0 9-1,0-9-1,10-12-1,3 1-3,-2-9-1,4-2-1,3-3-1,1 2 0,0-3 0,-1 4 1,0 3 1,-1 8 2,2 2 4,-4 8 1,0 1 2,-5 6 0,0 10 2,-4 0 0,0 1 1,-5 5-1,-1 1-7,0-1 0,-1 4 0,0-2 0,-2-6 0,3 4 0,0-7-18,0-15-62,11 14-3,0-14-4,7-4-6,-4-10-2</inkml:trace>
        </inkml:traceGroup>
        <inkml:traceGroup>
          <inkml:annotationXML>
            <emma:emma xmlns:emma="http://www.w3.org/2003/04/emma" version="1.0">
              <emma:interpretation id="{53E275E3-7D2B-459D-A9FE-D05F8EE9106C}" emma:medium="tactile" emma:mode="ink">
                <msink:context xmlns:msink="http://schemas.microsoft.com/ink/2010/main" type="inkWord" rotatedBoundingBox="14524,17685 14902,17525 14992,17738 14615,17899"/>
              </emma:interpretation>
              <emma:one-of disjunction-type="recognition" id="oneOf148">
                <emma:interpretation id="interp740" emma:lang="ko-KR" emma:confidence="0">
                  <emma:literal>N</emma:literal>
                </emma:interpretation>
                <emma:interpretation id="interp741" emma:lang="ko-KR" emma:confidence="0">
                  <emma:literal>w</emma:literal>
                </emma:interpretation>
                <emma:interpretation id="interp742" emma:lang="ko-KR" emma:confidence="0">
                  <emma:literal>n</emma:literal>
                </emma:interpretation>
                <emma:interpretation id="interp743" emma:lang="ko-KR" emma:confidence="0">
                  <emma:literal>ⅹ</emma:literal>
                </emma:interpretation>
                <emma:interpretation id="interp744" emma:lang="ko-KR" emma:confidence="0">
                  <emma:literal>Ⅹ</emma:literal>
                </emma:interpretation>
              </emma:one-of>
            </emma:emma>
          </inkml:annotationXML>
          <inkml:trace contextRef="#ctx0" brushRef="#br5" timeOffset="382621.8716">11950 15617 59,'8'1'76,"-8"-1"0,0 20 0,0-2-29,-6 0-12,-2 6-2,-1 1-10,-3-1-5,3 0-5,-4 0-4,5-7-4,-4 0-1,6-5-1,6-12-1,-8 10-2,8-10-3,-3-5-2,3-6-2,0-4 0,4-3-1,2-3-1,1-6 1,2 5 2,0 2 3,-2 2 2,1 2 3,0 8 3,-8 8 2,18-3 2,-8 7 1,-1 8 1,2 5-1,0-2 1,0 4 0,3-2-3,1 0-3,5-4-5,-4-5 0,8-4 0,-2-4 0,0 0 0,0-8 0,-4-8 0,-3-3 0,-4-2 0,-3 0 0,-4-3 0,-4-2 0,0 1 0,-1-1 0,-2 7 0,-5 2 0,4 3-32,4 14-51,-11-15-3,11 15-2,0 0-5,0 0-1</inkml:trace>
        </inkml:traceGroup>
        <inkml:traceGroup>
          <inkml:annotationXML>
            <emma:emma xmlns:emma="http://www.w3.org/2003/04/emma" version="1.0">
              <emma:interpretation id="{CA8F17FB-00B8-4FA4-AE10-FABE86BB9E99}" emma:medium="tactile" emma:mode="ink">
                <msink:context xmlns:msink="http://schemas.microsoft.com/ink/2010/main" type="inkWord" rotatedBoundingBox="15374,17507 15376,17903 15122,17904 15120,17508"/>
              </emma:interpretation>
              <emma:one-of disjunction-type="recognition" id="oneOf149">
                <emma:interpretation id="interp745" emma:lang="ko-KR" emma:confidence="0">
                  <emma:literal>S</emma:literal>
                </emma:interpretation>
                <emma:interpretation id="interp746" emma:lang="ko-KR" emma:confidence="0">
                  <emma:literal>s</emma:literal>
                </emma:interpretation>
                <emma:interpretation id="interp747" emma:lang="ko-KR" emma:confidence="0">
                  <emma:literal>,</emma:literal>
                </emma:interpretation>
                <emma:interpretation id="interp748" emma:lang="ko-KR" emma:confidence="0">
                  <emma:literal>b</emma:literal>
                </emma:interpretation>
                <emma:interpretation id="interp749" emma:lang="ko-KR" emma:confidence="0">
                  <emma:literal>8</emma:literal>
                </emma:interpretation>
              </emma:one-of>
            </emma:emma>
          </inkml:annotationXML>
          <inkml:trace contextRef="#ctx0" brushRef="#br5" timeOffset="382996.2726">12545 15505 39,'0'0'65,"0"0"4,0 0 2,-18 3-33,4 5-4,-4 2-1,2 1-2,3 2-4,2 4-5,9-3-4,2 7-3,9-1-2,8 2-1,6 1 0,3 0-2,6 2-8,-3-2-2,-4 2 0,-4-3 0,-10 2 0,-11-2 0,-7-5 0,-15 0 0,-6-5 0,-8-3 0,-1 0 0,0-5 0,7-2 0,3-2 0,11-1 0,6-1-87,10 2-2,-4-11-2,4 2-6,7 3-4</inkml:trace>
        </inkml:traceGroup>
        <inkml:traceGroup>
          <inkml:annotationXML>
            <emma:emma xmlns:emma="http://www.w3.org/2003/04/emma" version="1.0">
              <emma:interpretation id="{030327FD-E49B-48E6-83B2-C67D82907384}" emma:medium="tactile" emma:mode="ink">
                <msink:context xmlns:msink="http://schemas.microsoft.com/ink/2010/main" type="inkWord" rotatedBoundingBox="16800,16881 17335,16820 17391,17314 16856,17374"/>
              </emma:interpretation>
              <emma:one-of disjunction-type="recognition" id="oneOf150">
                <emma:interpretation id="interp750" emma:lang="ko-KR" emma:confidence="0">
                  <emma:literal>&gt;</emma:literal>
                </emma:interpretation>
                <emma:interpretation id="interp751" emma:lang="ko-KR" emma:confidence="0">
                  <emma:literal>〉</emma:literal>
                </emma:interpretation>
                <emma:interpretation id="interp752" emma:lang="ko-KR" emma:confidence="0">
                  <emma:literal>)</emma:literal>
                </emma:interpretation>
                <emma:interpretation id="interp753" emma:lang="ko-KR" emma:confidence="0">
                  <emma:literal>3</emma:literal>
                </emma:interpretation>
                <emma:interpretation id="interp754" emma:lang="ko-KR" emma:confidence="0">
                  <emma:literal>’</emma:literal>
                </emma:interpretation>
              </emma:one-of>
            </emma:emma>
          </inkml:annotationXML>
          <inkml:trace contextRef="#ctx0" brushRef="#br5" timeOffset="370001.4499">14219 14895 39,'-9'-6'57,"0"-2"3,9 8 3,-6-10-35,6 10 0,0 0-3,0 0-7,0 0-2,0 0-3,4-7-2,9 7-3,5 0-3,6 4-3,5-1-1,7 6 0,2-3 0,5 2 0,-2 2-1,2-1 0,-6 1 0,0 3 0,-8-1 1,-7 4 2,-8-2 3,-11 7 1,-3 1 0,-18 1 1,-5 10 0,-15-4 0,-2 5-2,-9-3-1,-1 3-2,-1-2-4,0 2-8,4-5-22,3-3-40,7-5-3,14-4-6,2-10-3,13-7-1</inkml:trace>
        </inkml:traceGroup>
        <inkml:traceGroup>
          <inkml:annotationXML>
            <emma:emma xmlns:emma="http://www.w3.org/2003/04/emma" version="1.0">
              <emma:interpretation id="{8F725CD3-BCD7-4AB8-ABBB-B4D50F8144CF}" emma:medium="tactile" emma:mode="ink">
                <msink:context xmlns:msink="http://schemas.microsoft.com/ink/2010/main" type="inkWord" rotatedBoundingBox="18388,16877 20159,16675 20227,17271 18456,17472"/>
              </emma:interpretation>
              <emma:one-of disjunction-type="recognition" id="oneOf151">
                <emma:interpretation id="interp755" emma:lang="ko-KR" emma:confidence="0">
                  <emma:literal>사</emma:literal>
                </emma:interpretation>
                <emma:interpretation id="interp756" emma:lang="ko-KR" emma:confidence="0">
                  <emma:literal>샤</emma:literal>
                </emma:interpretation>
                <emma:interpretation id="interp757" emma:lang="ko-KR" emma:confidence="0">
                  <emma:literal>仁</emma:literal>
                </emma:interpretation>
                <emma:interpretation id="interp758" emma:lang="ko-KR" emma:confidence="0">
                  <emma:literal>ㅼ</emma:literal>
                </emma:interpretation>
                <emma:interpretation id="interp759" emma:lang="ko-KR" emma:confidence="0">
                  <emma:literal>셔</emma:literal>
                </emma:interpretation>
              </emma:one-of>
            </emma:emma>
          </inkml:annotationXML>
          <inkml:trace contextRef="#ctx0" brushRef="#br1" timeOffset="388159.8816">16025 14886 43,'11'-18'70,"-4"3"2,-3 2-1,-4 3-31,0 10 1,0 0-2,-9 15-5,-3 8-3,-6 11-6,-3 12-4,-6 6 0,-2 6-18,-6 2-3,1 3 0,2-3 0,3-6 0,6-9 0,5-8 0,4-7 0,5-9 0,2-6 0,7-15 0,-6 8 0,6-8 0,0-6 0,3-9-31,1-1-54,-3-9-3,4-1-4,-5-10-3,1 4-2</inkml:trace>
          <inkml:trace contextRef="#ctx0" brushRef="#br1" timeOffset="388409.4822">15737 15012 49,'-5'-20'77,"4"9"1,1 11 1,0-10 0,-7 14-33,13 9-10,6 8-9,3 5-5,2 6-4,5 8-18,5-4 0,2 6 0,2-3 0,2 3 0,0-4 0,0-6 0,0-5 0,1-5 0,-3-5 0,-1-3 0,-6-7 0,6-29-23,-7 15-64,-8-6-3,5-1-2,-12-5-7,4 2-3</inkml:trace>
          <inkml:trace contextRef="#ctx0" brushRef="#br1" timeOffset="389080.2834">16390 15167 18,'-29'17'86,"1"-4"0,9-2-1,1-1-3,8-7 1,10-3-46,0 0-18,17 3-4,8-1-15,4-2 0,9 2 0,6-1 0,5 0 0,0-1 0,0 0 0,-1 0 0,-4 0 0,-4 0 0,0 0-25,-6-1-59,-6-6-4,-1 1-3,-6-7-5,4 3-2</inkml:trace>
          <inkml:trace contextRef="#ctx0" brushRef="#br1" timeOffset="388847.283">16329 15034 56,'0'0'87,"-12"-2"-1,12 2-4,0 0-1,-3-11-32,3 11-17,14-4-9,0 4-8,8 0-15,2 0 0,5 0 0,3 0 0,3 0 0,0 0 0,-2 1 0,-1-1 0,-3 1 0,-5 1 0,-1 3 0,-9-5-34,-5 0-48,-9 0-5,6 9-2,-6-9-6,-11 8 1</inkml:trace>
        </inkml:traceGroup>
        <inkml:traceGroup>
          <inkml:annotationXML>
            <emma:emma xmlns:emma="http://www.w3.org/2003/04/emma" version="1.0">
              <emma:interpretation id="{C18CE26C-67A2-4589-BF61-53CBF65BA7A2}" emma:medium="tactile" emma:mode="ink">
                <msink:context xmlns:msink="http://schemas.microsoft.com/ink/2010/main" type="inkWord" rotatedBoundingBox="19748,16993 20195,16958 20216,17221 19769,17256"/>
              </emma:interpretation>
              <emma:one-of disjunction-type="recognition" id="oneOf152">
                <emma:interpretation id="interp760" emma:lang="ko-KR" emma:confidence="0">
                  <emma:literal>0</emma:literal>
                </emma:interpretation>
                <emma:interpretation id="interp761" emma:lang="ko-KR" emma:confidence="0">
                  <emma:literal>ㅇ</emma:literal>
                </emma:interpretation>
                <emma:interpretation id="interp762" emma:lang="ko-KR" emma:confidence="0">
                  <emma:literal>〇</emma:literal>
                </emma:interpretation>
                <emma:interpretation id="interp763" emma:lang="ko-KR" emma:confidence="0">
                  <emma:literal>o</emma:literal>
                </emma:interpretation>
                <emma:interpretation id="interp764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389407.884">17112 14983 5,'-11'11'89,"-6"8"2,1 5-3,-2 0-4,3 5 1,15 5-41,-3-1-19,9-1-25,13-6 0,11-11 0,13-5 0,11-10 0,9-3 0,-1-17 0,-4-4 0,-10-8 0,-11-2 0,-16 2 0,-20-2 0,-14 6 0,-20 3 0,-14 7 0,3 6 0,-7 7 0,2 5 0,-3 36-17,12-27-69,12 3-5,4-3-2,7 0-7,-2-6-1</inkml:trace>
        </inkml:traceGroup>
      </inkml:traceGroup>
    </inkml:traceGroup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9:45.439"/>
    </inkml:context>
    <inkml:brush xml:id="br0">
      <inkml:brushProperty name="width" value="0.03969" units="cm"/>
      <inkml:brushProperty name="height" value="0.07938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2550 215 43,'-2'-20'70,"-1"-5"-2,-1 3 0,1-8-5,-2 7-45,0 2-7,-1 4-5,-4 3-7,-1 1-2,-4 2-2,-5 0-1,-7 8 1,-6 3-1,-9 0 0,-2 5 2,-8 4 2,-5 4 1,-6 1-1,-4 0 2,-2 3-1,-4-1 0,-2-1 1,-1 6-1,-2-2 0,-2 3 1,0 0 0,-3 7 0,-1-5-1,-3 5 1,-17 12 1,-2 4 0,-5 3 1,7 5 0,-4 3 1,8 1 0,0 4 0,8 3 2,23-11-2,6 3-1,2-3-2,7 2 0,7 6 0,2-2-1,6 2 1,6 0 0,7 2-1,5-1 1,9-1 1,7-1 0,5-3 0,5 0-1,7-1 2,5 0-2,5 2 1,7-7 0,4 5-1,3-3 1,2-4 0,8 2 0,-2-4 1,8 1-1,4 3 1,8-3-1,2 1 1,6-4 0,3 0-1,9-4-1,1 0 0,11-9-1,8-3 0,5-3 0,1-3-1,7-2 1,6-3 0,2 1 0,10-6 0,-3 4 1,8-4 0,4 2 0,5-3-1,7-3 1,2-3 1,5 2-1,1-1 1,3 0-1,2 0 1,-1 1-1,-1-5 1,0 4-1,0-2 0,2 2 0,-3-1 1,6-5-1,-1 1 0,8 0 0,7 1 0,-1 0-1,-8-1 0,13 2 0,8 0-2,-14-1 0,6 2 1,-4-2-1,-6 2 0,-3-1 1,8-1-1,-10 1 1,-8-2 1,5 6 1,2-1-1,-5 3 1,-3 4 0,4-3 1,-3 4-1,4-3 0,1 8 1,-4-10 0,-5 5-1,4-6 1,4 1-1,-7 0 0,-2-2 0,-2 0 0,3-1 0,-5 1 0,2-1 0,-3 2 1,4 2-1,-6 0 0,2 1 0,-1 5 2,-2-2-1,0 0 0,2-2 1,-2 2-1,2 0 0,-2 0 1,1-1-1,-1-6 0,5-1-1,-4 1 1,1 0-1,0-3 0,4-4 0,-3 2 0,1-3 1,1 0 0,2 0 1,-1 0 0,-2 0 1,6 0 0,-3-3 1,3-2 0,7 4-1,-7-2 1,-2 1-1,-4-5 0,12 0 0,-16-3-1,0 1 0,-6-1 0,-11 0-1,5-2 0,3-3 0,-8-2 0,-7-1 0,4-3 0,3-1 2,-1-2-2,-1-4 1,0-1-1,0-4 1,-3 2-1,1-4 0,-4 1-2,-1-4 0,-8-2 1,4-4-1,-6-3 0,-11 1 0,5-6 1,-2 1 0,-3-5 1,-2-5 1,1 3 0,-9-4 0,5 1 0,-3 4 0,-7-4 0,-4 2-1,-8 3 1,-5 1-2,-9-3 2,-5 1-2,-6 1 1,-11-1 0,-6-1-1,-7 2 2,-8 1 0,-8-2 0,-4 1-1,-9 2-1,-5 1 0,-8-2-1,-7 2-3,-10-4-3,-7 5 0,-8 2-2,-8 0-1,-11 3 0,-7 1 0,-11 6 1,-10 1 0,-9 4 2,-6 0 1,-12 0-1,-5 8 1,-6-3 2,-6 6 0,-4-9 2,-8 7 2,-1-4-2,-9 5 1,-1 0 0,-10 5 0,-3-5-2,-9 6 2,2 3-3,-11-1 2,-3 5-1,-5-3 1,-3 4-1,0-2 0,-7 2 2,-2 5 0,-4 3 1,-4 0 1,-4-6-1,-3 6 1,-1-1 1,-1-2-2,-2 4 0,-4-9 0,1 0 1,0-2-2,0 10 1,0-5 0,1 4 0,-1-1 0,-2-7 0,8 3 0,-6 5 1,1-3 0,0 0 0,2-5 1,-6 2 0,3-3 1,1 8 0,-1 0 0,1-2 1,-1 2-1,3-1-1,-1-1 0,5 1 0,-3-1-1,1 3 0,3-2-1,1-1 0,3 1 1,1 6-1,0 1 0,0 3 0,4-3 1,-1-1-1,2 4 1,1-3-1,0-1 0,6 0 1,4 0-1,1-2 1,6 2 1,3-4 1,3-2 0,2 6 0,6 1 0,1 4 0,3-5 1,4 3-1,5-3 0,4 2-1,3 1 0,6-1 1,1-2 1,7-2 1,1-1 1,6-1 0,4 4-1,4 0 0,6 3-2,2 2-7,10 4-16,7 7-42,8-4-5,7-1-5,7 1-3,8-4-1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9:48.38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DDD1A12-0C1F-47AE-8C44-737379EA5A24}" emma:medium="tactile" emma:mode="ink">
          <msink:context xmlns:msink="http://schemas.microsoft.com/ink/2010/main" type="writingRegion" rotatedBoundingBox="1331,5372 3826,5603 3728,6659 1233,6428"/>
        </emma:interpretation>
      </emma:emma>
    </inkml:annotationXML>
    <inkml:traceGroup>
      <inkml:annotationXML>
        <emma:emma xmlns:emma="http://www.w3.org/2003/04/emma" version="1.0">
          <emma:interpretation id="{3E5900DD-483E-488D-9090-826222B9E412}" emma:medium="tactile" emma:mode="ink">
            <msink:context xmlns:msink="http://schemas.microsoft.com/ink/2010/main" type="paragraph" rotatedBoundingBox="1331,5372 3826,5603 3728,6659 1233,64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D512B5-3E22-4E3E-9FF7-F282B69FA21D}" emma:medium="tactile" emma:mode="ink">
              <msink:context xmlns:msink="http://schemas.microsoft.com/ink/2010/main" type="line" rotatedBoundingBox="1331,5372 3826,5603 3728,6659 1233,6428"/>
            </emma:interpretation>
          </emma:emma>
        </inkml:annotationXML>
        <inkml:traceGroup>
          <inkml:annotationXML>
            <emma:emma xmlns:emma="http://www.w3.org/2003/04/emma" version="1.0">
              <emma:interpretation id="{6B1F5552-7598-43C3-9540-9E406906ED27}" emma:medium="tactile" emma:mode="ink">
                <msink:context xmlns:msink="http://schemas.microsoft.com/ink/2010/main" type="inkWord" rotatedBoundingBox="1331,5372 3826,5603 3728,6659 1233,6428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;</emma:literal>
                </emma:interpretation>
                <emma:interpretation id="interp2" emma:lang="ko-KR" emma:confidence="0">
                  <emma:literal>!</emma:literal>
                </emma:interpretation>
                <emma:interpretation id="interp3" emma:lang="ko-KR" emma:confidence="0">
                  <emma:literal>"</emma:literal>
                </emma:interpretation>
                <emma:interpretation id="interp4" emma:lang="ko-KR" emma:confidence="0">
                  <emma:literal>∞</emma:literal>
                </emma:interpretation>
              </emma:one-of>
            </emma:emma>
          </inkml:annotationXML>
          <inkml:trace contextRef="#ctx0" brushRef="#br0">-1361 3890 63,'-13'-10'71,"1"-4"-3,1-3-2,3-1-3,1 1-47,4 0-6,0-2-4,2 3-3,0 2 2,1 1 0,0-1 0,-3 6 2,3 8-4,-3-13-1,3 13-1,0 0-2,-4 11-1,4 9 0,0 11 0,0 9 1,1 6 4,2 15 2,3 6 0,-2 6 2,4 1-2,0-4 0,2-7-1,-2-6-1,2-8-1,-1-14 0,0-8 2,0-13 1,1-12 0,1-6-1,0-11-1,3-10-2,-1-13-1,4 1-4,-3-12-2,4 1-2,-5 0 0,2-1 0,1 5 1,-3 1 1,-3 10 2,2-1 2,-2 10-1,-3 3-1,-3 8-1,-4 13-1,0 0 0,10 7 3,-8 14 2,-2 9-1,3 5 6,1 12 0,5 3 1,-1 1 3,4 0-1,5-5-2,5-7 0,-3-9 3,4-5 1,-2-17 0,2-8 2,-2-8-1,1-13 0,-7-9 1,-1-5-2,0-3-3,-5-8-2,0 0-2,-2 2 0,-3-1 0,0 2-1,-3 6-1,-1 2-2,0 5-5,0 0-11,0 4-21,10 5-39,-10 0-1,5 0-4,-3-5-5,5 1 1</inkml:trace>
          <inkml:trace contextRef="#ctx0" brushRef="#br0" timeOffset="499.2009">-647 3439 58,'0'0'64,"6"13"1,-6 1 2,0 20-2,0 11-42,1 11-9,2 12 6,-3 8 0,1 5-2,2 0-4,-2-1-2,-1-5-3,0-9-2,-3-11-3,2-11 0,0-10 1,-1-8 3,1-10-1,1-6 0,0-10 1,4-21-2,6-1 0,1-5-6,5-5 0,2-5-6,6-5-1,-1 3 0,4-2 0,4 2 0,2 3 1,-3 4 1,-1 4 0,-3 9 1,-1 7 0,-4 3 1,-6 9 3,-3 12 1,-6 6 2,-4 10 1,-2 6 0,0 1 2,0 5 0,-1-1 0,-2-2-1,0-3-1,3-4-2,-1-4 0,1-7-2,0-5 1,1-4-7,-1-10-5,0 0-8,7-13-14,-3-7-15,7-1-29,-1-9-3,7-1-5,-1-7 2</inkml:trace>
          <inkml:trace contextRef="#ctx0" brushRef="#br0" timeOffset="1700.403">958 4259 67,'19'20'92,"3"3"-16,-8-8-76,-6-10 0,-8-5 0,0 0-51,9-5-43,-14-12 4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6:36.644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DFA3580-659C-4C88-AF77-A7F386590ECC}" emma:medium="tactile" emma:mode="ink">
          <msink:context xmlns:msink="http://schemas.microsoft.com/ink/2010/main" type="writingRegion" rotatedBoundingBox="18181,6307 23541,6234 23553,7109 18193,7182"/>
        </emma:interpretation>
      </emma:emma>
    </inkml:annotationXML>
    <inkml:traceGroup>
      <inkml:annotationXML>
        <emma:emma xmlns:emma="http://www.w3.org/2003/04/emma" version="1.0">
          <emma:interpretation id="{07BF591C-D062-4B17-BD95-92A455C637CD}" emma:medium="tactile" emma:mode="ink">
            <msink:context xmlns:msink="http://schemas.microsoft.com/ink/2010/main" type="paragraph" rotatedBoundingBox="18181,6307 23541,6234 23553,7109 18193,71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6ADF1D-EB1C-4577-B447-C902CF96813F}" emma:medium="tactile" emma:mode="ink">
              <msink:context xmlns:msink="http://schemas.microsoft.com/ink/2010/main" type="line" rotatedBoundingBox="18181,6307 23541,6234 23553,7109 18193,7182"/>
            </emma:interpretation>
          </emma:emma>
        </inkml:annotationXML>
        <inkml:traceGroup>
          <inkml:annotationXML>
            <emma:emma xmlns:emma="http://www.w3.org/2003/04/emma" version="1.0">
              <emma:interpretation id="{EA9F7C61-3920-4C3A-A568-ABE8335655EB}" emma:medium="tactile" emma:mode="ink">
                <msink:context xmlns:msink="http://schemas.microsoft.com/ink/2010/main" type="inkWord" rotatedBoundingBox="18181,6307 18632,6301 18643,7050 18191,7056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3</emma:literal>
                </emma:interpretation>
                <emma:interpretation id="interp2" emma:lang="ko-KR" emma:confidence="0">
                  <emma:literal>S</emma:literal>
                </emma:interpretation>
                <emma:interpretation id="interp3" emma:lang="ko-KR" emma:confidence="0">
                  <emma:literal>}</emma:literal>
                </emma:interpretation>
                <emma:interpretation id="interp4" emma:lang="ko-KR" emma:confidence="0">
                  <emma:literal>5</emma:literal>
                </emma:interpretation>
              </emma:one-of>
            </emma:emma>
          </inkml:annotationXML>
          <inkml:trace contextRef="#ctx0" brushRef="#br0">2260 3150 13,'11'0'37,"-11"0"3,11-34-21,-11 34-1,11 13 1,-6 1 5,1 6 2,-1 4 3,2 6 0,-2 5-3,-3 4-3,2 2-1,-4 1-2,0 1-3,0 1-1,0-6-3,-4 2-2,0-5-2,0-3-1,-2-3-1,0-6-1,1-1 0,1-7-1,0 0-1,4-15 1,-4 13 2,4-13 0,0 0-1,0 0 0,3-12 0,5-3 0,4-4-2,8-1-2,2-4-4,5 2 0,5-1 0,4 5 0,1 1-1,4 8-1,-2 5 0,-3 4 0,-6 6 0,1 8 2,-7 6 0,-6 5 3,-7 3 0,-11 2 2,-4 2 2,-12-4 1,-8 0 0,-10-2 1,-5-5-1,-2-7-1,-5 0 1,1-1-6,3-5 0,7-3 0,2 0 0,4-2 0,5-1 0,8 1-8,2-3-32,7-29-15,7 29-25,1-18-4,13 2-4,3-7-3</inkml:trace>
        </inkml:traceGroup>
        <inkml:traceGroup>
          <inkml:annotationXML>
            <emma:emma xmlns:emma="http://www.w3.org/2003/04/emma" version="1.0">
              <emma:interpretation id="{9FF0A1A9-977D-4D3F-A282-E4A2CE4A5BB0}" emma:medium="tactile" emma:mode="ink">
                <msink:context xmlns:msink="http://schemas.microsoft.com/ink/2010/main" type="inkWord" rotatedBoundingBox="18928,6622 19371,6615 19375,6898 18932,6904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二</emma:literal>
                </emma:interpretation>
                <emma:interpretation id="interp7" emma:lang="ko-KR" emma:confidence="0">
                  <emma:literal>ㄷ</emma:literal>
                </emma:interpretation>
                <emma:interpretation id="interp8" emma:lang="ko-KR" emma:confidence="0">
                  <emma:literal>느</emma:literal>
                </emma:interpretation>
                <emma:interpretation id="interp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499.2009">3030 3474 5,'-14'2'77,"14"-2"4,0 0-3,-11-2-4,11 2-1,0 0-43,0-9-10,0 9-8,16-6-6,-4 1-2,6 3-1,3-3-1,5 1 1,1 2-1,4-1 0,-1 2 0,0-1-1,-2 2 1,-1-2-1,1 1 0,-7-2-2,-3 3-4,-1 0-9,-3-3-16,-4 3-15,-10 0-30,4 4-3,-4-4-4,-15 16-4</inkml:trace>
          <inkml:trace contextRef="#ctx0" brushRef="#br0" timeOffset="733.2013">3012 3669 16,'-7'17'72,"7"-4"4,5-4-1,8-5-2,5-4 2,46 0-49,-35-2-6,1-3 0,7 2-3,0-4-4,2 3-2,-5-2-2,-1 3-1,-1-2-8,-6 4 0,-6-4-11,-5 5-16,-4 0-49,-11 0-4,0 0-2,-8 0-6,-5 0-5</inkml:trace>
        </inkml:traceGroup>
        <inkml:traceGroup>
          <inkml:annotationXML>
            <emma:emma xmlns:emma="http://www.w3.org/2003/04/emma" version="1.0">
              <emma:interpretation id="{DE830A9E-8D4F-4CA5-970E-FB2C9861B82C}" emma:medium="tactile" emma:mode="ink">
                <msink:context xmlns:msink="http://schemas.microsoft.com/ink/2010/main" type="inkWord" rotatedBoundingBox="20054,6369 20724,6360 20735,7147 20064,7156"/>
              </emma:interpretation>
              <emma:one-of disjunction-type="recognition" id="oneOf2">
                <emma:interpretation id="interp10" emma:lang="ko-KR" emma:confidence="0">
                  <emma:literal>c</emma:literal>
                </emma:interpretation>
                <emma:interpretation id="interp11" emma:lang="ko-KR" emma:confidence="0">
                  <emma:literal>C</emma:literal>
                </emma:interpretation>
                <emma:interpretation id="interp12" emma:lang="ko-KR" emma:confidence="0">
                  <emma:literal>(</emma:literal>
                </emma:interpretation>
                <emma:interpretation id="interp13" emma:lang="ko-KR" emma:confidence="0">
                  <emma:literal>으</emma:literal>
                </emma:interpretation>
                <emma:interpretation id="interp14" emma:lang="ko-KR" emma:confidence="0">
                  <emma:literal>{</emma:literal>
                </emma:interpretation>
              </emma:one-of>
            </emma:emma>
          </inkml:annotationXML>
          <inkml:trace contextRef="#ctx0" brushRef="#br0" timeOffset="3510.0062">4605 3291 19,'13'0'57,"-2"0"8,-11 0-1,14-3 0,-14 3-41,8-4-1,-8 4 1,7-9-3,-7 9-4,7-10-3,0 1-4,-7 9 0,9-18-2,-9 6-1,3 1-1,-3 1-2,0-2 1,-6 2-2,-5 4-1,-5 1-2,-5 5-1,-9 5 0,0 8 0,-10 8 2,-7 7 1,-2 8 2,-3 11 3,-2 1 1,3 6 1,9 3 1,3 2 0,9-1 0,9-2-1,11-2-2,10-4 0,13-6-2,10-2 1,10-6-2,7-8-1,7-7-2,7-5 0,-2-8 0,5-1 0,-3-7 0,-3 0 0,-7-7 0,-2 4-7,-6-8-22,-7-1-48,-1 4-5,-5-9-1,2 2-6,-4-6 1</inkml:trace>
        </inkml:traceGroup>
        <inkml:traceGroup>
          <inkml:annotationXML>
            <emma:emma xmlns:emma="http://www.w3.org/2003/04/emma" version="1.0">
              <emma:interpretation id="{8A043279-F214-43D9-9E82-E590C72BCBE5}" emma:medium="tactile" emma:mode="ink">
                <msink:context xmlns:msink="http://schemas.microsoft.com/ink/2010/main" type="inkWord" rotatedBoundingBox="20986,6562 21658,6553 21664,6974 20991,6983"/>
              </emma:interpretation>
              <emma:one-of disjunction-type="recognition" id="oneOf3">
                <emma:interpretation id="interp15" emma:lang="ko-KR" emma:confidence="0">
                  <emma:literal>t</emma:literal>
                </emma:interpretation>
                <emma:interpretation id="interp16" emma:lang="ko-KR" emma:confidence="0">
                  <emma:literal>*</emma:literal>
                </emma:interpretation>
                <emma:interpretation id="interp17" emma:lang="ko-KR" emma:confidence="0">
                  <emma:literal>교</emma:literal>
                </emma:interpretation>
                <emma:interpretation id="interp18" emma:lang="ko-KR" emma:confidence="0">
                  <emma:literal>가</emma:literal>
                </emma:interpretation>
                <emma:interpretation id="interp1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3978.007">5374 3406 18,'-1'-11'50,"0"0"8,1 11 2,0-17-31,0 17-3,0 0-3,0 0-1,0 0 1,6 14 1,-1 4-4,-1 7-1,0 4 2,0 6 0,3 3-1,1 5-4,-1-2-3,1-3-4,-1-3-2,-1-6-1,2-3-2,-2-5-1,-2-7-2,-4-6-2,0-8-5,0 0-25,12 6-44,-12-6-1,0-11-5,0-1-5,-4-2-2</inkml:trace>
          <inkml:trace contextRef="#ctx0" brushRef="#br0" timeOffset="4227.6074">5154 3668 11,'-30'0'76,"7"0"3,4-2-2,7-1-3,5-7-1,7 10-45,14-14-7,15 8-6,9 2-5,13-3-4,4-1 0,7 1-1,3 2-1,-4-1-2,-2 2-2,-5 3-7,-14-2-10,-3 3-27,-5 1-31,-9-1-2,-2 1-4,-6-2-7,1-2 3</inkml:trace>
        </inkml:traceGroup>
        <inkml:traceGroup>
          <inkml:annotationXML>
            <emma:emma xmlns:emma="http://www.w3.org/2003/04/emma" version="1.0">
              <emma:interpretation id="{5055C9E5-7C6E-4FA0-A55A-D025495B451F}" emma:medium="tactile" emma:mode="ink">
                <msink:context xmlns:msink="http://schemas.microsoft.com/ink/2010/main" type="inkWord" rotatedBoundingBox="22137,6386 22720,6378 22728,6972 22145,6980"/>
              </emma:interpretation>
              <emma:one-of disjunction-type="recognition" id="oneOf4">
                <emma:interpretation id="interp20" emma:lang="ko-KR" emma:confidence="0">
                  <emma:literal>D</emma:literal>
                </emma:interpretation>
                <emma:interpretation id="interp21" emma:lang="ko-KR" emma:confidence="0">
                  <emma:literal>B</emma:literal>
                </emma:interpretation>
                <emma:interpretation id="interp22" emma:lang="ko-KR" emma:confidence="0">
                  <emma:literal>口</emma:literal>
                </emma:interpretation>
                <emma:interpretation id="interp23" emma:lang="ko-KR" emma:confidence="0">
                  <emma:literal>ㅁ</emma:literal>
                </emma:interpretation>
                <emma:interpretation id="interp2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4726.8083">6291 3252 19,'-7'-18'64,"-4"2"5,7 5-1,-5-1-8,9 12-36,0 0 1,0 0-2,5 18-3,0 8-4,1 9-3,0 5 2,3 6 4,-1 6-1,-1-1-3,1 0-4,0-2-1,1-5-4,-2-5-1,0-4 0,-2-9-2,-2-7 0,0-4-3,-3-6 0,0-9-15,0 0-61,0 0-2,2-7-2,2-7-6,-4-5-6,3-3 8</inkml:trace>
          <inkml:trace contextRef="#ctx0" brushRef="#br0" timeOffset="5132.409">6211 3260 19,'0'-8'57,"0"-1"4,3 0 2,3 1-1,-6-1-38,17 4-1,9-2-2,11 4-1,2 3-2,8 0-3,0 10-3,6 2-1,0 7-1,3 9 0,-5 3-3,-7 6 1,-1 1-1,-10 4 2,-11 2-1,-12-5 0,-10 4 0,-14-3-1,-16-5 0,-9-1 0,-12-4-2,-3-3-1,-6-6-4,1-3-3,3-2-13,3-3-28,9-6-33,13-5-2,8-3-6,15-7-5,8-6 0</inkml:trace>
        </inkml:traceGroup>
        <inkml:traceGroup>
          <inkml:annotationXML>
            <emma:emma xmlns:emma="http://www.w3.org/2003/04/emma" version="1.0">
              <emma:interpretation id="{7787A83B-9DE7-42F1-B149-ECA9DBF32CAF}" emma:medium="tactile" emma:mode="ink">
                <msink:context xmlns:msink="http://schemas.microsoft.com/ink/2010/main" type="inkWord" rotatedBoundingBox="22875,6379 23543,6370 23552,7005 22884,7015"/>
              </emma:interpretation>
              <emma:one-of disjunction-type="recognition" id="oneOf5">
                <emma:interpretation id="interp25" emma:lang="ko-KR" emma:confidence="0">
                  <emma:literal>t</emma:literal>
                </emma:interpretation>
                <emma:interpretation id="interp26" emma:lang="ko-KR" emma:confidence="0">
                  <emma:literal>七</emma:literal>
                </emma:interpretation>
                <emma:interpretation id="interp27" emma:lang="ko-KR" emma:confidence="0">
                  <emma:literal>은</emma:literal>
                </emma:interpretation>
                <emma:interpretation id="interp28" emma:lang="ko-KR" emma:confidence="0">
                  <emma:literal>£</emma:literal>
                </emma:interpretation>
                <emma:interpretation id="interp2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5928.0104">7111 3812 17,'0'0'66,"0"0"10,-3 10-1,3-10 0,0 0-38,0 0 1,0 0-3,0-9-5,0-2-9,3 1-9,-2-5-3,2-4-2,-3-7-3,3-4-1,1-5-2,-1-4 0,2-4 0,-2-6-3,1 0-2,1-5-1,-2 6 1,-1-1-2,-2 4 1,0 7 0,0 9 0,-2 7 0,-2 6 0,4 16 0,0 0 2,-4 9 2,4 14 3,0 12 2,3 7 1,-1 12 3,4 2 3,4 6 0,1 2 0,1-4-5,2-5-6,4-4 0,4-8 0,4-10 0,3-11 0,3-6 0,5-10 0,0-5 0,2-4 0,-2-10 0,-4-4 0,0-1-40,-6 0-41,-6-6-4,-3 1-1,-8-2-6,-1 1 1</inkml:trace>
          <inkml:trace contextRef="#ctx0" brushRef="#br0" timeOffset="6193.2109">7002 3450 27,'-24'-4'79,"9"0"-3,4 0-1,11 4-1,4-14-1,14 9-49,14 1-6,9 1-5,6-1-2,8 0-1,7-2-2,2 4-2,-4 0-6,2 2-21,13 1-52,-34-1-3,-6 1-4,-20-1-5,-3-1-4</inkml:trace>
        </inkml:traceGroup>
      </inkml:traceGroup>
    </inkml:traceGroup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59:49.94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7EC5FE-3FA9-4FE2-A5C1-01B9CF00FC9D}" emma:medium="tactile" emma:mode="ink">
          <msink:context xmlns:msink="http://schemas.microsoft.com/ink/2010/main" type="writingRegion" rotatedBoundingBox="2642,5544 3736,5544 3736,7419 2642,7419"/>
        </emma:interpretation>
      </emma:emma>
    </inkml:annotationXML>
    <inkml:traceGroup>
      <inkml:annotationXML>
        <emma:emma xmlns:emma="http://www.w3.org/2003/04/emma" version="1.0">
          <emma:interpretation id="{5F0DDA07-2634-452D-8B0C-23789D14F757}" emma:medium="tactile" emma:mode="ink">
            <msink:context xmlns:msink="http://schemas.microsoft.com/ink/2010/main" type="paragraph" rotatedBoundingBox="2642,5544 3736,5544 3736,7419 2642,74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7C7D86-0113-426A-AB4A-06552859DA9D}" emma:medium="tactile" emma:mode="ink">
              <msink:context xmlns:msink="http://schemas.microsoft.com/ink/2010/main" type="line" rotatedBoundingBox="2642,5544 3736,5544 3736,7419 2642,7419"/>
            </emma:interpretation>
          </emma:emma>
        </inkml:annotationXML>
        <inkml:traceGroup>
          <inkml:annotationXML>
            <emma:emma xmlns:emma="http://www.w3.org/2003/04/emma" version="1.0">
              <emma:interpretation id="{F28F17E2-9769-4BDD-AF0B-6C6C3B8236E2}" emma:medium="tactile" emma:mode="ink">
                <msink:context xmlns:msink="http://schemas.microsoft.com/ink/2010/main" type="inkWord" rotatedBoundingBox="2642,5544 3736,5544 3736,7419 2642,7419"/>
              </emma:interpretation>
              <emma:one-of disjunction-type="recognition" id="oneOf0">
                <emma:interpretation id="interp0" emma:lang="ko-KR" emma:confidence="0">
                  <emma:literal>『</emma:literal>
                </emma:interpretation>
                <emma:interpretation id="interp1" emma:lang="ko-KR" emma:confidence="0">
                  <emma:literal>공</emma:literal>
                </emma:interpretation>
                <emma:interpretation id="interp2" emma:lang="ko-KR" emma:confidence="0">
                  <emma:literal>가</emma:literal>
                </emma:interpretation>
                <emma:interpretation id="interp3" emma:lang="ko-KR" emma:confidence="0">
                  <emma:literal>교</emma:literal>
                </emma:interpretation>
                <emma:interpretation id="interp4" emma:lang="ko-KR" emma:confidence="0">
                  <emma:literal>ⅳ</emma:literal>
                </emma:interpretation>
              </emma:one-of>
            </emma:emma>
          </inkml:annotationXML>
          <inkml:trace contextRef="#ctx0" brushRef="#br0">702 3697 14,'3'-11'70,"-3"2"2,4-2-4,-3-6 0,9 1-3,4 0-46,3-2-1,10 2-5,-3 1 0,8 2 0,-4 6-1,3 2-1,-2 3-2,-1 6-2,-5 10-3,-8 8 0,-2 7 1,-8 6-1,-5 6 0,-7 3-5,-5 7-18,-6 3-54,-8-10-3,1-3-3,-5-7-8,8-2-3</inkml:trace>
          <inkml:trace contextRef="#ctx0" brushRef="#br0" timeOffset="-343.2006">-88 3913 51,'7'-10'66,"-7"10"3,9 0 0,-9 11-1,0 5-42,0 8-9,0 1 0,0 4-1,2 3-3,3-6-4,5-3-1,1-4 1,3-4-1,1-8 0,4-5 0,0-2 0,3-9 0,-1-7-2,1-5-4,-3-5-1,2-3-2,-5-3 0,-2-1-1,-3 1-1,-5 1 0,-2 5 1,-3 5 2,-1 2 0,0 5-3,0 5 0,0 9-1,0 0 2,-2 16 2,2 3 3,0 15 1,0 7 1,1 14 3,6 14 2,1 15 0,3 9-2,0 9-8,1 5 0,-2 4 0,4 3 0,-5-3 0,-2-4 0,-1-11 0,-6-7 0,0-12 0,-2-8 0,-3-12 0,-5-12 0,2-10 0,-3-4 0,-1-13 0,-3-5 0,-1-7 0,-4-3 0,-1-3 0,-2-9 0,-1-1 0,0-14 0,-1-3 0,-1-5 0,5-4 0,0-8 0,3-7 0,5-3 0,4-5 0,7-1 0,2-2 0,8-1 0,8-1 0,8 3 0,5 0 0,8 6 0,3 3 0,7 3 0,-1 4 0,0 4 0,-1 9 0,-3 6 0,-7 3 0,-7 7 0,-5 4 0,-5 4 0,-7 5 0,-11 3 0,13-3 0,-13 3 0,0 0 0,0 0-19,0-18-59,0 18-3,-3-19-2,3 5-4,-3-10-5</inkml:trace>
        </inkml:traceGroup>
      </inkml:traceGroup>
    </inkml:traceGroup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5:10.99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2364EF-9915-4BAD-A41E-B0FBEC3C88CE}" emma:medium="tactile" emma:mode="ink">
          <msink:context xmlns:msink="http://schemas.microsoft.com/ink/2010/main" type="inkDrawing" rotatedBoundingBox="9795,17509 17169,17014 17177,17133 9803,17628" semanticType="underline" shapeName="Other">
            <msink:sourceLink direction="with" ref="{43C877BE-AA46-4287-A40F-0491E902AA43}"/>
          </msink:context>
        </emma:interpretation>
      </emma:emma>
    </inkml:annotationXML>
    <inkml:trace contextRef="#ctx0" brushRef="#br0">905 541 18,'-18'9'1,"3"-9"-1,1-4 1,-4 1-2,0-1 1,-5 0 0,1 2 0,-6 0 0,1-1 1,-5 1 1,-1 0-1,-3 1 1,-2-2 2,2 1 0,-1 1 2,-1-1 4,-2 1 0,6-2 5,-3 2 0,4-1 4,-2 1 1,5-1 1,-2 1 1,3-1 0,6 2-1,-5-1-2,5 1 0,-3-1-2,4 1-1,1 0-3,3 0 0,0 0 0,6 1-2,1 1-1,11-2-1,0 0-1,0 0 1,18 2-3,4-2 0,8 0-2,6 0-1,12-2 0,4-2 0,13-2-1,14 1 1,5-4 0,10 3-1,10-5 1,8 1 1,8-4 1,11 5 0,7-2 0,5 1 0,8 2 0,7-1-1,10 3-1,4 2 0,7-1-1,2 2-1,1 2 0,5-4 0,6 1 1,3-1-2,-2 0 1,-3-7 0,9 3-1,4-4 0,-4 1 1,3-1 0,-5-3-1,-9 0 2,1-1-1,-5 4 1,-6 2 0,-7-5-1,-2-1 1,-9 1-1,-5 3 0,-2 4-1,-9-1 1,-1 1 0,-13-2 0,-3 4 0,-8 1-1,-14-3 1,-6 2 0,-7-8-1,-10 5 1,-10-3 0,-7 3-1,-9 1 0,-15 2 1,-3 2 0,-11 2-1,-9 1 0,-7-1-1,-12 3-1,0 0-2,0 0-3,-14-7-3,2 2-5,-2 5-7,0-2-18,-1 2-35,6 2-2,-2-1-3,11-1 0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EB40DF2-3F56-4AA0-ADB3-BF59FF46EDB2}" emma:medium="tactile" emma:mode="ink">
          <msink:context xmlns:msink="http://schemas.microsoft.com/ink/2010/main" type="inkDrawing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6:28.55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E2D13B3-B479-4353-B1A0-B0F82CF57879}" emma:medium="tactile" emma:mode="ink">
          <msink:context xmlns:msink="http://schemas.microsoft.com/ink/2010/main" type="writingRegion" rotatedBoundingBox="1124,2251 20474,1763 20541,4430 1191,4918"/>
        </emma:interpretation>
      </emma:emma>
    </inkml:annotationXML>
    <inkml:traceGroup>
      <inkml:annotationXML>
        <emma:emma xmlns:emma="http://www.w3.org/2003/04/emma" version="1.0">
          <emma:interpretation id="{C0600762-BC3E-486D-B81A-97A383CD0010}" emma:medium="tactile" emma:mode="ink">
            <msink:context xmlns:msink="http://schemas.microsoft.com/ink/2010/main" type="paragraph" rotatedBoundingBox="1124,2251 18738,1807 18769,3022 1155,34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3FC562-B9B7-4A3E-A89A-FE1674ED069F}" emma:medium="tactile" emma:mode="ink">
              <msink:context xmlns:msink="http://schemas.microsoft.com/ink/2010/main" type="line" rotatedBoundingBox="1124,2251 18738,1807 18769,3022 1155,3467"/>
            </emma:interpretation>
          </emma:emma>
        </inkml:annotationXML>
        <inkml:traceGroup>
          <inkml:annotationXML>
            <emma:emma xmlns:emma="http://www.w3.org/2003/04/emma" version="1.0">
              <emma:interpretation id="{0F12D9AF-A584-4DCE-BA3D-A531924E8F8D}" emma:medium="tactile" emma:mode="ink">
                <msink:context xmlns:msink="http://schemas.microsoft.com/ink/2010/main" type="inkWord" rotatedBoundingBox="1125,2282 2306,2252 2327,3074 1145,3104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되</emma:literal>
                </emma:interpretation>
                <emma:interpretation id="interp2" emma:lang="ko-KR" emma:confidence="0">
                  <emma:literal>위</emma:literal>
                </emma:interpretation>
                <emma:interpretation id="interp3" emma:lang="ko-KR" emma:confidence="0">
                  <emma:literal>떠</emma:literal>
                </emma:interpretation>
                <emma:interpretation id="interp4" emma:lang="ko-KR" emma:confidence="0">
                  <emma:literal>히</emma:literal>
                </emma:interpretation>
              </emma:one-of>
            </emma:emma>
          </inkml:annotationXML>
          <inkml:trace contextRef="#ctx0" brushRef="#br0">391 187 38,'0'0'59,"2"11"2,-2-11-4,0-27-2,0 27-42,0 0-4,0 0-1,0 0 1,0 0 0,0 0 1,2-14 0,-1 5 0,-1-3 0,0-4-2,0 2-3,0-5-3,-1-1 0,-6 0-1,0 6-1,-3 0 0,-2 3 1,-5 4-2,-3 6 1,-5 6-1,-1 9 0,-2 7 1,-1 3 2,-1 13 1,0 2 3,-1 9 1,2 11 2,3 3-1,1 7 2,10-3-2,0 2-1,7-6-1,6 1-2,4-11-1,9-11 0,7-7 0,5-9 1,2-5-1,8-8 1,0-7 1,4-5-1,3-9-1,2-4 0,0-13-2,0 0-1,0-6 0,-3-4-2,2-1 0,-1 1-1,-2-4 0,-4 5-1,-4 2 2,-1 4 0,-8 2 0,0 9-1,-9 3 0,-2 10 1,-10 5 1,2 8 1,-3 15 0,-9 12 0,2 4 2,-3 7 0,4 7 1,2-4 0,3-5 0,6-4 0,13-14 0,9-13-1,7-13 1,7-5 1,3-17 0,0-6 0,-3-7 0,-7-3 1,-7-3 0,-11 1 0,-8 5 0,-7 3-5,-11 7 0,-8 6 0,-6 6 0,-6 4 0,0 7 0,-6 2 0,3 2-11,-1 4-22,4-1-20,11 3-28,0-7-1,20-1-7,-9-5-3</inkml:trace>
          <inkml:trace contextRef="#ctx0" brushRef="#br0" timeOffset="296.4004">1169-10 55,'0'0'75,"0"18"2,-5 11 0,-9 1-3,6-1-25,-3 27-31,1 15 1,6 1 1,-2 3-6,2-4-3,1-3-4,3-7-2,0-8-2,0-9-1,-1-16 0,1-1 1,0-9-3,0-9 0,0-9-5,0 0-19,8-5-53,8-7-3,-7-6-3,6-1-7,-4-11-4</inkml:trace>
        </inkml:traceGroup>
        <inkml:traceGroup>
          <inkml:annotationXML>
            <emma:emma xmlns:emma="http://www.w3.org/2003/04/emma" version="1.0">
              <emma:interpretation id="{4CB376C5-4F33-4247-928D-FE40A28DA7D6}" emma:medium="tactile" emma:mode="ink">
                <msink:context xmlns:msink="http://schemas.microsoft.com/ink/2010/main" type="inkWord" rotatedBoundingBox="2524,2697 2876,2688 2883,2994 2531,3003"/>
              </emma:interpretation>
              <emma:one-of disjunction-type="recognition" id="oneOf1">
                <emma:interpretation id="interp5" emma:lang="ko-KR" emma:confidence="0">
                  <emma:literal>u</emma:literal>
                </emma:interpretation>
                <emma:interpretation id="interp6" emma:lang="ko-KR" emma:confidence="0">
                  <emma:literal>a</emma:literal>
                </emma:interpretation>
                <emma:interpretation id="interp7" emma:lang="ko-KR" emma:confidence="0">
                  <emma:literal>나</emma:literal>
                </emma:interpretation>
                <emma:interpretation id="interp8" emma:lang="ko-KR" emma:confidence="0">
                  <emma:literal>U</emma:literal>
                </emma:interpretation>
                <emma:interpretation id="interp9" emma:lang="ko-KR" emma:confidence="0">
                  <emma:literal>ㅥ</emma:literal>
                </emma:interpretation>
              </emma:one-of>
            </emma:emma>
          </inkml:annotationXML>
          <inkml:trace contextRef="#ctx0" brushRef="#br0" timeOffset="780.0013">1420 471 27,'0'0'71,"0"0"2,0 0-3,0 0-5,1-48-25,-1 48-18,-2 11 1,-2 1-5,-2 9-1,1 1-2,2 6-1,-3 5 2,5 4-2,-2-4-5,5-2-4,3-4-1,5-10 0,2-4 0,5-10-4,3-3 0,0-10 0,0-9 0,2-6 0,-1-6 0,0 1 0,-2-2 0,-4 4 0,-4 2 0,-1 4 0,-2 8 0,-4 5 0,-4 9 0,0 0 0,0 8 0,-1 11 0,-1 1 0,0 9 0,-2 0 0,2 4 0,2-3 0,0 1 0,3-6 0,4-5 0,-2-9 0,9-8-48,5-3-32,-2-9-3,4-4-5,-4-12-4,7 0-3</inkml:trace>
        </inkml:traceGroup>
        <inkml:traceGroup>
          <inkml:annotationXML>
            <emma:emma xmlns:emma="http://www.w3.org/2003/04/emma" version="1.0">
              <emma:interpretation id="{1E45DE02-2916-419B-967A-094731D21D3D}" emma:medium="tactile" emma:mode="ink">
                <msink:context xmlns:msink="http://schemas.microsoft.com/ink/2010/main" type="inkWord" rotatedBoundingBox="2976,2650 3436,2639 3447,3084 2987,3096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써</emma:literal>
                </emma:interpretation>
                <emma:interpretation id="interp13" emma:lang="ko-KR" emma:confidence="0">
                  <emma:literal>쇠</emma:literal>
                </emma:interpretation>
                <emma:interpretation id="interp14" emma:lang="ko-KR" emma:confidence="0">
                  <emma:literal>쩌</emma:literal>
                </emma:interpretation>
              </emma:one-of>
            </emma:emma>
          </inkml:annotationXML>
          <inkml:trace contextRef="#ctx0" brushRef="#br0" timeOffset="1404.0021">1873 376 31,'0'13'75,"-1"2"-1,-6 4-1,0 5-3,-4 4-2,40 4-57,-29 2-6,-5-3 3,-4 3 0,4-4 0,-1-8 0,4-6 1,-1-4 2,3-12 1,0 0-1,0 0-2,0 0-3,4-22-5,4 1-1,-1-2-3,3-3-2,-1-4-2,1 2 1,0 1-2,-1 6 1,0 7 3,-2 5 1,-7 9 3,11 0 0,-9 6 2,1 9 2,-3 6 1,0 5 1,0 1 1,0 2 0,-3-2-2,3-7-1,-1 2 0,1-9 0,0-2 0,0-11 0,0 0-4,8 1 0,1-10 0,2-8 0,2-10 0,4 4 0,4-8 0,2-1 0,0 0 0,2 6 0,-3 7-4,0 4 0,-2 7 2,-2 7 2,-2 2 1,-2 9 2,-3 11 0,-2 5 0,1 3-3,-2 2 0,-2 6 0,2-4 0,-2 3 0,-2-6 0,3-4 0,-3-5 0,0-7 0,-3-4 0,4-1 0,-5 25-43,0-34-39,8-9-4,-7-6-3,7 1-7,-3-1-1</inkml:trace>
        </inkml:traceGroup>
        <inkml:traceGroup>
          <inkml:annotationXML>
            <emma:emma xmlns:emma="http://www.w3.org/2003/04/emma" version="1.0">
              <emma:interpretation id="{26940DB9-5A8F-4180-B228-144C823EF13A}" emma:medium="tactile" emma:mode="ink">
                <msink:context xmlns:msink="http://schemas.microsoft.com/ink/2010/main" type="inkWord" rotatedBoundingBox="3507,2584 3988,2572 4000,3034 3519,3047"/>
              </emma:interpretation>
              <emma:one-of disjunction-type="recognition" id="oneOf3">
                <emma:interpretation id="interp15" emma:lang="ko-KR" emma:confidence="0">
                  <emma:literal>N</emma:literal>
                </emma:interpretation>
                <emma:interpretation id="interp16" emma:lang="ko-KR" emma:confidence="0">
                  <emma:literal>~</emma:literal>
                </emma:interpretation>
                <emma:interpretation id="interp17" emma:lang="ko-KR" emma:confidence="0">
                  <emma:literal>』</emma:literal>
                </emma:interpretation>
                <emma:interpretation id="interp18" emma:lang="ko-KR" emma:confidence="0">
                  <emma:literal>M</emma:literal>
                </emma:interpretation>
                <emma:interpretation id="interp1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1887.603">2416 727 0,'-4'19'71,"-5"-8"2,3-1-1,-2-5 1,8-5-3,-8 1-30,8-7-29,4-4 2,3-11 2,5-4-3,-1-3-2,6-8-4,-4-2-1,5-1-1,-3 5-2,1 1 0,-5 5-1,-2 6 0,0 6-1,-1 8 2,-8 8 1,11 4 1,-3 7 1,-2 10 0,0 3 0,3 3 1,0 4-6,4 0 0,1-1 0,2-8 0,-1-1 0,2-8 0,-1-6 0,4-4 0,-4-3 0,1-11 0,-3-8 0,-1 0 0,1-6 0,-2-5 0,0 1 0,-4-6 0,0 2 0,-2 0 0,-1 4 0,-2 0 0,0 4 0,-3 6 0,2 4 0,-2 0 0,3 6 0,-3 36-66,0-27-22,10 7 0,-10-7-5,15 13-6</inkml:trace>
        </inkml:traceGroup>
        <inkml:traceGroup>
          <inkml:annotationXML>
            <emma:emma xmlns:emma="http://www.w3.org/2003/04/emma" version="1.0">
              <emma:interpretation id="{FA974312-0B94-4B10-AD08-51A2B632E395}" emma:medium="tactile" emma:mode="ink">
                <msink:context xmlns:msink="http://schemas.microsoft.com/ink/2010/main" type="inkWord" rotatedBoundingBox="3989,2636 4296,2628 4306,3002 3998,3010"/>
              </emma:interpretation>
              <emma:one-of disjunction-type="recognition" id="oneOf4">
                <emma:interpretation id="interp20" emma:lang="ko-KR" emma:confidence="0">
                  <emma:literal>」</emma:literal>
                </emma:interpretation>
                <emma:interpretation id="interp21" emma:lang="ko-KR" emma:confidence="0">
                  <emma:literal>s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3</emma:literal>
                </emma:interpretation>
                <emma:interpretation id="interp2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2246.4039">3104 374 45,'0'0'73,"0"0"-1,-5 0-2,-6 5-1,2-27-7,1 36-48,4 6 2,2 5 1,2 0-1,7 5 1,6-8 0,2-1-1,3 1-9,0-2-7,-3 2 0,-5-6 0,-6-1 0,-4-1 0,-14 2 0,-7 1 0,-8 1 0,-2-8 0,-7 3 0,-2-5 0,5 3 0,3-4 0,7 3 0,6-7-35,4-6-53,15 3-4,-6-21-3,10 8-8,2-8 5</inkml:trace>
        </inkml:traceGroup>
        <inkml:traceGroup>
          <inkml:annotationXML>
            <emma:emma xmlns:emma="http://www.w3.org/2003/04/emma" version="1.0">
              <emma:interpretation id="{070C9484-9D0A-4719-A25D-A280BA8E389C}" emma:medium="tactile" emma:mode="ink">
                <msink:context xmlns:msink="http://schemas.microsoft.com/ink/2010/main" type="inkWord" rotatedBoundingBox="4886,2518 6315,2482 6328,2985 4898,3021"/>
              </emma:interpretation>
              <emma:one-of disjunction-type="recognition" id="oneOf5">
                <emma:interpretation id="interp25" emma:lang="ko-KR" emma:confidence="0">
                  <emma:literal>…</emma:literal>
                </emma:interpretation>
                <emma:interpretation id="interp26" emma:lang="ko-KR" emma:confidence="0">
                  <emma:literal>빠</emma:literal>
                </emma:interpretation>
                <emma:interpretation id="interp27" emma:lang="ko-KR" emma:confidence="0">
                  <emma:literal>와</emma:literal>
                </emma:interpretation>
                <emma:interpretation id="interp28" emma:lang="ko-KR" emma:confidence="0">
                  <emma:literal>따</emma:literal>
                </emma:interpretation>
                <emma:interpretation id="interp29" emma:lang="ko-KR" emma:confidence="0">
                  <emma:literal>원</emma:literal>
                </emma:interpretation>
              </emma:one-of>
            </emma:emma>
          </inkml:annotationXML>
          <inkml:trace contextRef="#ctx0" brushRef="#br0" timeOffset="6489.6114">3985 474 8,'15'-7'51,"-6"-3"6,3 0 4,-6-1-27,1 2-1,-1-2 0,-2-1-3,0-3-4,-1 0-4,-2-5-3,-1 2-4,0-1-5,-1 1 0,-2 0-3,0 4-2,-2-1 0,-2 6-3,-3 4-1,-1 5 0,-5 5 0,-4 8-3,0 11 2,-5 3 2,-4 12 2,1 6 2,-1 5 1,3 4 0,4 0 0,4-5 1,7-7-2,4-2 0,6-11-2,2-5 1,8-11 1,6-12-1,3-2 0,5-12-1,3-11-4,2-1 0,-2-10 0,3-3 0,-4-6 0,-4 3 0,-5-1 0,-4 7-4,-5 5 1,-2 4 2,-3 7-2,-2 5 1,0 14-1,0 0 1,2 4-1,-2 12 3,0 6-1,0 8 0,0 2 2,0 3 2,0 6 0,-2-5 1,2-1-1,3-7-1,4 0 0,0-11 0,4-1 1,1-8-3,3-7 0,3-5 0,0-6 0,4-10 0,0-6 0,0-6 0,5-4 0,-5 1 0,1-6 0,-1 7 0,-4-1 0,-4 8 0,-2 2 0,-2 7 0,-3 5 0,-2 4 0,-5 9 0,0 0 0,10 6 0,-3 6 0,-3 8 0,0 2 0,2 2 0,-1 3 0,2 2 0,0-1 0,1-3 0,5-3 0,0-7 0,5 3 0,7-10 0,4-8 0,4-2 0,7-10 0,0-4 0,1-4 0,2-7 0,1-3 0,-4 1 0,-8-2 0,-5-1 0,-5 1 0,-5-3 0,-7 7 0,-9 6 0,-4 1 0,-11 8 0,-2 10 0,-9 2 0,0 6 0,0 13 0,-2 5 0,5 5 0,4 6 0,7-2 0,8 0 0,5 1 0,13-3 0,8-4 0,7-5 0,5-2 0,5-9 0,4 0 0,1-5 0,1-6 0,1-1-41,-3-1-44,-8-9-4,0-3-5,-13-3-6,0 4 2</inkml:trace>
        </inkml:traceGroup>
        <inkml:traceGroup>
          <inkml:annotationXML>
            <emma:emma xmlns:emma="http://www.w3.org/2003/04/emma" version="1.0">
              <emma:interpretation id="{7EEBB294-9016-4704-BEDB-F3F667F16B82}" emma:medium="tactile" emma:mode="ink">
                <msink:context xmlns:msink="http://schemas.microsoft.com/ink/2010/main" type="inkWord" rotatedBoundingBox="6678,2326 7281,2311 7297,2936 6693,2951"/>
              </emma:interpretation>
              <emma:one-of disjunction-type="recognition" id="oneOf6">
                <emma:interpretation id="interp30" emma:lang="ko-KR" emma:confidence="0">
                  <emma:literal>d</emma:literal>
                </emma:interpretation>
                <emma:interpretation id="interp31" emma:lang="ko-KR" emma:confidence="0">
                  <emma:literal>이</emma:literal>
                </emma:interpretation>
                <emma:interpretation id="interp32" emma:lang="ko-KR" emma:confidence="0">
                  <emma:literal>a</emma:literal>
                </emma:interpretation>
                <emma:interpretation id="interp33" emma:lang="ko-KR" emma:confidence="0">
                  <emma:literal>여</emma:literal>
                </emma:interpretation>
                <emma:interpretation id="interp34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7394.4129">5924 387 25,'0'0'59,"-10"8"4,10-8 0,0 0 0,0 0-33,4-8-9,-4 8-2,0-9 1,0 9 0,-8-18-2,0 5-3,-1-4-4,-6 3-2,3-4-3,-5 3-2,-5-1-3,1 6 0,-2 4-1,-4 7 2,0 10 1,-3 7 1,4 10 3,-3 6 1,3 7 0,4 3 0,2 4 1,7-5-3,4-1 2,9-3-8,3-9 0,11-4 0,8-13 0,10-8 0,6-6 0,8-15 0,2-7 0,4-7 0,-1-10 0,-1-4 0,-6-3 0,-7-7 0,-8 0 0,-7 1 0,-5 1 0,-6 2 0,-7 6 0,-3 2 0,-1 10 0,-3 7 0,-2 7 0,-1 9 0,-2 9 0,-1 7 0,2 7 0,0 15 0,-2 5 0,4 8 0,1 9 0,2 2 0,2 2 0,3 2 0,5 1 0,1-8 0,3-2 0,-1-10 0,0-5 0,0-7 0,0-8 0,0-10 0,-1-5-6,-10-3-74,11-6-3,0-9-3,4 4-6,-1-5-3</inkml:trace>
        </inkml:traceGroup>
        <inkml:traceGroup>
          <inkml:annotationXML>
            <emma:emma xmlns:emma="http://www.w3.org/2003/04/emma" version="1.0">
              <emma:interpretation id="{D8E96550-4A0F-4ED2-BEF4-2EF8A1988BFE}" emma:medium="tactile" emma:mode="ink">
                <msink:context xmlns:msink="http://schemas.microsoft.com/ink/2010/main" type="inkWord" rotatedBoundingBox="7353,2551 7751,2540 7762,2963 7364,2973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은</emma:literal>
                </emma:interpretation>
                <emma:interpretation id="interp38" emma:lang="ko-KR" emma:confidence="0">
                  <emma:literal>c</emma:literal>
                </emma:interpretation>
                <emma:interpretation id="interp3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800.0137">6238 516 39,'0'9'75,"0"-9"-2,0 0-4,0 12-1,0-12-1,11 0-59,3-4-3,2-1 0,8 0 1,2-4 0,5-1-1,1-5 0,1 2-2,-1-6 2,0-2-2,-5-3-2,-3-1 0,-6-1-1,-6 1-1,-8 1 0,-4 6 0,-5 4-1,-12 5 2,-2 7 4,-12 3 2,1 10 3,-7 9 1,0 8 1,-2 3 2,3 1-1,5 3-5,3 5-7,10-4 0,3 4 0,8-9 0,7-2 0,7-3 0,8-2 0,6-6 0,8-5 0,2-5 0,5-5 0,7-3 0,-2-3-76,3-13-9,5-4-1,-9-11-8,2 4-3</inkml:trace>
        </inkml:traceGroup>
        <inkml:traceGroup>
          <inkml:annotationXML>
            <emma:emma xmlns:emma="http://www.w3.org/2003/04/emma" version="1.0">
              <emma:interpretation id="{05D6E596-810F-47E2-BA43-AF7892092AC7}" emma:medium="tactile" emma:mode="ink">
                <msink:context xmlns:msink="http://schemas.microsoft.com/ink/2010/main" type="inkWord" rotatedBoundingBox="7764,2084 8909,2055 8932,2960 7787,2989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₩</emma:literal>
                </emma:interpretation>
                <emma:interpretation id="interp42" emma:lang="ko-KR" emma:confidence="0">
                  <emma:literal>유</emma:literal>
                </emma:interpretation>
                <emma:interpretation id="interp43" emma:lang="ko-KR" emma:confidence="0">
                  <emma:literal>싸</emma:literal>
                </emma:interpretation>
                <emma:interpretation id="interp4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8174.4143">7128-72 35,'6'-32'53,"-2"7"3,-7 4 3,-3 6-33,0-1 2,-5 6-28,-2 2 0,-5 6 28,2 2-5,-6 9-2,2 6 1,-3 7 0,2 12 0,-1 5-4,2 8 0,0 11-1,2 3-2,6 9-1,1-1-3,4-2-1,1-1-3,6-5-1,0-2-6,3-11 0,3-2 0,-2-10 0,1-7 0,0 0 0,-1-10 0,0-3 0,-1-6-8,-3-10-37,0 0-35,0 0-1,0 0-6,5-19-3,-5 2-1</inkml:trace>
          <inkml:trace contextRef="#ctx0" brushRef="#br0" timeOffset="8595.615">6665 430 49,'-14'1'75,"5"-1"-1,9 0-3,0 0-3,12 0 0,24-4-61,-7-1-3,14 0 3,-1 2 2,6-1-1,2 0 1,-6-2 0,2-2-2,-6 0 0,-3 0-2,-5 2-4,-6-2 1,-7 0-1,-4-2 0,-1 3-2,-3-1 1,-3-2-4,-8 10 1,0 0 2,11 0 1,-7 10 3,-4 4 1,2 7 3,-2 2 0,0 7 4,-2 0-5,0 3-6,-3-2 0,0 0 0,2-6 0,0-5 0,2-1 0,1-6 0,0-6 0,0-7 0,0 0 0,0-9-26,4-8-56,7-9-4,-7-6-2,6-6-6,-6-4-2</inkml:trace>
          <inkml:trace contextRef="#ctx0" brushRef="#br0" timeOffset="8720.4152">7299 286 46,'-11'-13'88,"11"13"-3,-15-14-8,15 14-4,-14-12-2,-66 12-59,80 0-24,0 0-25,3 15-38,5-10-2,6 7-4,-3-6-4,4 7 4</inkml:trace>
          <inkml:trace contextRef="#ctx0" brushRef="#br0" timeOffset="9204.016">7342 533 67,'0'0'79,"0"11"-4,0-11 1,0 0-4,0 0-28,1-10-26,0 1-3,2-5-5,1 0 0,3-2-3,0-4-3,0-2-1,3-5 0,1 1-1,-2 2-1,2 4-1,0 2 0,-1 2 0,-2 11 0,3 1 2,-1 13-2,0 12 2,-2 2 0,0 6 2,0 2 0,1 2 0,-2-2 1,2-3-3,-2-7-2,6-4 0,-1-9 0,3-4 0,3-8 0,4-6 0,1-7 0,1-9 0,-1-4 0,-1-7 0,-4-1 0,0-1 0,-5 0 0,-5-1 0,-3 6 0,-2 6 0,0 8 0,-3 2 0,1 9 0,-1 9-41,-1-11-44,1 11-3,0 7-5,0-7-2,12 10 0</inkml:trace>
        </inkml:traceGroup>
        <inkml:traceGroup>
          <inkml:annotationXML>
            <emma:emma xmlns:emma="http://www.w3.org/2003/04/emma" version="1.0">
              <emma:interpretation id="{F901E4D5-49BB-45F1-9CE1-3759499FBBCD}" emma:medium="tactile" emma:mode="ink">
                <msink:context xmlns:msink="http://schemas.microsoft.com/ink/2010/main" type="inkWord" rotatedBoundingBox="9075,2378 9142,2377 9153,2805 9086,2807"/>
              </emma:interpretation>
              <emma:one-of disjunction-type="recognition" id="oneOf9">
                <emma:interpretation id="interp45" emma:lang="ko-KR" emma:confidence="0">
                  <emma:literal>i</emma:literal>
                </emma:interpretation>
                <emma:interpretation id="interp46" emma:lang="ko-KR" emma:confidence="0">
                  <emma:literal>ⅰ</emma:literal>
                </emma:interpretation>
                <emma:interpretation id="interp47" emma:lang="ko-KR" emma:confidence="0">
                  <emma:literal>「</emma:literal>
                </emma:interpretation>
                <emma:interpretation id="interp48" emma:lang="ko-KR" emma:confidence="0">
                  <emma:literal>:</emma:literal>
                </emma:interpretation>
                <emma:interpretation id="interp49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9406.8164">7978 284 65,'4'21'77,"-4"0"0,0 2-4,0-2-2,-27 1-38,23 3-10,2-2-4,1 0-4,1-6-5,0-3-2,0 1-1,3-5-1,1-1-2,-4-9-14,8 5-62,2-5-4,-5-9-2,2-4-7,-3-10-5</inkml:trace>
          <inkml:trace contextRef="#ctx0" brushRef="#br0" timeOffset="9578.4167">7981 111 1,'0'0'90,"-15"-7"0,15 7-5,-15 1-6,15-1 0,-8 6-4,14 2-70,-4 1-6,1 3-3,-1-2-12,2 3-59,5 4-3,-2-8-1,9 2-7,-1-9-4</inkml:trace>
        </inkml:traceGroup>
        <inkml:traceGroup>
          <inkml:annotationXML>
            <emma:emma xmlns:emma="http://www.w3.org/2003/04/emma" version="1.0">
              <emma:interpretation id="{4CC38ED9-969B-4DC9-87BC-242609BAEDB3}" emma:medium="tactile" emma:mode="ink">
                <msink:context xmlns:msink="http://schemas.microsoft.com/ink/2010/main" type="inkWord" rotatedBoundingBox="9253,2209 9675,2198 9689,2761 9267,2771"/>
              </emma:interpretation>
              <emma:one-of disjunction-type="recognition" id="oneOf10">
                <emma:interpretation id="interp50" emma:lang="ko-KR" emma:confidence="0">
                  <emma:literal>f</emma:literal>
                </emma:interpretation>
                <emma:interpretation id="interp51" emma:lang="ko-KR" emma:confidence="0">
                  <emma:literal>+</emma:literal>
                </emma:interpretation>
                <emma:interpretation id="interp52" emma:lang="ko-KR" emma:confidence="0">
                  <emma:literal>t</emma:literal>
                </emma:interpretation>
                <emma:interpretation id="interp53" emma:lang="ko-KR" emma:confidence="0">
                  <emma:literal>小</emma:literal>
                </emma:interpretation>
                <emma:interpretation id="interp54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9999.6175">8359-8 6,'-4'-12'72,"4"12"2,0-19-3,4 7-5,-4 1-1,5 2-35,-5 9-21,13 4 4,-6 13 2,-6 6 2,2 6 1,-3 12 1,0-3 0,-4 10-2,-5 4-17,0 3 0,-1-5 0,2-4 0,-1-4 0,3-10 0,0-3 0,0-6 0,4-7 0,2-6 0,0-10 0,-4 9-67,4-9-17,0 0-1,0 0-6,-7-13-9</inkml:trace>
          <inkml:trace contextRef="#ctx0" brushRef="#br0" timeOffset="10218.0178">8155 295 69,'-14'-5'86,"2"-3"-3,12 8-7,-5-9 1,5 9-2,16-13-62,7 8-5,2 1-2,5-4-2,6 5 2,0-1-2,4-2-2,0 6-3,-6-2-13,1 2-31,-2 2-33,-10 2-1,2 5-7,-10-7-3,-4 3-2</inkml:trace>
        </inkml:traceGroup>
        <inkml:traceGroup>
          <inkml:annotationXML>
            <emma:emma xmlns:emma="http://www.w3.org/2003/04/emma" version="1.0">
              <emma:interpretation id="{9AD4EC65-6A8D-4DEF-9C50-8EF697F306E5}" emma:medium="tactile" emma:mode="ink">
                <msink:context xmlns:msink="http://schemas.microsoft.com/ink/2010/main" type="inkWord" rotatedBoundingBox="9629,2108 10279,2091 10296,2777 9646,2794"/>
              </emma:interpretation>
              <emma:one-of disjunction-type="recognition" id="oneOf11">
                <emma:interpretation id="interp55" emma:lang="ko-KR" emma:confidence="0">
                  <emma:literal>이</emma:literal>
                </emma:interpretation>
                <emma:interpretation id="interp56" emma:lang="ko-KR" emma:confidence="0">
                  <emma:literal>디</emma:literal>
                </emma:interpretation>
                <emma:interpretation id="interp57" emma:lang="ko-KR" emma:confidence="0">
                  <emma:literal>의</emma:literal>
                </emma:interpretation>
                <emma:interpretation id="interp58" emma:lang="ko-KR" emma:confidence="0">
                  <emma:literal>리</emma:literal>
                </emma:interpretation>
                <emma:interpretation id="interp59" emma:lang="ko-KR" emma:confidence="0">
                  <emma:literal>외</emma:literal>
                </emma:interpretation>
              </emma:one-of>
            </emma:emma>
          </inkml:annotationXML>
          <inkml:trace contextRef="#ctx0" brushRef="#br0" timeOffset="10639.2186">8509 367 42,'0'0'59,"-4"14"3,4-14 2,5 6-1,6-6-30,3-2-20,7-1 3,4-5 2,4 0-2,4-3-2,5 3-3,-2-9-3,0 4-2,-4-4-2,-5 0-1,-3 2 0,-5-2 0,-11 3-2,-7 0-1,-2 3 1,-11 4 0,-8 5 3,-7 2 4,-5 14 2,-2 5 2,-5 5 0,1 6 2,2 0-4,8 0-10,3 2 0,10-2 0,10-5 0,5 0 0,8-10 0,8-2 0,6-5 0,5-2 0,3-6 0,4-1 0,-2-12 0,4 1 0,-4-5 0,1-15-83,5 5-6,-7-15-1,2 0-8,-6-11-2</inkml:trace>
          <inkml:trace contextRef="#ctx0" brushRef="#br0" timeOffset="10888.819">9082-156 25,'2'-14'72,"-2"14"0,4-11-1,-4 11 2,7 12 4,34 7-52,-34 10-2,-7 12 0,-2 11 1,-3 5 0,-2 4-22,-1 3-2,-5 2 0,2-12 0,2-2 0,0-11 0,3-7 0,0-9 0,3-8 0,3-3 0,0 35-39,0-49-46,9 0-3,-1-4-6,8-5-4,-5-6-1</inkml:trace>
        </inkml:traceGroup>
        <inkml:traceGroup>
          <inkml:annotationXML>
            <emma:emma xmlns:emma="http://www.w3.org/2003/04/emma" version="1.0">
              <emma:interpretation id="{818D6132-E87E-443C-B0F3-21173BC5F98A}" emma:medium="tactile" emma:mode="ink">
                <msink:context xmlns:msink="http://schemas.microsoft.com/ink/2010/main" type="inkWord" rotatedBoundingBox="10424,2480 10775,2472 10794,3206 10443,3215"/>
              </emma:interpretation>
              <emma:one-of disjunction-type="recognition" id="oneOf12">
                <emma:interpretation id="interp60" emma:lang="ko-KR" emma:confidence="0">
                  <emma:literal>,</emma:literal>
                </emma:interpretation>
                <emma:interpretation id="interp61" emma:lang="ko-KR" emma:confidence="0">
                  <emma:literal>y</emma:literal>
                </emma:interpretation>
                <emma:interpretation id="interp62" emma:lang="ko-KR" emma:confidence="0">
                  <emma:literal>g</emma:literal>
                </emma:interpretation>
                <emma:interpretation id="interp63" emma:lang="ko-KR" emma:confidence="0">
                  <emma:literal>&gt;</emma:literal>
                </emma:interpretation>
                <emma:interpretation id="interp6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1325.6199">9316 212 62,'10'-6'75,"-10"6"7,8 9-2,-8 6 0,9 5-38,-13 4-13,-6 7-2,0 1-5,1 1-10,-1-6-12,4-5 0,5-2 0,1-5 0,0-15 0,19 3 0,-4-3 0,2-12 0,2-4 0,2-3 0,0 0 0,-3-1 0,-1 1 0,0 5 0,0 5 0,2 6 0,0 9 0,-2 9 0,1 8 0,1 4 0,2 10 0,-2 8 0,-4 0 0,-1 4 0,-6 3 0,-1-2 0,-7-1 0,-8-3 0,-10-5 0,-7-9 0,-5-4 0,-8-9 0,4-5 0,-6-6 0,10 4 0,2-6-34,2-4-56,9 6-1,2-8-5,15 0-7,0 0 6</inkml:trace>
        </inkml:traceGroup>
        <inkml:traceGroup>
          <inkml:annotationXML>
            <emma:emma xmlns:emma="http://www.w3.org/2003/04/emma" version="1.0">
              <emma:interpretation id="{6BBB61DA-5269-415E-AFBB-81CBD62E9C56}" emma:medium="tactile" emma:mode="ink">
                <msink:context xmlns:msink="http://schemas.microsoft.com/ink/2010/main" type="inkWord" rotatedBoundingBox="11660,2254 11739,2252 11751,2752 11673,2754"/>
              </emma:interpretation>
              <emma:one-of disjunction-type="recognition" id="oneOf13">
                <emma:interpretation id="interp65" emma:lang="ko-KR" emma:confidence="0">
                  <emma:literal>i</emma:literal>
                </emma:interpretation>
                <emma:interpretation id="interp66" emma:lang="ko-KR" emma:confidence="0">
                  <emma:literal>ⅰ</emma:literal>
                </emma:interpretation>
                <emma:interpretation id="interp67" emma:lang="ko-KR" emma:confidence="0">
                  <emma:literal>j</emma:literal>
                </emma:interpretation>
                <emma:interpretation id="interp68" emma:lang="ko-KR" emma:confidence="0">
                  <emma:literal>「</emma:literal>
                </emma:interpretation>
                <emma:interpretation id="interp6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3806.0242">10524 40 64,'0'-11'82,"0"11"-6,1-49-3,-1 49-5,0 0-21,0 7-26,0-7-19,0 11-4,0-3-10,0 6-17,1 4-40,5 1-1,5-1-5,0-1-5,4 3 1</inkml:trace>
          <inkml:trace contextRef="#ctx0" brushRef="#br0" timeOffset="13603.2239">10606 162 7,'0'0'43,"-2"-12"2,2 12 6,-10 0-23,10 0 2,-11 20 4,5-5-1,4 6 2,-4 2 1,-1 8-1,2 2-3,1-1-6,-1 0-7,4-6-4,-3 1-6,3-7-2,-1 0-2,2-7 0,-1-5-1,1-8-1,0 0-1,0 9-2,0-9-3,0 0-13,0 0-25,0 0-37,0-7-1,0-9-4,0-1-5,0-7-2</inkml:trace>
        </inkml:traceGroup>
        <inkml:traceGroup>
          <inkml:annotationXML>
            <emma:emma xmlns:emma="http://www.w3.org/2003/04/emma" version="1.0">
              <emma:interpretation id="{FA9C1F74-93A1-404E-9551-2CAA7633EB8E}" emma:medium="tactile" emma:mode="ink">
                <msink:context xmlns:msink="http://schemas.microsoft.com/ink/2010/main" type="inkWord" rotatedBoundingBox="11859,2308 12361,2295 12373,2753 11871,2766"/>
              </emma:interpretation>
              <emma:one-of disjunction-type="recognition" id="oneOf14">
                <emma:interpretation id="interp70" emma:lang="ko-KR" emma:confidence="0">
                  <emma:literal>N</emma:literal>
                </emma:interpretation>
                <emma:interpretation id="interp71" emma:lang="ko-KR" emma:confidence="0">
                  <emma:literal>w</emma:literal>
                </emma:interpretation>
                <emma:interpretation id="interp72" emma:lang="ko-KR" emma:confidence="0">
                  <emma:literal>W</emma:literal>
                </emma:interpretation>
                <emma:interpretation id="interp73" emma:lang="ko-KR" emma:confidence="0">
                  <emma:literal>니</emma:literal>
                </emma:interpretation>
                <emma:interpretation id="interp7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4414.4253">10802 160 0,'-16'0'43,"13"11"7,-7-1 5,9 10 4,-5 2-37,-1 7 1,2 6 2,1 0 1,0 3-1,-3-6-4,4-1-4,0-5-5,3-2 0,0-14 1,0-10-1,6 9-1,-6-9-1,9-13-1,1-6 1,-3-5-1,0-3-2,1-3-4,-1 0-1,-2 1-1,0 1 0,-1 6-1,-4 3-3,1 9 0,-1 10-1,0 0 1,14-1 1,-5 10 0,2 9 0,6 4 0,2 5 4,2 0 0,5 3 2,0-5 0,5-2 0,-2-4 0,2-4 2,-2-7 0,-1-4 0,-1-4 1,-5-9-1,3-2-3,-4-6-3,-3-7 0,-7-5 0,-4-5 0,-2-2 0,-5-4 0,0 1 0,-3-4 0,-5 6 0,0 7 0,1 0 0,-1 4 0,1 7 0,7 19 0,-10-20-22,10 20-59,-8 0-2,8 0-3,-6 13-5,6-13-3</inkml:trace>
        </inkml:traceGroup>
        <inkml:traceGroup>
          <inkml:annotationXML>
            <emma:emma xmlns:emma="http://www.w3.org/2003/04/emma" version="1.0">
              <emma:interpretation id="{47FF6FAB-B445-401E-8842-8DF4AEE473EE}" emma:medium="tactile" emma:mode="ink">
                <msink:context xmlns:msink="http://schemas.microsoft.com/ink/2010/main" type="inkWord" rotatedBoundingBox="12478,2080 12970,2068 12987,2711 12495,2724"/>
              </emma:interpretation>
              <emma:one-of disjunction-type="recognition" id="oneOf15">
                <emma:interpretation id="interp75" emma:lang="ko-KR" emma:confidence="0">
                  <emma:literal>d</emma:literal>
                </emma:interpretation>
                <emma:interpretation id="interp76" emma:lang="ko-KR" emma:confidence="0">
                  <emma:literal>ㆍ</emma:literal>
                </emma:interpretation>
                <emma:interpretation id="interp77" emma:lang="ko-KR" emma:confidence="0">
                  <emma:literal>이</emma:literal>
                </emma:interpretation>
                <emma:interpretation id="interp78" emma:lang="ko-KR" emma:confidence="0">
                  <emma:literal>0</emma:literal>
                </emma:interpretation>
                <emma:interpretation id="interp7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4991.6263">11687 171 33,'0'-17'44,"-7"3"9,-4 28-21,-2-20 1,-3 2 4,-6 4 2,-2 3 2,-2 10-3,-4 4 0,-3 7-7,-4 5-7,5 3-5,2 1-5,8-2-4,2-1-3,12-7 0,8 0-1,7-6-1,18-9-5,4-7 0,9-3 0,6-10 0,0-7 0,2-8 0,-1-8 0,-5-4 0,-8-4 0,-3-6 0,-8-3 0,-8-3 0,-6 0 0,-5 2 0,-2 8 0,-7-2 0,-1 6 0,-2 13-5,2 8 5,1 11-2,-3 9 1,2 6 3,1 10 0,3 15 2,-2 11-4,-1 4 0,1 5 0,0 7 0,6-2 0,0-1 0,0-1 0,1 1 0,6-13 0,4-4 0,3-7 0,1-8-41,7-3-40,-4-9-4,10-4-3,-8-9-4,9-4-2</inkml:trace>
        </inkml:traceGroup>
        <inkml:traceGroup>
          <inkml:annotationXML>
            <emma:emma xmlns:emma="http://www.w3.org/2003/04/emma" version="1.0">
              <emma:interpretation id="{02E66025-7E01-4B28-BFCC-DA98BE238D57}" emma:medium="tactile" emma:mode="ink">
                <msink:context xmlns:msink="http://schemas.microsoft.com/ink/2010/main" type="inkWord" rotatedBoundingBox="12971,2373 13699,2355 13709,2725 12981,2744"/>
              </emma:interpretation>
              <emma:one-of disjunction-type="recognition" id="oneOf16">
                <emma:interpretation id="interp80" emma:lang="ko-KR" emma:confidence="0">
                  <emma:literal>e</emma:literal>
                </emma:interpretation>
                <emma:interpretation id="interp81" emma:lang="ko-KR" emma:confidence="0">
                  <emma:literal>으</emma:literal>
                </emma:interpretation>
                <emma:interpretation id="interp82" emma:lang="ko-KR" emma:confidence="0">
                  <emma:literal>오</emma:literal>
                </emma:interpretation>
                <emma:interpretation id="interp83" emma:lang="ko-KR" emma:confidence="0">
                  <emma:literal>t</emma:literal>
                </emma:interpretation>
                <emma:interpretation id="interp8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5412.827">11885 274 38,'-12'0'72,"-3"-6"-3,5 7-2,0-1-3,10 0 0,35 11-52,-50-5-4,24 1 1,11-2 2,3 0 1,10-3 0,7-2 0,6-2-1,-1-6-4,5-6-2,-2 0-1,-3-7-4,-3-2 0,-9-2-2,-10 0 0,-6 1-2,-10 3 0,-7 2-1,-7 3 1,-11 11 3,-7 5 1,-5 2 3,-5 12 2,-3 5 2,-4 4 1,4 7 1,2 5 0,6 1-1,5 3-1,10 0-7,9-4 0,7-2 0,17-4 0,9-8 0,7-7 0,13-9 0,7-5 0,3-2 0,0-15 0,2-12-41,1 2-41,-11-10-3,-2 3-4,-15-4-4,-2 0-2</inkml:trace>
        </inkml:traceGroup>
        <inkml:traceGroup>
          <inkml:annotationXML>
            <emma:emma xmlns:emma="http://www.w3.org/2003/04/emma" version="1.0">
              <emma:interpretation id="{8A716BF9-6A62-4599-9FE7-0A5D3D3CB492}" emma:medium="tactile" emma:mode="ink">
                <msink:context xmlns:msink="http://schemas.microsoft.com/ink/2010/main" type="inkWord" rotatedBoundingBox="13611,2288 14016,2278 14038,3142 13633,3152"/>
              </emma:interpretation>
              <emma:one-of disjunction-type="recognition" id="oneOf17">
                <emma:interpretation id="interp85" emma:lang="ko-KR" emma:confidence="0">
                  <emma:literal>p</emma:literal>
                </emma:interpretation>
                <emma:interpretation id="interp86" emma:lang="ko-KR" emma:confidence="0">
                  <emma:literal>P</emma:literal>
                </emma:interpretation>
                <emma:interpretation id="interp87" emma:lang="ko-KR" emma:confidence="0">
                  <emma:literal>8</emma:literal>
                </emma:interpretation>
                <emma:interpretation id="interp88" emma:lang="ko-KR" emma:confidence="0">
                  <emma:literal>b</emma:literal>
                </emma:interpretation>
                <emma:interpretation id="interp8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5896.4279">12574 12 44,'0'0'74,"-11"10"0,11 32 2,0-1-1,-3-9-13,2 12-43,-3 8 2,0 4-2,-2 5-1,4 6-2,-3 0-3,3-1-13,0-3 0,2-5 0,0-6 0,0-9 0,4-6 0,1-10 0,-3-7 0,1-3 0,-2-7 0,-1-10 0,0 0 0,-2-9 0,-5-8 0,-1-6 0,1-11 0,-4-10 0,1-7 0,0-5 0,5-9 0,2-1 0,3-5 0,11 4 0,4 2-7,6 7 0,9 8 1,6 8 1,4 9 0,4 9 1,-3 14 2,2 8 3,-8 7 0,-1 8 3,-9 5 3,-9 4 0,-10 9 2,-6-2-2,-12 1-7,-12-1 0,-6-6 0,-7-1 0,-6-8 0,-1 0 0,1-5 0,4-4 0,6-5-73,10 0-10,4-4 0,19 4-9,-11-12-3</inkml:trace>
        </inkml:traceGroup>
        <inkml:traceGroup>
          <inkml:annotationXML>
            <emma:emma xmlns:emma="http://www.w3.org/2003/04/emma" version="1.0">
              <emma:interpretation id="{3CE2AE1E-ACEF-4D2E-A030-B87A39CB479C}" emma:medium="tactile" emma:mode="ink">
                <msink:context xmlns:msink="http://schemas.microsoft.com/ink/2010/main" type="inkWord" rotatedBoundingBox="14013,2223 15065,2196 15078,2714 14026,2741"/>
              </emma:interpretation>
              <emma:one-of disjunction-type="recognition" id="oneOf18">
                <emma:interpretation id="interp90" emma:lang="ko-KR" emma:confidence="0">
                  <emma:literal>와</emma:literal>
                </emma:interpretation>
                <emma:interpretation id="interp91" emma:lang="ko-KR" emma:confidence="0">
                  <emma:literal>다</emma:literal>
                </emma:interpretation>
                <emma:interpretation id="interp92" emma:lang="ko-KR" emma:confidence="0">
                  <emma:literal>타</emma:literal>
                </emma:interpretation>
                <emma:interpretation id="interp93" emma:lang="ko-KR" emma:confidence="0">
                  <emma:literal>아</emma:literal>
                </emma:interpretation>
                <emma:interpretation id="interp94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16832.4294">13546 181 29,'0'0'72,"0"0"4,0 15-2,-4-3 0,-9 8 0,2-1-51,-4 7-10,1 4 3,-1-7-1,0 6-3,4-6-2,0-1-2,3-8-3,2-2-1,3-3 2,3-9-6,0 0 0,0 0 0,0 0 0,2-14 0,3-3 0,1-5 0,1-4 0,-2-4-2,2 5-3,-1-2 0,-1 4-1,1 8 1,-1 4 4,-5 11 1,15-4 3,-5 9 0,1 6 2,6 6 0,0-4 3,4 1-8,4-5 0,5 0 0,2-4 0,6-3 0,-4-2 0,0-7 0,-2 1 0,1-4 0,-8 0 0,-5-11 0,-5-1 0,-2-6 0,-4-3 0,-4-4 0,2 3 0,-6-8 0,3 7 0,-4 2 0,3 9 0,0 4-64,-3 4-25,0 4-2,-3-3-3,3 13-4</inkml:trace>
          <inkml:trace contextRef="#ctx0" brushRef="#br0" timeOffset="16333.2286">12884 294 19,'11'-1'65,"5"1"2,-3-4 1,2 4-1,14 0-32,-9 0-9,3 0 1,5 0-9,-1-4-4,5-4-1,-3 0-3,4-4-1,-1-2-3,-2-6-1,-4 2-2,-5-3 0,-5 0-2,-9 4 0,-7 0-1,-5 6 1,-15 6 1,-4 5 3,-9 7 1,-3 10 2,-6 6 2,1 7 0,4 0 2,4 4-12,8 0 0,6-2 0,9-2 0,10-2 0,7-1 0,11-9 0,4-1 0,5-8 0,4-4 0,7 2 0,-6-7-70,7-7-14,1-4-2,-6-13-6,3 5-4</inkml:trace>
        </inkml:traceGroup>
        <inkml:traceGroup>
          <inkml:annotationXML>
            <emma:emma xmlns:emma="http://www.w3.org/2003/04/emma" version="1.0">
              <emma:interpretation id="{C1C3E2B0-5DD2-4D47-97B8-B77DD4800682}" emma:medium="tactile" emma:mode="ink">
                <msink:context xmlns:msink="http://schemas.microsoft.com/ink/2010/main" type="inkWord" rotatedBoundingBox="15130,2138 15611,2126 15624,2659 15144,2671"/>
              </emma:interpretation>
              <emma:one-of disjunction-type="recognition" id="oneOf19">
                <emma:interpretation id="interp95" emma:lang="ko-KR" emma:confidence="0">
                  <emma:literal>d</emma:literal>
                </emma:interpretation>
                <emma:interpretation id="interp96" emma:lang="ko-KR" emma:confidence="0">
                  <emma:literal>a</emma:literal>
                </emma:interpretation>
                <emma:interpretation id="interp97" emma:lang="ko-KR" emma:confidence="0">
                  <emma:literal>다</emma:literal>
                </emma:interpretation>
                <emma:interpretation id="interp98" emma:lang="ko-KR" emma:confidence="0">
                  <emma:literal>의</emma:literal>
                </emma:interpretation>
                <emma:interpretation id="interp99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17986.8314">14273 243 31,'0'0'57,"10"-6"4,-10 6 1,11-4-30,-11 4-1,14-13 2,-6 5-4,-8 8-6,14-14-1,-9 4-5,0-4-2,-1 3-4,-4 1-4,0-2-3,-6 3-1,-2-4-2,-6 3-1,-4 6 1,-5 4 1,-1 0 2,-3 9 0,-6 6 3,0 6 0,-2 6 2,4 5-1,3-2-1,5 4 0,2-4-2,10-1 0,7-4 1,6-8-6,11-2 0,5-9 0,5-6 0,8 0 0,2-11 0,4-5 0,0-5 0,-1-10 0,0 0 0,-3-7 0,-2-3 0,-4-5 0,-7-5 0,-6 0 0,-3 1 0,-3 12 0,-3-6 0,-4 13 0,-1 6 0,-1 9 0,1 16-3,-12 3 4,4 14-1,-1 12 2,-2 10-2,1 5 0,0 5 0,1 4 0,3-1 0,3-7 0,3 0 0,3-7 0,5-8 0,3-2 0,5-4 0,-1-6 0,-4-8 0,4-8-78,6 0-5,-6-5-1,3-5-8,-7-9-2</inkml:trace>
        </inkml:traceGroup>
        <inkml:traceGroup>
          <inkml:annotationXML>
            <emma:emma xmlns:emma="http://www.w3.org/2003/04/emma" version="1.0">
              <emma:interpretation id="{3A5EFCAE-AB98-4847-B12A-A3C4A66DA93C}" emma:medium="tactile" emma:mode="ink">
                <msink:context xmlns:msink="http://schemas.microsoft.com/ink/2010/main" type="inkWord" rotatedBoundingBox="15628,2263 16479,2241 16489,2675 15639,2696"/>
              </emma:interpretation>
              <emma:one-of disjunction-type="recognition" id="oneOf20">
                <emma:interpretation id="interp100" emma:lang="ko-KR" emma:confidence="0">
                  <emma:literal>다</emma:literal>
                </emma:interpretation>
                <emma:interpretation id="interp101" emma:lang="ko-KR" emma:confidence="0">
                  <emma:literal>와</emma:literal>
                </emma:interpretation>
                <emma:interpretation id="interp102" emma:lang="ko-KR" emma:confidence="0">
                  <emma:literal>대</emma:literal>
                </emma:interpretation>
                <emma:interpretation id="interp103" emma:lang="ko-KR" emma:confidence="0">
                  <emma:literal>타</emma:literal>
                </emma:interpretation>
                <emma:interpretation id="interp104" emma:lang="ko-KR" emma:confidence="0">
                  <emma:literal>ㄸ</emma:literal>
                </emma:interpretation>
              </emma:one-of>
            </emma:emma>
          </inkml:annotationXML>
          <inkml:trace contextRef="#ctx0" brushRef="#br0" timeOffset="18376.8321">14508 255 13,'0'0'65,"-11"0"3,11 0 1,0 0 4,0 0-1,11-8-45,1 8-8,5 0-1,3 0 2,6-6-1,6 2-5,0-3-4,2-3-4,-1-1-1,2-3-2,-6-5 0,-3-2-2,-3 1-1,-5-4 0,-8 0-2,-6 4 0,-4 0-2,-11 6 1,-7 3-1,-8 11 4,-6 1 1,-2 14 2,-5 5 4,1 8 0,-1 4-4,6 5-3,5 1 0,11-1 0,7 0 0,7-4 0,7-3 0,7-2 0,10-6 0,5-5 0,7-5 0,0-5 0,2-6 0,2-1 0,-7-6 0,2-10-82,1 2-5,-8-7-2,0 1-6,-7-11-2</inkml:trace>
          <inkml:trace contextRef="#ctx0" brushRef="#br0" timeOffset="18891.6331">15011 118 29,'1'-10'71,"-1"10"0,0 0 1,0 0 0,0 0 3,-11 11-53,3 3-7,-3 6 0,0 3 4,-6 3-1,2-2-4,1 4-5,-1-1-2,3-4-5,2-2-2,3-6 0,3-3 0,3-3 0,1-9 0,0 0 0,4-14 0,3 0 0,-3-3 0,4-4 0,-1-5 0,4 0 0,-5 4 0,0 4-3,0 1-3,-1 7 1,2 1 2,-7 9 1,17 0 2,-6 7 2,3 7 1,1 0 3,7 3 2,1-2-8,5 1 0,-2 1 0,4-3 0,-1-8 0,2-1 0,-2-4 0,-5-2 0,-3-7 0,-6-2 0,0-6 0,-4-3 0,-2 0 0,-5-3 0,1 0 0,-3-4 0,0 2 0,-2-6 0,0 2 0,0 3 0,0 4 0,0-1 0,0 7-2,0 6-86,0 9-1,0 0-2,0 0-4,11-8-3</inkml:trace>
        </inkml:traceGroup>
        <inkml:traceGroup>
          <inkml:annotationXML>
            <emma:emma xmlns:emma="http://www.w3.org/2003/04/emma" version="1.0">
              <emma:interpretation id="{8DEC265E-F710-41F4-947E-E7CB66933050}" emma:medium="tactile" emma:mode="ink">
                <msink:context xmlns:msink="http://schemas.microsoft.com/ink/2010/main" type="inkWord" rotatedBoundingBox="16545,2010 17037,1998 17054,2665 16562,2678"/>
              </emma:interpretation>
              <emma:one-of disjunction-type="recognition" id="oneOf21">
                <emma:interpretation id="interp105" emma:lang="ko-KR" emma:confidence="0">
                  <emma:literal>t</emma:literal>
                </emma:interpretation>
                <emma:interpretation id="interp106" emma:lang="ko-KR" emma:confidence="0">
                  <emma:literal>七</emma:literal>
                </emma:interpretation>
                <emma:interpretation id="interp107" emma:lang="ko-KR" emma:confidence="0">
                  <emma:literal>匕</emma:literal>
                </emma:interpretation>
                <emma:interpretation id="interp108" emma:lang="ko-KR" emma:confidence="0">
                  <emma:literal>5</emma:literal>
                </emma:interpretation>
                <emma:interpretation id="interp109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19234.8337">15661-223 6,'11'-11'79,"-7"-6"1,5 11-5,-9-4-5,-7 7 0,7 3-42,-13 32-2,4 12-7,-7 4-3,-1 14 1,-4 0 2,4 10-13,1 0-6,2-4 0,10-19 0,4-7 0,1-7 0,10-8 0,4-6 0,3-6 0,6-3 0,1-6 0,4-5 0,-1-4 0,1-5 0,-2-5 0,0 3 0,-5-11 0,-4 1-67,-3 1-23,-8-8 0,3 4-7,-10-5-3</inkml:trace>
          <inkml:trace contextRef="#ctx0" brushRef="#br0" timeOffset="19484.4342">15507 71 1,'-36'6'88,"7"-6"0,13 0-3,6-3-6,11-7 0,10-16-19,14 18-43,7-5-6,9 4-8,6 2-3,3 1 0,-2 0 0,3 4 0,-6 0 0,-8 2 0,-2 0 0,-5 0 0,-13 0 0,-5-17-79,-4 19-5,-8-2-1,0 0-7,-6-8-4</inkml:trace>
        </inkml:traceGroup>
        <inkml:traceGroup>
          <inkml:annotationXML>
            <emma:emma xmlns:emma="http://www.w3.org/2003/04/emma" version="1.0">
              <emma:interpretation id="{6C8A1675-BA84-43C1-A0CD-CFA54462BA80}" emma:medium="tactile" emma:mode="ink">
                <msink:context xmlns:msink="http://schemas.microsoft.com/ink/2010/main" type="inkWord" rotatedBoundingBox="17971,2167 18084,2164 18096,2638 17983,2641"/>
              </emma:interpretation>
              <emma:one-of disjunction-type="recognition" id="oneOf22">
                <emma:interpretation id="interp110" emma:lang="ko-KR" emma:confidence="0">
                  <emma:literal>i</emma:literal>
                </emma:interpretation>
                <emma:interpretation id="interp111" emma:lang="ko-KR" emma:confidence="0">
                  <emma:literal>ⅰ</emma:literal>
                </emma:interpretation>
                <emma:interpretation id="interp112" emma:lang="ko-KR" emma:confidence="0">
                  <emma:literal>「</emma:literal>
                </emma:interpretation>
                <emma:interpretation id="interp113" emma:lang="ko-KR" emma:confidence="0">
                  <emma:literal>8</emma:literal>
                </emma:interpretation>
                <emma:interpretation id="interp114" emma:lang="ko-KR" emma:confidence="0">
                  <emma:literal>&gt;</emma:literal>
                </emma:interpretation>
              </emma:one-of>
            </emma:emma>
          </inkml:annotationXML>
          <inkml:trace contextRef="#ctx0" brushRef="#br0" timeOffset="20623.2362">16857-45 58,'-9'-15'84,"5"5"-2,-2 0-1,6 10-5,-4-21-23,4 21-31,0 0-9,0 0-7,4-6-6,-4 6-12,8 12-23,-15-1-40,24 5-3,-2-5-2,10 5-6,1-7-1</inkml:trace>
          <inkml:trace contextRef="#ctx0" brushRef="#br0" timeOffset="20451.6358">16911 71 12,'1'-9'64,"2"2"3,-3 7 5,0 0 2,36 9-31,-37 10-2,-6 1-6,-3 0-8,0 7 0,1 2-2,-1 1-5,2-3-16,2 0-4,5-6 0,1 2 0,0-1 0,4-8 0,0-3 0,-4-11 0,11 12 0,-11-12 0,0 0 0,0 0 0,0 0 0,0-6 0,0 6 0,0-14-75,-1-9-13,1 1-2,-3-6-5,3-8-4</inkml:trace>
        </inkml:traceGroup>
        <inkml:traceGroup>
          <inkml:annotationXML>
            <emma:emma xmlns:emma="http://www.w3.org/2003/04/emma" version="1.0">
              <emma:interpretation id="{A708E02F-5D75-4FE5-8C6E-AE61F72DCF5D}" emma:medium="tactile" emma:mode="ink">
                <msink:context xmlns:msink="http://schemas.microsoft.com/ink/2010/main" type="inkWord" rotatedBoundingBox="18189,2011 18743,1997 18763,2768 18208,2782"/>
              </emma:interpretation>
              <emma:one-of disjunction-type="recognition" id="oneOf23">
                <emma:interpretation id="interp115" emma:lang="ko-KR" emma:confidence="0">
                  <emma:literal>f</emma:literal>
                </emma:interpretation>
                <emma:interpretation id="interp116" emma:lang="ko-KR" emma:confidence="0">
                  <emma:literal>+</emma:literal>
                </emma:interpretation>
                <emma:interpretation id="interp117" emma:lang="ko-KR" emma:confidence="0">
                  <emma:literal>8</emma:literal>
                </emma:interpretation>
                <emma:interpretation id="interp118" emma:lang="ko-KR" emma:confidence="0">
                  <emma:literal>F</emma:literal>
                </emma:interpretation>
                <emma:interpretation id="interp119" emma:lang="ko-KR" emma:confidence="0">
                  <emma:literal>ㅏ</emma:literal>
                </emma:interpretation>
              </emma:one-of>
            </emma:emma>
          </inkml:annotationXML>
          <inkml:trace contextRef="#ctx0" brushRef="#br0" timeOffset="21013.2369">17578-90 58,'15'-17'73,"-4"0"-2,-7-5-71,-4-15 67,-1 18 0,-10 3-41,-4-2-2,-2 3-11,-5 2-2,0 3-2,-5 10 2,-2 9 3,-2 14-1,4 4-2,1 11 0,5 14-1,2 6 0,3 2 0,3 5-8,10 0-2,2-4 0,2-4 0,6-3 0,0-9 0,2-5 0,0-3 0,0-8 0,-2-8 0,-1-7 0,-5-3 0,0-2 0,-1-9 0,0 0 0,0 0 0,-8-3-60,-1-10-25,2 1-2,-13-6-6,1-1-5</inkml:trace>
          <inkml:trace contextRef="#ctx0" brushRef="#br0" timeOffset="21231.6371">17063 205 22,'0'0'74,"0"0"7,0 0-1,23 0-1,3 0 0,5 1-49,10 3-5,7 2 1,3 1-11,6 0-15,-6-1 0,0-2 0,-7 2 0,-7-1 0,-7 1 0,-5 0 0,-10-6-3,-7 0-80,-8 0-3,0 0-2,0 0-6,-1-7-6</inkml:trace>
        </inkml:traceGroup>
      </inkml:traceGroup>
    </inkml:traceGroup>
    <inkml:traceGroup>
      <inkml:annotationXML>
        <emma:emma xmlns:emma="http://www.w3.org/2003/04/emma" version="1.0">
          <emma:interpretation id="{DEF5D792-E22E-49D4-A162-10C41A48FC1C}" emma:medium="tactile" emma:mode="ink">
            <msink:context xmlns:msink="http://schemas.microsoft.com/ink/2010/main" type="paragraph" rotatedBoundingBox="3668,3719 20495,3030 20542,4187 3715,48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1B8D4E-1CFF-4441-9321-F8656E2E97BD}" emma:medium="tactile" emma:mode="ink">
              <msink:context xmlns:msink="http://schemas.microsoft.com/ink/2010/main" type="line" rotatedBoundingBox="3668,3719 20495,3030 20542,4187 3715,4877"/>
            </emma:interpretation>
          </emma:emma>
        </inkml:annotationXML>
        <inkml:traceGroup>
          <inkml:annotationXML>
            <emma:emma xmlns:emma="http://www.w3.org/2003/04/emma" version="1.0">
              <emma:interpretation id="{82F6571E-AB17-4FC2-A8D4-E6C2838E195C}" emma:medium="tactile" emma:mode="ink">
                <msink:context xmlns:msink="http://schemas.microsoft.com/ink/2010/main" type="inkWord" rotatedBoundingBox="3983,3715 4158,3708 4185,4353 4010,4360"/>
              </emma:interpretation>
              <emma:one-of disjunction-type="recognition" id="oneOf24">
                <emma:interpretation id="interp120" emma:lang="ko-KR" emma:confidence="0">
                  <emma:literal>‘</emma:literal>
                </emma:interpretation>
                <emma:interpretation id="interp121" emma:lang="ko-KR" emma:confidence="0">
                  <emma:literal>(</emma:literal>
                </emma:interpretation>
                <emma:interpretation id="interp122" emma:lang="ko-KR" emma:confidence="0">
                  <emma:literal>6</emma:literal>
                </emma:interpretation>
                <emma:interpretation id="interp123" emma:lang="ko-KR" emma:confidence="0">
                  <emma:literal>C</emma:literal>
                </emma:interpretation>
                <emma:interpretation id="interp124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23446.8411">2940 1458 38,'-14'-15'49,"14"15"1,-20-4-26,20 4-3,-14 2 2,7 7 3,4 9 0,-2 9 4,5 13 0,-4 4 2,4 12 0,-5 2-2,5 9-3,0-5-8,-1 0-4,1-10-5,1-7-3,6-7-1,4-11-1,5-8 0,3-7-1,-1-7-2,4-5-2,0 0 0,0-6 0,1-5-12,-5-3-26,-44-2-42,37 0-1,-5-5-7,-4-3-3,-4-3-1</inkml:trace>
        </inkml:traceGroup>
        <inkml:traceGroup>
          <inkml:annotationXML>
            <emma:emma xmlns:emma="http://www.w3.org/2003/04/emma" version="1.0">
              <emma:interpretation id="{BA75FAFD-AA18-4F07-B6BC-8E252048F796}" emma:medium="tactile" emma:mode="ink">
                <msink:context xmlns:msink="http://schemas.microsoft.com/ink/2010/main" type="inkWord" rotatedBoundingBox="3668,3719 5246,3655 5273,4311 3695,4375"/>
              </emma:interpretation>
              <emma:one-of disjunction-type="recognition" id="oneOf25">
                <emma:interpretation id="interp125" emma:lang="ko-KR" emma:confidence="0">
                  <emma:literal>란</emma:literal>
                </emma:interpretation>
                <emma:interpretation id="interp126" emma:lang="ko-KR" emma:confidence="0">
                  <emma:literal>₩</emma:literal>
                </emma:interpretation>
                <emma:interpretation id="interp127" emma:lang="ko-KR" emma:confidence="0">
                  <emma:literal>만</emma:literal>
                </emma:interpretation>
                <emma:interpretation id="interp128" emma:lang="ko-KR" emma:confidence="0">
                  <emma:literal>한</emma:literal>
                </emma:interpretation>
                <emma:interpretation id="interp129" emma:lang="ko-KR" emma:confidence="0">
                  <emma:literal>간</emma:literal>
                </emma:interpretation>
              </emma:one-of>
            </emma:emma>
          </inkml:annotationXML>
          <inkml:trace contextRef="#ctx0" brushRef="#br0" timeOffset="24351.6427">2630 1764 5,'-32'0'73,"8"0"-1,4 0-3,9-4-3,11 4-4,3-9-51,15 8-4,8-3-6,10-4 1,4 4 0,11-3 2,0-1-1,7-3 1,1 1 2,0-2-2,-2-1-1,-5 1-3,-5-8-4,-8 1-2,-4-8-5,-10 3-1,-7-3 0,-10 4 1,-4-6 2,-4 6 2,-1 4 6,-7 4 3,-2 6 3,-1 2 2,-1 7 2,-1 8 4,5 12 3,1 11 2,-1 12-2,4 3-1,1 15 1,0 0 1,3 6-3,0-2-3,3-5-4,1-8-1,-1-6-2,2-7-1,0-14 0,0-3 2,2-11-2,-7-11-3,14 0 0,-5-9 0,0-8 0,0-5 0,0-5 0,2-7 0,-2-1 0,1 2 0,0-1-8,-2 4 0,0 4 0,-1 5 2,3 7 1,-1 6 2,4 8 1,-1 2 1,0 9 2,2 5 1,-1 7 2,3 0 1,1 7 0,-1 1 1,-1-1-1,3 2 0,2-4 0,-1-4-2,3-5-3,6-6 0,-1-9 0,3-4 0,8-7 0,0-9 0,2-8 0,0-3 0,0-7 0,-1-1 0,-6-1 0,-6-3 0,-7 0 0,-5 3 0,-7 3 0,-8 1 0,-4 8 0,-11 7 0,-2 4 0,-6 9 0,-5 4 0,-1 10 0,0 6 0,0 6 0,5 8 0,0 3 0,6 1 0,9 1 0,7 1 0,4-4 0,11-1 0,7-4 0,9-7 0,2-4 0,5-8 0,6 0 0,-4-8 0,3-3 0,-5-8 0,-1-1 0,-9-3-50,-1-6-34,0 1-1,-9-6-6,2 0-3,-8-3-1</inkml:trace>
        </inkml:traceGroup>
        <inkml:traceGroup>
          <inkml:annotationXML>
            <emma:emma xmlns:emma="http://www.w3.org/2003/04/emma" version="1.0">
              <emma:interpretation id="{1C2A828D-2A18-45D6-9BF4-4DB469346062}" emma:medium="tactile" emma:mode="ink">
                <msink:context xmlns:msink="http://schemas.microsoft.com/ink/2010/main" type="inkWord" rotatedBoundingBox="4898,3945 5545,3919 5581,4800 4934,4827"/>
              </emma:interpretation>
              <emma:one-of disjunction-type="recognition" id="oneOf26">
                <emma:interpretation id="interp130" emma:lang="ko-KR" emma:confidence="0">
                  <emma:literal>J</emma:literal>
                </emma:interpretation>
                <emma:interpretation id="interp131" emma:lang="ko-KR" emma:confidence="0">
                  <emma:literal>y</emma:literal>
                </emma:interpretation>
                <emma:interpretation id="interp132" emma:lang="ko-KR" emma:confidence="0">
                  <emma:literal>g</emma:literal>
                </emma:interpretation>
                <emma:interpretation id="interp133" emma:lang="ko-KR" emma:confidence="0">
                  <emma:literal>’</emma:literal>
                </emma:interpretation>
                <emma:interpretation id="interp134" emma:lang="ko-KR" emma:confidence="0">
                  <emma:literal>少</emma:literal>
                </emma:interpretation>
              </emma:one-of>
            </emma:emma>
          </inkml:annotationXML>
          <inkml:trace contextRef="#ctx0" brushRef="#br0" timeOffset="24788.4435">4167 1741 13,'4'-18'76,"-4"6"0,1 2-5,-1 10-3,-4-46-25,4 46-7,-3 16-11,3 2-9,-4 7-4,3 4-2,-2 2 3,3 2 0,0-2-3,3-5-3,5-3-1,3-6-1,4-8 0,3-8 1,0-1-6,4-7 0,3-5 0,-3-8 0,-1-2 0,-6-4 0,1-1 0,-3 1-3,-4-1-3,-5 4 1,-1 1 1,-3 6-1,0 6 2,0 10 1,0 0 3,0 12 2,0 11 2,3 6 1,1 12 2,2 5-3,-1 9-5,3 6 0,2 3 0,-2 3 0,-4-3 0,-4 2 0,-4-6 0,-8-3 0,-12-10 0,-10-3 0,-10-6 0,-11-10 0,-7-2 0,-6-11 0,3 2 0,-1-8-67,3-8-21,8-1-1,5-10-6,19-4-3</inkml:trace>
        </inkml:traceGroup>
        <inkml:traceGroup>
          <inkml:annotationXML>
            <emma:emma xmlns:emma="http://www.w3.org/2003/04/emma" version="1.0">
              <emma:interpretation id="{A25BE69B-89F4-42DE-B2EF-2758A42C1F62}" emma:medium="tactile" emma:mode="ink">
                <msink:context xmlns:msink="http://schemas.microsoft.com/ink/2010/main" type="inkWord" rotatedBoundingBox="6034,3890 6596,3867 6614,4306 6052,4329"/>
              </emma:interpretation>
              <emma:one-of disjunction-type="recognition" id="oneOf27">
                <emma:interpretation id="interp135" emma:lang="ko-KR" emma:confidence="0">
                  <emma:literal>a</emma:literal>
                </emma:interpretation>
                <emma:interpretation id="interp136" emma:lang="ko-KR" emma:confidence="0">
                  <emma:literal>의</emma:literal>
                </emma:interpretation>
                <emma:interpretation id="interp137" emma:lang="ko-KR" emma:confidence="0">
                  <emma:literal>와</emma:literal>
                </emma:interpretation>
                <emma:interpretation id="interp138" emma:lang="ko-KR" emma:confidence="0">
                  <emma:literal>은</emma:literal>
                </emma:interpretation>
                <emma:interpretation id="interp13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25693.2451">5208 1830 55,'0'0'65,"5"-11"3,-5 11-25,4-10-4,-4 10 0,5-14-5,-5 14-4,8-16-7,-2 5-6,-1-1-4,0-2-4,2-4-1,-3 0-2,-2 1-2,0-2 0,-2 0-2,-4 3 0,-6 3-1,-5 1-1,-6 7 1,-5 5 0,-4 1 2,-3 17 1,-3 5 3,-1 11 0,1 4 0,4 7 2,4 4-1,6-1-6,9-1-2,7-4 0,6-6 0,10-10 0,10-6 0,7-9 0,7-10 0,5-2 0,2-12 0,-1-6 0,-1-4 0,-1-10 0,-8-2 0,-3-3 0,-9-1 0,-6-3 0,-7 1 0,-2 2 0,-3 5 0,-3 5 0,-1 4 0,-1 9 0,5 15 0,-10-3 0,9 9 0,-2 13 0,3 5 0,3 6 0,1 6 0,3 2 0,2 1 0,4-1 0,-2-1 0,4-3 0,-1-4 0,1-5 0,0-5 0,-2-7 0,3-4 0,-2-9 0,0 0-77,-1-4-7,-2-11-2,2-1-6,-8-8-3</inkml:trace>
        </inkml:traceGroup>
        <inkml:traceGroup>
          <inkml:annotationXML>
            <emma:emma xmlns:emma="http://www.w3.org/2003/04/emma" version="1.0">
              <emma:interpretation id="{12D6FFB9-84A1-44B1-A53D-52AA4178C1B5}" emma:medium="tactile" emma:mode="ink">
                <msink:context xmlns:msink="http://schemas.microsoft.com/ink/2010/main" type="inkWord" rotatedBoundingBox="6635,3842 6974,3828 6991,4243 6652,4257"/>
              </emma:interpretation>
              <emma:one-of disjunction-type="recognition" id="oneOf28">
                <emma:interpretation id="interp140" emma:lang="ko-KR" emma:confidence="0">
                  <emma:literal>r</emma:literal>
                </emma:interpretation>
                <emma:interpretation id="interp141" emma:lang="ko-KR" emma:confidence="0">
                  <emma:literal>「</emma:literal>
                </emma:interpretation>
                <emma:interpretation id="interp142" emma:lang="ko-KR" emma:confidence="0">
                  <emma:literal>‘</emma:literal>
                </emma:interpretation>
                <emma:interpretation id="interp143" emma:lang="ko-KR" emma:confidence="0">
                  <emma:literal>'</emma:literal>
                </emma:interpretation>
                <emma:interpretation id="interp14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26067.6457">5505 1743 31,'0'0'69,"0"0"7,0 0-1,9 18-1,-5-36-26,2 39-23,-2 6-2,3 1 0,1 2-5,-5-4-5,5 3-4,-4-6-2,1-4-2,-3-5 0,2-1 1,-4-13-2,5 8-4,-5-8 0,0-13 0,0-4 0,0-4 0,0-8 0,1-7 0,2 0 0,1-3 0,3 0 0,2 2 0,0 1 0,2 1 0,4 10 0,0 3 0,2 5 0,-2 5 0,-2 5 0,7 7 0,-2 4-11,1 6-32,-1 10-14,-2-5-26,4 1-1,-2-1-5,1 3-1</inkml:trace>
        </inkml:traceGroup>
        <inkml:traceGroup>
          <inkml:annotationXML>
            <emma:emma xmlns:emma="http://www.w3.org/2003/04/emma" version="1.0">
              <emma:interpretation id="{4AFDE149-DC02-4B4F-B099-5C14FB56704C}" emma:medium="tactile" emma:mode="ink">
                <msink:context xmlns:msink="http://schemas.microsoft.com/ink/2010/main" type="inkWord" rotatedBoundingBox="7048,3804 7534,3784 7550,4162 7063,4182"/>
              </emma:interpretation>
              <emma:one-of disjunction-type="recognition" id="oneOf29">
                <emma:interpretation id="interp145" emma:lang="ko-KR" emma:confidence="0">
                  <emma:literal>e</emma:literal>
                </emma:interpretation>
                <emma:interpretation id="interp146" emma:lang="ko-KR" emma:confidence="0">
                  <emma:literal>은</emma:literal>
                </emma:interpretation>
                <emma:interpretation id="interp147" emma:lang="ko-KR" emma:confidence="0">
                  <emma:literal>으</emma:literal>
                </emma:interpretation>
                <emma:interpretation id="interp148" emma:lang="ko-KR" emma:confidence="0">
                  <emma:literal>c</emma:literal>
                </emma:interpretation>
                <emma:interpretation id="interp14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6473.2465">5935 1757 0,'-6'9'71,"6"-9"2,-9 8 2,9-8-5,0 0 1,26 0-43,-10-7-7,9-3-5,4-4-3,5 0-2,5-3-2,1-1-1,0-3-3,-6-2 0,-3-1-1,-9-2-1,-8 4-2,-10-3 1,-11 7-1,-13 4 1,-7 11 2,-6 6 0,-8 14 3,-4 10 0,3 6-7,4 6 0,7 5 0,9-3 0,9-3 0,12-4 0,6-6 0,16-6 0,12-3 0,6-7 0,9-4 0,3-4 0,7 0 0,-10-4 0,-2-4-11,-6 8-76,-10-9-4,-7-3 23,-13-5-1,-5 2-1,-11-8 4,-3 6 17</inkml:trace>
        </inkml:traceGroup>
        <inkml:traceGroup>
          <inkml:annotationXML>
            <emma:emma xmlns:emma="http://www.w3.org/2003/04/emma" version="1.0">
              <emma:interpretation id="{A2E37F9A-C883-4742-AA8C-2C747429C9D6}" emma:medium="tactile" emma:mode="ink">
                <msink:context xmlns:msink="http://schemas.microsoft.com/ink/2010/main" type="inkWord" rotatedBoundingBox="8358,3778 9263,3741 9293,4475 8388,4512"/>
              </emma:interpretation>
              <emma:one-of disjunction-type="recognition" id="oneOf30">
                <emma:interpretation id="interp150" emma:lang="ko-KR" emma:confidence="0">
                  <emma:literal>연</emma:literal>
                </emma:interpretation>
                <emma:interpretation id="interp151" emma:lang="ko-KR" emma:confidence="0">
                  <emma:literal>와</emma:literal>
                </emma:interpretation>
                <emma:interpretation id="interp152" emma:lang="ko-KR" emma:confidence="0">
                  <emma:literal>m</emma:literal>
                </emma:interpretation>
                <emma:interpretation id="interp153" emma:lang="ko-KR" emma:confidence="0">
                  <emma:literal>마</emma:literal>
                </emma:interpretation>
                <emma:interpretation id="interp154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29406.0516">7368 1560 13,'-2'-12'48,"0"-4"2,-1 6 3,0-4-29,3 14-1,-4-9-6,4 9-1,-1 5 2,1 12 4,1 15 3,2 6 1,0 16-4,1 4 4,0 12-1,0 0-1,-1 2-2,0-6-7,-3-8-3,2-6-3,1-10-3,0-9 0,-2-5-1,1-11-1,0-4-4,-2-13 0,2 9 0,-2-9 0,0 0 0,0-11 0,-3-1 0,-1-3 0,-2-4 0,-1-4 0,-1-8 0,0-2 0,0-5 0,-1-4 0,1-8 0,3-3 0,2-4 0,3-3 0,3 0 0,8 5 0,6 3-7,10 6 1,4 10 0,1 12 2,1 10 1,0 12 1,2 7 2,-6 12 2,-9 9 2,-9 4 0,-11 7 2,-8 3 0,-13 3 0,-5-3-6,-10 0 0,-8-5 0,0-5 0,1-3 0,2-13 0,7-4 0,5-5 0,8-2-9,-1-3-40,22 0-9,0 0-1,11-5-2,11 3-1,4-4 1,10 3 4,0-7 14,13 3 34,-10-5 10,0 4-1,2-1 0,-7 2 1,2 1-1,-8 4-1,-1 2 1,-6 0-1,0 0 0,-9 2 1,-1 6 3,-11-8 19,10 5 5,-10-5 12,0 0 5,0 0 2,0 0 4,0 0 1,0 0-3,-3-5-15,3 5-7,0 0-8,0 0-5,0 0-4,8-4-3,-8 4-3,18-9-1,-3 3 0,6-5 0,4 0 0,4-5 0,1-5 1,3-3-1,2-3 0,-4 1-1,0-3 1,-8 0 0,-8 1 0,-4 1 0,-7 3-2,-5 7 0,-13 2-1,-6 6 1,-9 5-2,-4 4 2,-5 10 0,0 9 1,-5 9 2,2 5 1,1 5-4,5 4 0,9 4 0,7-2 0,8-4 0,9-3 0,8-3 0,13-8 0,9-6 0,6-4 0,6-7 0,6-5 0,1-4 0,-1 0 0,-4-8 0,0-3-38,-2-4-45,-12-4-2,-3-2-4,-13-5-3,1 1 1</inkml:trace>
        </inkml:traceGroup>
        <inkml:traceGroup>
          <inkml:annotationXML>
            <emma:emma xmlns:emma="http://www.w3.org/2003/04/emma" version="1.0">
              <emma:interpretation id="{556A006D-ACE1-4881-96C3-9C492E259E0A}" emma:medium="tactile" emma:mode="ink">
                <msink:context xmlns:msink="http://schemas.microsoft.com/ink/2010/main" type="inkWord" rotatedBoundingBox="9267,3744 9943,3717 9974,4462 9298,4490"/>
              </emma:interpretation>
              <emma:one-of disjunction-type="recognition" id="oneOf31">
                <emma:interpretation id="interp155" emma:lang="ko-KR" emma:confidence="0">
                  <emma:literal>에</emma:literal>
                </emma:interpretation>
                <emma:interpretation id="interp156" emma:lang="ko-KR" emma:confidence="0">
                  <emma:literal>업</emma:literal>
                </emma:interpretation>
                <emma:interpretation id="interp157" emma:lang="ko-KR" emma:confidence="0">
                  <emma:literal>엄</emma:literal>
                </emma:interpretation>
                <emma:interpretation id="interp158" emma:lang="ko-KR" emma:confidence="0">
                  <emma:literal>냐</emma:literal>
                </emma:interpretation>
                <emma:interpretation id="interp159" emma:lang="ko-KR" emma:confidence="0">
                  <emma:literal>낭</emma:literal>
                </emma:interpretation>
              </emma:one-of>
            </emma:emma>
          </inkml:annotationXML>
          <inkml:trace contextRef="#ctx0" brushRef="#br0" timeOffset="29764.8522">8133 1553 1,'0'0'49,"0"-19"3,0 19 5,5 6 7,5 4-31,-2 14-3,3 2-2,-1 9 3,1 1 1,-3 12 0,0-7-7,-4-1-8,2-2-5,-3-5-4,0-4-2,-2-7-1,0-8 3,1-4 0,-2-10 0,0 0-3,4-6-5,-3-7 0,2-4 0,1-9 0,3-2 0,0-10 0,5-1 0,3 0 0,2-3 0,2-1 0,5 3 0,-1 6 0,3 1 0,-1 6 0,-2 8-4,-2 2-24,-2-11-26,-1 27-28,-4 1-2,-1 3-3,-13-3-3,12 15 8</inkml:trace>
          <inkml:trace contextRef="#ctx0" brushRef="#br0" timeOffset="30685.2539">8636 1526 4,'-3'-18'54,"2"8"1,1 10 1,0 0 8,-7 10-30,7 14 2,0 15-3,0 4-1,0 14 0,0 2 2,0 12-4,2-3-8,-2-1-7,0-6-5,0-10-10,0-4 0,0-8 0,0-11 0,-1-7 0,0-7 0,1-14 0,0 0 0,-11 0 0,5-13 0,-1-4 0,0-6 0,-2-5 0,-1-6 0,-1-2 0,3-7 0,1-6 0,1 0 0,4-7 0,2-1-7,8 0-10,7 3 2,7 2 0,4 11 3,7 6 2,2 12 6,-1 10 3,-3 13 3,-4 12 2,-5 9 3,-8 10 0,-9 3 2,-6 8-1,-9-1-1,-7 3 0,-6-8 0,-1-2-3,-1-1-4,-3-8-7,5-4-18,6-8-49,-1-9-5,9-4-4,9 0-4,0-16-5</inkml:trace>
        </inkml:traceGroup>
        <inkml:traceGroup>
          <inkml:annotationXML>
            <emma:emma xmlns:emma="http://www.w3.org/2003/04/emma" version="1.0">
              <emma:interpretation id="{A7A864F3-AF13-43B6-8E42-C02D391A8E82}" emma:medium="tactile" emma:mode="ink">
                <msink:context xmlns:msink="http://schemas.microsoft.com/ink/2010/main" type="inkWord" rotatedBoundingBox="9905,3765 10397,3745 10416,4190 9923,4210"/>
              </emma:interpretation>
              <emma:one-of disjunction-type="recognition" id="oneOf32">
                <emma:interpretation id="interp160" emma:lang="ko-KR" emma:confidence="0">
                  <emma:literal>÷</emma:literal>
                </emma:interpretation>
                <emma:interpretation id="interp161" emma:lang="ko-KR" emma:confidence="0">
                  <emma:literal>t</emma:literal>
                </emma:interpretation>
                <emma:interpretation id="interp162" emma:lang="ko-KR" emma:confidence="0">
                  <emma:literal>e</emma:literal>
                </emma:interpretation>
                <emma:interpretation id="interp163" emma:lang="ko-KR" emma:confidence="0">
                  <emma:literal>七</emma:literal>
                </emma:interpretation>
                <emma:interpretation id="interp164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31075.2545">8780 1803 14,'10'2'64,"1"-2"7,0 0 0,4 0-2,9-4-37,-5-3-5,6-2 1,6-5-7,8-3-7,0-3-3,2-2-3,-1-2-3,3-2 0,-5-3-2,-1-2-1,-12 3-1,-5 1-1,-9 3-2,-9 1-1,-4 7-2,-14 5 1,-6 11 1,-7 8 3,-6 12 4,-4 11 2,3 7 3,0 8 2,5 1 1,4 2 0,7-2-2,9-5-1,5-8-2,6-4-5,6-4-2,9-9 0,4-6 0,3-8 0,4 0-16,2-3-31,2-10-33,2-4-3,-4-9-6,-1-1-3,-5-5 0</inkml:trace>
        </inkml:traceGroup>
        <inkml:traceGroup>
          <inkml:annotationXML>
            <emma:emma xmlns:emma="http://www.w3.org/2003/04/emma" version="1.0">
              <emma:interpretation id="{BD1F064E-D34F-4541-8CDB-9A44C837BD6B}" emma:medium="tactile" emma:mode="ink">
                <msink:context xmlns:msink="http://schemas.microsoft.com/ink/2010/main" type="inkWord" rotatedBoundingBox="10323,3722 10724,3705 10745,4200 10343,4216"/>
              </emma:interpretation>
              <emma:one-of disjunction-type="recognition" id="oneOf33">
                <emma:interpretation id="interp165" emma:lang="ko-KR" emma:confidence="0">
                  <emma:literal>N</emma:literal>
                </emma:interpretation>
                <emma:interpretation id="interp166" emma:lang="ko-KR" emma:confidence="0">
                  <emma:literal>』</emma:literal>
                </emma:interpretation>
                <emma:interpretation id="interp167" emma:lang="ko-KR" emma:confidence="0">
                  <emma:literal>ⅳ</emma:literal>
                </emma:interpretation>
                <emma:interpretation id="interp168" emma:lang="ko-KR" emma:confidence="0">
                  <emma:literal>카</emma:literal>
                </emma:interpretation>
                <emma:interpretation id="interp169" emma:lang="ko-KR" emma:confidence="0">
                  <emma:literal>Ⅳ</emma:literal>
                </emma:interpretation>
              </emma:one-of>
            </emma:emma>
          </inkml:annotationXML>
          <inkml:trace contextRef="#ctx0" brushRef="#br0" timeOffset="32151.6564">9286 1609 38,'3'-9'70,"1"-2"-5,-4 11-3,0 0 2,25-5-30,-25 12-11,0 9-1,0 6-5,0 8 0,-8 6 1,3 3 1,-3-1-2,5 1-7,-5-3-3,4-7-3,-1-3-1,2-10 1,-1-4 1,1-2 0,3-10 0,0 0-3,0 0-2,0 0 0,-7-12 0,4 3 0,0-1-3,-1-2-1,0 1 0,-1 0 1,-1 1 1,1 2 1,5 8 0,-10-14 1,10 14 0,-8-10-1,8 10 0,0 0-1,0 0-1,0 0-1,-9-4-1,9 4-1,0 0-1,0 5 1,0-5 0,0 9 2,0-9 0,0 0 2,0 0 0,-1 10 2,1-10 0,0 0 2,0 0 0,0 0 0,0 0 0,0 0 1,0 0 0,0 0 0,0-6-1,0 6 0,0 0-1,0 0 0,0 0 0,0 0-1,0 0 0,0 0 0,0 0 0,0 0 0,0 0 0,0 0 1,0 0-1,6-12 1,-6 12-1,0 0 0,2-9 1,-2 9-2,4-8 1,-4 8-1,5-11-1,-5 11 0,7-11-1,-7 11 0,8-14-2,-4 6-1,-4 8 0,8-14-4,-8 14 0,7-13 0,-7 13-2,4-14 2,-4 14-1,6-16 2,1 6 3,-3 1 2,0-1 2,0 0 2,2-1 2,-2 2 2,-2 0 1,-2 9 2,6-14 2,-6 14 3,3-13 0,-3 13 0,2-11-3,-2 11-1,0 0-1,0 0-1,11 2-1,-2 7-1,-1 2 1,4 6 1,1 4 1,3 0 1,0 3 0,0 2 0,1 0-1,-2 0-1,0-4-6,-3-6 0,-1-1 0,-4-4 0,1-4 0,-8-7 0,16-4 0,-16 4 0,12-20 0,-6 5 0,-1-9 0,2-4 0,-3-3 0,0 0 0,0-4 0,2-2 0,-3-1 0,1 4 0,-1 6 0,1 4 0,-3 3 0,5 7 0,-6 2 0,0 12 0,0 0-3,1-37-64,3 46-21,-4-9 0,7 15-4,-7-15 0</inkml:trace>
        </inkml:traceGroup>
        <inkml:traceGroup>
          <inkml:annotationXML>
            <emma:emma xmlns:emma="http://www.w3.org/2003/04/emma" version="1.0">
              <emma:interpretation id="{86828B52-E15B-45A4-9CBB-D936D7E22BBD}" emma:medium="tactile" emma:mode="ink">
                <msink:context xmlns:msink="http://schemas.microsoft.com/ink/2010/main" type="inkWord" rotatedBoundingBox="10859,3566 11589,3536 11613,4113 10883,4143"/>
              </emma:interpretation>
              <emma:one-of disjunction-type="recognition" id="oneOf34">
                <emma:interpretation id="interp170" emma:lang="ko-KR" emma:confidence="0">
                  <emma:literal>인</emma:literal>
                </emma:interpretation>
                <emma:interpretation id="interp171" emma:lang="ko-KR" emma:confidence="0">
                  <emma:literal>요</emma:literal>
                </emma:interpretation>
                <emma:interpretation id="interp172" emma:lang="ko-KR" emma:confidence="0">
                  <emma:literal>아</emma:literal>
                </emma:interpretation>
                <emma:interpretation id="interp173" emma:lang="ko-KR" emma:confidence="0">
                  <emma:literal>안</emma:literal>
                </emma:interpretation>
                <emma:interpretation id="interp174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34616.4608">9931 1613 0,'0'0'58,"0"0"11,0 0 4,4 9-27,-4-9-2,0 0-4,0 0-5,8-3-5,-8 3-10,9-10-8,-9 10-3,12-18-4,-5 9-1,-3-5 0,2 3-1,-4-2-1,0 1 0,-2-2 0,0 4-2,0 10 0,-11-13-1,0 12-1,-7 1 1,-1 10 2,-6 7 1,-1 6 2,-2 4 1,2 7 2,1-1 0,4 2 1,6-3 0,4-4-1,4-5-1,7-6-4,0-5-2,10-7 0,5-5 0,3-7 0,4-5 0,4-5 0,0-3 0,-1-6 0,1-1 0,-5-4 0,-2 1 0,-2-2 0,-6-3 0,-3 0 0,-4-2 0,-2 1 0,-2 0 0,0 6 0,0 0 0,0 5 0,-4 6 0,2 5 0,1 5-4,1 9 0,0 0 1,-3 6 0,2 11 0,-1 2 1,2 5 2,-2 4 2,2 3 2,0 3 1,0-1-1,-2 1 0,1-2-4,1 1 0,0-5 0,0-1 0,0-5 0,0-1 0,0-7 0,1-1 0,2-5 0,-3-8 0,3 8 0,-3-8 0,0 0 0,0 0 0,0 0 0,0 0 0,0 0 0,4 9 0,-4-9 0,0 0 0,0 0 0,0 0 0,0 0 0,0 0 0,0 0 0,0 0 0,0 0 0,0 0 0,0 0 0,0 0 0,0 0 0,0 0 0,0 0 0,0 0 0,0 0 0,0 0 0,0 0 0,0 0 0,0 0 0,0 0 0,0 0 0,0 0 0,0 0-77,0 0-10,1-9-1,-1 9-5,7-16-3</inkml:trace>
          <inkml:trace contextRef="#ctx0" brushRef="#br0" timeOffset="35193.6614">10076 1557 18,'3'-14'46,"-3"14"5,6-18 0,-1 9-30,0 1-1,1-2 2,-6 10-1,8-16 0,-8 16 0,3-15-1,-3 15-2,-3-10-4,3 10-1,-19-3-1,5 3-1,-8 5 3,0 7 1,-7 8 1,-2 8 1,0 3 1,-4 7 1,4-2 0,0 4-6,9 1-13,3-3 0,8-5 0,7-6 0,7-4 0,12-6 0,12-4 0,9-9 0,11-4 0,5 0 0,5-8 0,6-8 0,-1 1 0,0-5 0,-7 0 0,-6-1 0,-8-1 0,-7 0 0,-3 4 0,-12 1-43,-7 0-45,-2 0 0,-9-1-3,1 4-4,-4-1 1</inkml:trace>
        </inkml:traceGroup>
        <inkml:traceGroup>
          <inkml:annotationXML>
            <emma:emma xmlns:emma="http://www.w3.org/2003/04/emma" version="1.0">
              <emma:interpretation id="{60DBCCE8-48B1-4F5E-865A-6C1CA680B0A5}" emma:medium="tactile" emma:mode="ink">
                <msink:context xmlns:msink="http://schemas.microsoft.com/ink/2010/main" type="inkWord" rotatedBoundingBox="11511,3418 12269,3387 12299,4113 11541,4144"/>
              </emma:interpretation>
              <emma:one-of disjunction-type="recognition" id="oneOf35">
                <emma:interpretation id="interp175" emma:lang="ko-KR" emma:confidence="0">
                  <emma:literal>내</emma:literal>
                </emma:interpretation>
                <emma:interpretation id="interp176" emma:lang="ko-KR" emma:confidence="0">
                  <emma:literal>뇌</emma:literal>
                </emma:interpretation>
                <emma:interpretation id="interp177" emma:lang="ko-KR" emma:confidence="0">
                  <emma:literal>낵</emma:literal>
                </emma:interpretation>
                <emma:interpretation id="interp178" emma:lang="ko-KR" emma:confidence="0">
                  <emma:literal>Ⅴ</emma:literal>
                </emma:interpretation>
                <emma:interpretation id="interp17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35880.0629">10434 1512 5,'0'-21'52,"3"12"7,0-3 6,-1 2-21,-2 10-3,6-9-2,-6 9-5,0 0-3,0 0-2,-2 5-4,-4 10-3,3 6-5,-7 8-3,2 3 0,0 6 0,1 0-8,1 0-6,6-3 0,0-4 0,4-5 0,7-7 0,3-6 0,4-4 0,3-8 0,2-1 0,5-9 0,-3-5 0,-1-4 0,0-6 0,-4-1 0,-3-7 0,-3 3 0,-3 3 0,-4 2 0,-3 2 0,-3 4 0,-1 8 0,0 10 0,0 0 0,0 10 0,0 4 0,2 12 0,2-2 0,1 2 0,5 3 0,0-2 0,5-6 0,4-4 0,4-5 0,1-7 0,6-2 0,0-3 0,1-9 0,-1-10 0,-2-6 0,-1-9 0,-3-3 0,-2-8 0,-8-6 0,-3-7 0,-5-3 0,-3 0 0,-3 3 0,-3 6 0,-5 3 0,-1 11 0,-3 8 0,-3 15 0,-1 13 0,-2 15 0,3 8 0,-3 16 0,3 12 0,-2 4 0,7 9 0,4 0 0,3 4 0,3-2 0,4-1 0,7-6 0,0-10 0,7-6 0,-2-8 0,8-5 0,-2-10 0,4-7 0,-1-11 0,-37-5-61,78-2-29,-40-6 0,4-2-7,-5-4-2</inkml:trace>
        </inkml:traceGroup>
        <inkml:traceGroup>
          <inkml:annotationXML>
            <emma:emma xmlns:emma="http://www.w3.org/2003/04/emma" version="1.0">
              <emma:interpretation id="{D289B74D-6A06-4DC6-AEB7-44F253E27C90}" emma:medium="tactile" emma:mode="ink">
                <msink:context xmlns:msink="http://schemas.microsoft.com/ink/2010/main" type="inkWord" rotatedBoundingBox="12286,3800 12702,3783 12715,4098 12298,4115"/>
              </emma:interpretation>
              <emma:one-of disjunction-type="recognition" id="oneOf36">
                <emma:interpretation id="interp180" emma:lang="ko-KR" emma:confidence="0">
                  <emma:literal>a</emma:literal>
                </emma:interpretation>
                <emma:interpretation id="interp181" emma:lang="ko-KR" emma:confidence="0">
                  <emma:literal>이</emma:literal>
                </emma:interpretation>
                <emma:interpretation id="interp182" emma:lang="ko-KR" emma:confidence="0">
                  <emma:literal>"</emma:literal>
                </emma:interpretation>
                <emma:interpretation id="interp183" emma:lang="ko-KR" emma:confidence="0">
                  <emma:literal>u</emma:literal>
                </emma:interpretation>
                <emma:interpretation id="interp18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36316.8635">11373 1588 45,'9'-20'78,"-9"4"2,0 2-2,-8 3-3,-6 2-22,5 9-22,-11 9-4,-2 8-5,-4 5-3,0 4-16,0 2-3,2 2 0,5 0 0,2-5 0,6 0 0,9-3 0,2-4 0,9-5 0,8-4 0,2-6 0,4-3 0,5-7 0,-2-11 0,0-5 0,-1-3 0,-5-6 0,-7-2 0,0 5 0,-6 1 0,-3 4 0,-4 7 0,0 7 0,0 10 0,0 0 0,0 10 0,0 4 0,2 3 0,1 6 0,4 1 0,0 2 0,3-1 0,2-1 0,3-2 0,2-3 0,1 1 0,-2-8 0,2 0 0,-4 19-42,-2-31-43,2-4-3,-6-8-3,2-6-3,-6-7 1</inkml:trace>
        </inkml:traceGroup>
        <inkml:traceGroup>
          <inkml:annotationXML>
            <emma:emma xmlns:emma="http://www.w3.org/2003/04/emma" version="1.0">
              <emma:interpretation id="{195FBC5C-521F-4AE5-B34E-3E12CEA5FAD2}" emma:medium="tactile" emma:mode="ink">
                <msink:context xmlns:msink="http://schemas.microsoft.com/ink/2010/main" type="inkWord" rotatedBoundingBox="12792,3752 13185,3736 13198,4046 12805,4062"/>
              </emma:interpretation>
              <emma:one-of disjunction-type="recognition" id="oneOf37">
                <emma:interpretation id="interp185" emma:lang="ko-KR" emma:confidence="0">
                  <emma:literal>r</emma:literal>
                </emma:interpretation>
                <emma:interpretation id="interp186" emma:lang="ko-KR" emma:confidence="0">
                  <emma:literal>「</emma:literal>
                </emma:interpretation>
                <emma:interpretation id="interp187" emma:lang="ko-KR" emma:confidence="0">
                  <emma:literal>F</emma:literal>
                </emma:interpretation>
                <emma:interpretation id="interp188" emma:lang="ko-KR" emma:confidence="0">
                  <emma:literal>ㅂ</emma:literal>
                </emma:interpretation>
                <emma:interpretation id="interp18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36660.0643">11655 1491 63,'10'-9'75,"1"5"6,0 4 0,-3 8-2,-26 11-41,22 10-11,6 1 1,-3 7-5,2-2-7,-4 2-16,-3-4 0,2-4 0,-1-5 0,-1-9 0,0-3 0,-2-12 0,0 0 0,-1-8 0,0-6 0,1-7 0,0-1 0,0-6 0,0-1 0,8 1 0,3 1 0,5 2 0,6 5 0,3 0 0,3 6 0,1 3 0,0 5 0,-3 2 0,1 4 0,-6 0 0,0 4-49,1 4-38,-11-2-1,4 0-5,-15-6-6,17 7 4</inkml:trace>
        </inkml:traceGroup>
        <inkml:traceGroup>
          <inkml:annotationXML>
            <emma:emma xmlns:emma="http://www.w3.org/2003/04/emma" version="1.0">
              <emma:interpretation id="{0B687F6F-D0F6-497C-A976-61CB6EF0F9C1}" emma:medium="tactile" emma:mode="ink">
                <msink:context xmlns:msink="http://schemas.microsoft.com/ink/2010/main" type="inkWord" rotatedBoundingBox="14087,3666 14706,3640 14722,4034 14103,4060"/>
              </emma:interpretation>
              <emma:one-of disjunction-type="recognition" id="oneOf38">
                <emma:interpretation id="interp190" emma:lang="ko-KR" emma:confidence="0">
                  <emma:literal>니</emma:literal>
                </emma:interpretation>
                <emma:interpretation id="interp191" emma:lang="ko-KR" emma:confidence="0">
                  <emma:literal>u</emma:literal>
                </emma:interpretation>
                <emma:interpretation id="interp192" emma:lang="ko-KR" emma:confidence="0">
                  <emma:literal>나</emma:literal>
                </emma:interpretation>
                <emma:interpretation id="interp193" emma:lang="ko-KR" emma:confidence="0">
                  <emma:literal>4</emma:literal>
                </emma:interpretation>
                <emma:interpretation id="interp194" emma:lang="ko-KR" emma:confidence="0">
                  <emma:literal>ㅦ</emma:literal>
                </emma:interpretation>
              </emma:one-of>
            </emma:emma>
          </inkml:annotationXML>
          <inkml:trace contextRef="#ctx0" brushRef="#br0" timeOffset="38079.6668">12968 1425 27,'0'0'56,"9"-19"7,-9 19 1,7-8-33,-7 8-5,0 0-1,0 0-1,0 9 1,-5 11-1,1 3-2,0 1-4,-3 9 2,4 0 0,1 5-1,2-6-4,1-1-3,10-5-2,6-5-2,6-7-6,6-8-2,7-6 0,2-5 0,4-10 0,3-5 0,-3-3 0,-2-6 0,-7-3 0,-2-2 0,-10 0 0,-3 0 0,-6 3 0,-9 2 0,0 7 0,-3 5 0,-3 8 0,-5 9 0,-2 10 0,-2 9 0,-1 12 0,0-1 0,-1 7 0,6 2 0,2 0 0,6-3 0,1-4 0,8-4 0,9-4 0,0-2 0,5-3 0,5-9 0,2-1-31,2-4-50,-2-5-3,0-4-3,-6-10-7,-1-4-2</inkml:trace>
        </inkml:traceGroup>
        <inkml:traceGroup>
          <inkml:annotationXML>
            <emma:emma xmlns:emma="http://www.w3.org/2003/04/emma" version="1.0">
              <emma:interpretation id="{00F50119-5B6A-4C64-B61D-2BC45D46D472}" emma:medium="tactile" emma:mode="ink">
                <msink:context xmlns:msink="http://schemas.microsoft.com/ink/2010/main" type="inkWord" rotatedBoundingBox="14701,3612 15205,3592 15221,3970 14717,3990"/>
              </emma:interpretation>
              <emma:one-of disjunction-type="recognition" id="oneOf39">
                <emma:interpretation id="interp195" emma:lang="ko-KR" emma:confidence="0">
                  <emma:literal>N</emma:literal>
                </emma:interpretation>
                <emma:interpretation id="interp196" emma:lang="ko-KR" emma:confidence="0">
                  <emma:literal>~</emma:literal>
                </emma:interpretation>
                <emma:interpretation id="interp197" emma:lang="ko-KR" emma:confidence="0">
                  <emma:literal>w</emma:literal>
                </emma:interpretation>
                <emma:interpretation id="interp198" emma:lang="ko-KR" emma:confidence="0">
                  <emma:literal>O</emma:literal>
                </emma:interpretation>
                <emma:interpretation id="interp19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38610.0678">13682 1447 16,'0'0'68,"0"8"10,0 8 0,-11-2-2,-1 9-41,1 7 2,0-1-2,0 2-7,-2-2-10,1-5-7,4-4-4,2-3-1,2-2-1,4-15 0,-4 14 1,4-14-4,0 0-2,0-7 0,4-5 0,-1-7 0,4-6-2,-3-2-6,0-4 1,0 3 0,-1 0 0,0 5 2,-1 4 0,0 4 2,-2 15 3,11-5 0,0 6 3,1 11 0,2 5 1,5 4 2,5 0 1,0 3 2,5-4-2,4-2-2,2-4-5,-1-5 0,4-4 0,-3-5 0,0-7 0,-3-2 0,-8-4 0,-4-3 0,-7-5 0,-4-3 0,-5 0 0,-4-4 0,0 0 0,-6-2 0,1 2 0,-2 4 0,1 3 0,0 2 0,3 4-23,11 9-61,-8 6-3,4-8-3,-4 8-7,18 0 0</inkml:trace>
        </inkml:traceGroup>
        <inkml:traceGroup>
          <inkml:annotationXML>
            <emma:emma xmlns:emma="http://www.w3.org/2003/04/emma" version="1.0">
              <emma:interpretation id="{519B6362-8BA5-4448-9DA0-88143E10DACC}" emma:medium="tactile" emma:mode="ink">
                <msink:context xmlns:msink="http://schemas.microsoft.com/ink/2010/main" type="inkWord" rotatedBoundingBox="15354,3521 15473,3516 15491,3954 15372,3959"/>
              </emma:interpretation>
              <emma:one-of disjunction-type="recognition" id="oneOf40">
                <emma:interpretation id="interp200" emma:lang="ko-KR" emma:confidence="0">
                  <emma:literal>i</emma:literal>
                </emma:interpretation>
                <emma:interpretation id="interp201" emma:lang="ko-KR" emma:confidence="0">
                  <emma:literal>ⅰ</emma:literal>
                </emma:interpretation>
                <emma:interpretation id="interp202" emma:lang="ko-KR" emma:confidence="0">
                  <emma:literal>、</emma:literal>
                </emma:interpretation>
                <emma:interpretation id="interp203" emma:lang="ko-KR" emma:confidence="0">
                  <emma:literal>`</emma:literal>
                </emma:interpretation>
                <emma:interpretation id="interp20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38812.8681">14221 1364 4,'15'10'67,"0"5"9,-1-2 1,1 4 1,-5 4-30,1-1-7,1 5-3,-1-1-11,-2 5-5,-2-1-6,-3-3-4,-2-1-7,1-2-5,0-4 0,-3-2 0,0-6 0,0-10-3,0 0-75,0 0-3,-3-14-2,3-3-6,-5-9-6</inkml:trace>
          <inkml:trace contextRef="#ctx0" brushRef="#br0" timeOffset="38984.4684">14262 1294 82,'-9'-13'91,"0"3"-5,1 4-5,8 6-2,-4 17-27,4-52-35,0 35-6,0 0-11,1 10-14,-1-10-35,20 14-30,-11 1 0,9-1-4,-3-4-5,8-1-5</inkml:trace>
        </inkml:traceGroup>
        <inkml:traceGroup>
          <inkml:annotationXML>
            <emma:emma xmlns:emma="http://www.w3.org/2003/04/emma" version="1.0">
              <emma:interpretation id="{1030C27F-D7D6-482C-A8F4-BF5508FA7B62}" emma:medium="tactile" emma:mode="ink">
                <msink:context xmlns:msink="http://schemas.microsoft.com/ink/2010/main" type="inkWord" rotatedBoundingBox="15564,3335 16064,3314 16089,3927 15589,3948"/>
              </emma:interpretation>
              <emma:one-of disjunction-type="recognition" id="oneOf41">
                <emma:interpretation id="interp205" emma:lang="ko-KR" emma:confidence="0">
                  <emma:literal>t</emma:literal>
                </emma:interpretation>
                <emma:interpretation id="interp206" emma:lang="ko-KR" emma:confidence="0">
                  <emma:literal>七</emma:literal>
                </emma:interpretation>
                <emma:interpretation id="interp207" emma:lang="ko-KR" emma:confidence="0">
                  <emma:literal>亡</emma:literal>
                </emma:interpretation>
                <emma:interpretation id="interp208" emma:lang="ko-KR" emma:confidence="0">
                  <emma:literal>£</emma:literal>
                </emma:interpretation>
                <emma:interpretation id="interp209" emma:lang="ko-KR" emma:confidence="0">
                  <emma:literal>€</emma:literal>
                </emma:interpretation>
              </emma:one-of>
            </emma:emma>
          </inkml:annotationXML>
          <inkml:trace contextRef="#ctx0" brushRef="#br0" timeOffset="39327.6688">14668 1055 22,'0'0'69,"-14"-3"7,14 3 1,-13 16 2,9 7-2,4 6-50,-4 11-5,-1 8 0,2 6 2,-4 3-8,4 0-16,3-3 0,0-3 0,3-5 0,5-8 0,5-6 0,3-7 0,5-7 0,2-5 0,1-8 0,2-2 0,1-3 0,1-6 0,1-5 0,-2 2 0,29-6-61,-41-3-28,-3 0-2,-9-6-3,-2 0-7</inkml:trace>
          <inkml:trace contextRef="#ctx0" brushRef="#br0" timeOffset="39530.4693">14505 1350 73,'-29'10'93,"4"-6"-4,13 3-5,12-7-2,0 0-1,19-11-72,13 1-9,4 1 0,6 0 0,8-1 0,4 4 0,-5-4 0,2 9-5,-7-1-76,-6 0-2,-7 2-3,-11 0-6,0 0-4</inkml:trace>
        </inkml:traceGroup>
        <inkml:traceGroup>
          <inkml:annotationXML>
            <emma:emma xmlns:emma="http://www.w3.org/2003/04/emma" version="1.0">
              <emma:interpretation id="{5CF9D06A-09B1-4513-B4AE-AD6699EA4A61}" emma:medium="tactile" emma:mode="ink">
                <msink:context xmlns:msink="http://schemas.microsoft.com/ink/2010/main" type="inkWord" rotatedBoundingBox="16817,3407 17185,3392 17204,3856 16836,3871"/>
              </emma:interpretation>
              <emma:one-of disjunction-type="recognition" id="oneOf42">
                <emma:interpretation id="interp210" emma:lang="ko-KR" emma:confidence="0">
                  <emma:literal>v</emma:literal>
                </emma:interpretation>
                <emma:interpretation id="interp211" emma:lang="ko-KR" emma:confidence="0">
                  <emma:literal>V</emma:literal>
                </emma:interpretation>
                <emma:interpretation id="interp212" emma:lang="ko-KR" emma:confidence="0">
                  <emma:literal>Ⅴ</emma:literal>
                </emma:interpretation>
                <emma:interpretation id="interp213" emma:lang="ko-KR" emma:confidence="0">
                  <emma:literal>ⅴ</emma:literal>
                </emma:interpretation>
                <emma:interpretation id="interp2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40326.0708">15704 1211 22,'0'0'59,"-13"-11"0,13 11 1,-9 5 2,42 11-32,-29 4 0,-4 8-5,1 6-2,4 3 3,-1 3 2,4-1-1,3 0-5,4-2-5,-1-5-3,1-6-7,2-6-7,-2-7 0,3-8 0,0-5 0,0-5 0,-2-10 0,-1-6 0,-1-2 0,-2-6 0,1-5 0,-5-1 0,0 1 0,-2-6 0,-1-2 0,-1 3 0,2 1 0,-3 2 0,2 10 0,-1 2 0,1 3-50,4 12-36,-9 9-1,18-1-4,-18 1-6,19 14 3</inkml:trace>
        </inkml:traceGroup>
        <inkml:traceGroup>
          <inkml:annotationXML>
            <emma:emma xmlns:emma="http://www.w3.org/2003/04/emma" version="1.0">
              <emma:interpretation id="{F8952D1B-C971-4EC4-88BF-510E0E0D6FB4}" emma:medium="tactile" emma:mode="ink">
                <msink:context xmlns:msink="http://schemas.microsoft.com/ink/2010/main" type="inkWord" rotatedBoundingBox="17293,3427 17935,3401 17952,3815 17310,3841"/>
              </emma:interpretation>
              <emma:one-of disjunction-type="recognition" id="oneOf43">
                <emma:interpretation id="interp215" emma:lang="ko-KR" emma:confidence="0">
                  <emma:literal>e</emma:literal>
                </emma:interpretation>
                <emma:interpretation id="interp216" emma:lang="ko-KR" emma:confidence="0">
                  <emma:literal>은</emma:literal>
                </emma:interpretation>
                <emma:interpretation id="interp217" emma:lang="ko-KR" emma:confidence="0">
                  <emma:literal>으</emma:literal>
                </emma:interpretation>
                <emma:interpretation id="interp218" emma:lang="ko-KR" emma:confidence="0">
                  <emma:literal>C</emma:literal>
                </emma:interpretation>
                <emma:interpretation id="interp21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40778.4716">16164 1362 8,'8'5'65,"-8"-5"4,10 0 2,-10 0 0,12-3-34,2 3-5,6-4-2,3 1-8,5-5-5,5 0-4,1 0-2,6-1-4,1-2-2,3-4 0,-2-1-1,-6 1-1,-3-5 1,-7 2 0,-5-2 0,-9 2-2,-9-2 0,-6 5 0,-14 3 0,-9 6 1,-8 5 0,-5 4 1,-9 9 1,-2 7 1,1 6-6,2 3 0,7 5 0,7 1 0,7 2 0,9-2 0,13-1 0,7-2 0,15-2 0,9-5 0,8-4 0,6-4 0,7-1 0,6-6 0,4 0 0,-8-6-11,6-3-75,2-2-3,-6-10-2,3-2-6,-8-7 1</inkml:trace>
        </inkml:traceGroup>
        <inkml:traceGroup>
          <inkml:annotationXML>
            <emma:emma xmlns:emma="http://www.w3.org/2003/04/emma" version="1.0">
              <emma:interpretation id="{5888D9A3-2B48-4FAA-B08C-A3B248F9A951}" emma:medium="tactile" emma:mode="ink">
                <msink:context xmlns:msink="http://schemas.microsoft.com/ink/2010/main" type="inkWord" rotatedBoundingBox="18039,3171 18918,3135 18945,3807 18067,3843"/>
              </emma:interpretation>
              <emma:one-of disjunction-type="recognition" id="oneOf44">
                <emma:interpretation id="interp220" emma:lang="ko-KR" emma:confidence="0">
                  <emma:literal>여</emma:literal>
                </emma:interpretation>
                <emma:interpretation id="interp221" emma:lang="ko-KR" emma:confidence="0">
                  <emma:literal>₩</emma:literal>
                </emma:interpretation>
                <emma:interpretation id="interp222" emma:lang="ko-KR" emma:confidence="0">
                  <emma:literal>난</emma:literal>
                </emma:interpretation>
                <emma:interpretation id="interp223" emma:lang="ko-KR" emma:confidence="0">
                  <emma:literal>다</emma:literal>
                </emma:interpretation>
                <emma:interpretation id="interp224" emma:lang="ko-KR" emma:confidence="0">
                  <emma:literal>타</emma:literal>
                </emma:interpretation>
              </emma:one-of>
            </emma:emma>
          </inkml:annotationXML>
          <inkml:trace contextRef="#ctx0" brushRef="#br0" timeOffset="41246.4724">17143 1275 62,'0'0'76,"0"0"5,-11-1-3,-9 3 1,-7 9-32,-2 4-20,-4 2-4,4 6-2,0 3-4,7 1-17,8 3 0,10 0 0,5-2 0,13-4 0,11-2 0,9-7 0,9-4 0,5-5 0,6-6 0,0-3 0,-2-11 0,-1-4 0,-3-10 0,-8-9 0,-4-4 0,-4-8 0,-2-9 0,-8-4 0,-3-4 0,-3 3 0,-7 2 0,0 6 0,-4 4 0,-4 14 0,-1 7 0,0 12 0,0 18 0,0 0 0,-6 11 0,0 16 0,-1 14 0,2 8 0,-1 8 0,2 5 0,3 2 0,1 0 0,1-4 0,6-6 0,3-8 0,2-6 0,0-12 0,1-1 0,3-11-52,-6-10-34,1-6-3,-10-5-5,1-7-6</inkml:trace>
          <inkml:trace contextRef="#ctx0" brushRef="#br0" timeOffset="41464.8728">17265 1301 68,'-34'-2'95,"9"2"-4,6-1-6,19 1-2,-3-10-2,3 10-73,25-12-8,11 10 0,4-3 0,9-3 0,5 0 0,2 2 0,2-6 0,-1 8 0,-9 6-43,-3-8-38,1-1-4,-13-2-4,4 2-7,-11-2 2</inkml:trace>
        </inkml:traceGroup>
        <inkml:traceGroup>
          <inkml:annotationXML>
            <emma:emma xmlns:emma="http://www.w3.org/2003/04/emma" version="1.0">
              <emma:interpretation id="{BED28243-9824-41D2-A5D7-A74D5FAA9741}" emma:medium="tactile" emma:mode="ink">
                <msink:context xmlns:msink="http://schemas.microsoft.com/ink/2010/main" type="inkWord" rotatedBoundingBox="18979,3469 19218,3459 19228,3717 18990,3726"/>
              </emma:interpretation>
              <emma:one-of disjunction-type="recognition" id="oneOf45">
                <emma:interpretation id="interp225" emma:lang="ko-KR" emma:confidence="0">
                  <emma:literal>0</emma:literal>
                </emma:interpretation>
                <emma:interpretation id="interp226" emma:lang="ko-KR" emma:confidence="0">
                  <emma:literal>o</emma:literal>
                </emma:interpretation>
                <emma:interpretation id="interp227" emma:lang="ko-KR" emma:confidence="0">
                  <emma:literal>°</emma:literal>
                </emma:interpretation>
                <emma:interpretation id="interp228" emma:lang="ko-KR" emma:confidence="0">
                  <emma:literal>O</emma:literal>
                </emma:interpretation>
                <emma:interpretation id="interp22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41792.4733">18082 1226 6,'-22'10'79,"-7"3"6,-5 5-3,-5-3-5,6 2-1,10 0-48,-2 0-5,7 4-5,10 3-7,7-4-3,9-4-1,12-1-1,8-4-1,1-4-5,4-7 0,-3 0 0,-3-7 0,-4-7 0,-8-7 0,-7-1 0,-8-4 0,-4-3 0,-10 2 0,-5-3 0,-3 9 0,-4-2-25,0 7-26,31 5-31,-23 6-1,3 5-6,4-3-1,11 3 3</inkml:trace>
        </inkml:traceGroup>
        <inkml:traceGroup>
          <inkml:annotationXML>
            <emma:emma xmlns:emma="http://www.w3.org/2003/04/emma" version="1.0">
              <emma:interpretation id="{F4CC7F27-44C3-4E11-A7AE-44CB1A26C5E7}" emma:medium="tactile" emma:mode="ink">
                <msink:context xmlns:msink="http://schemas.microsoft.com/ink/2010/main" type="inkWord" rotatedBoundingBox="19244,3228 19855,3202 19878,3778 19267,3803"/>
              </emma:interpretation>
              <emma:one-of disjunction-type="recognition" id="oneOf46">
                <emma:interpretation id="interp230" emma:lang="ko-KR" emma:confidence="0">
                  <emma:literal>R</emma:literal>
                </emma:interpretation>
                <emma:interpretation id="interp231" emma:lang="ko-KR" emma:confidence="0">
                  <emma:literal>모</emma:literal>
                </emma:interpretation>
                <emma:interpretation id="interp232" emma:lang="ko-KR" emma:confidence="0">
                  <emma:literal>교</emma:literal>
                </emma:interpretation>
                <emma:interpretation id="interp233" emma:lang="ko-KR" emma:confidence="0">
                  <emma:literal>ㅁ</emma:literal>
                </emma:interpretation>
                <emma:interpretation id="interp234" emma:lang="ko-KR" emma:confidence="0">
                  <emma:literal>근</emma:literal>
                </emma:interpretation>
              </emma:one-of>
            </emma:emma>
          </inkml:annotationXML>
          <inkml:trace contextRef="#ctx0" brushRef="#br0" timeOffset="42463.2745">18116 1190 31,'22'6'71,"-3"5"7,-1 3 0,0 4-1,4 3-37,-8 7-5,-2 2-3,0 0-7,-3 0-6,3-1-5,-4 0-5,3-4-7,-2-3-2,-3-5 0,1-4 0,-1-4 0,-6-9 0,0 0 0,0 0 0,0 0 0,-3-19 0,-2 2 0,-5-6 0,-1-4 0,-1-4 0,-2-2 0,3-3 0,-2 2 0,2-4 0,3 0 0,1-1 0,7 2 0,0 1 0,6 6 0,3-1 0,5 2 0,3 6 0,6 1 0,5 7 0,1 3 0,4 3 0,2 9 0,3 1 0,-1 11 0,-4 6 0,-4 3 0,-7 3 0,-6 7 0,-7 0 0,-11 2 0,-11-1 0,-11 0 0,-8-6 0,-5 0 0,-3-3 0,2-5 0,0-2 0,8-8 0,5-1 0,9-4 0,5 3 0,11-6 0,0 12 0,8-4 0,10 4 0,7 5 0,8 0 0,5 1 0,8-2 0,-1 3 0,2-3 0,-1-3 0,-6-3 0,-6-3 0,-6-2 0,-8-1 0,-9-4 0,2 2-5,-13-2-79,0 0-3,0 0-3,0 0-6,-8 0-2</inkml:trace>
        </inkml:traceGroup>
        <inkml:traceGroup>
          <inkml:annotationXML>
            <emma:emma xmlns:emma="http://www.w3.org/2003/04/emma" version="1.0">
              <emma:interpretation id="{7AE88213-77E4-418D-B6C9-C7EA173715CF}" emma:medium="tactile" emma:mode="ink">
                <msink:context xmlns:msink="http://schemas.microsoft.com/ink/2010/main" type="inkWord" rotatedBoundingBox="20038,3270 20504,3251 20523,3720 20057,3739"/>
              </emma:interpretation>
              <emma:one-of disjunction-type="recognition" id="oneOf47">
                <emma:interpretation id="interp235" emma:lang="ko-KR" emma:confidence="0">
                  <emma:literal>S</emma:literal>
                </emma:interpretation>
                <emma:interpretation id="interp236" emma:lang="ko-KR" emma:confidence="0">
                  <emma:literal>s</emma:literal>
                </emma:interpretation>
                <emma:interpretation id="interp237" emma:lang="ko-KR" emma:confidence="0">
                  <emma:literal>응</emma:literal>
                </emma:interpretation>
                <emma:interpretation id="interp238" emma:lang="ko-KR" emma:confidence="0">
                  <emma:literal>6</emma:literal>
                </emma:interpretation>
                <emma:interpretation id="interp239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45193.2792">19130 1064 44,'0'0'69,"11"-9"3,-11 9 0,11-10-26,-11 10-8,8-10-4,-8 10-5,8-9-7,-8 9-6,0 0-5,6-11-2,-6 11-2,0 0-1,0 0-3,1-10 0,-1 10-2,-4-5 0,-4 3-1,-2 0-1,-4 1 0,-3-2 1,-3 2-1,0 1 1,-1 0 1,-3 0 1,1 1-1,0 4 1,-1 0 0,5 6-1,1 2 0,4 0 0,5 5-1,6 1 1,6 2 0,10 2 0,9 3 1,9-1 0,9 2 0,5 1 0,6 1-1,3-4 1,-3 4 0,-4-3 0,-3-3 0,-10 0-2,-9-6 0,-8-1 0,-13-2 0,-8-5 0,-16-3 0,-7-2 0,-9-1 0,-7-1 0,0 0 0,-1-2 0,2 0 0,2 0 0,9 0 0,1-7 0,-3 5-57,21-3-32,-1-5-2,12-1-6,-2-8-4</inkml:trace>
        </inkml:traceGroup>
      </inkml:traceGroup>
    </inkml:traceGroup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7:41.03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5E2EDD0-F1B4-4460-B392-15985522EFF1}" emma:medium="tactile" emma:mode="ink">
          <msink:context xmlns:msink="http://schemas.microsoft.com/ink/2010/main" type="writingRegion" rotatedBoundingBox="6872,5641 7011,8070 6170,8118 6031,5689">
            <msink:destinationLink direction="with" ref="{ABBD6E92-6BEF-4D4D-B85D-1107F879039E}"/>
          </msink:context>
        </emma:interpretation>
      </emma:emma>
    </inkml:annotationXML>
    <inkml:traceGroup>
      <inkml:annotationXML>
        <emma:emma xmlns:emma="http://www.w3.org/2003/04/emma" version="1.0">
          <emma:interpretation id="{D2B15AF7-16A4-4A6F-9E47-DF612D8DD6DD}" emma:medium="tactile" emma:mode="ink">
            <msink:context xmlns:msink="http://schemas.microsoft.com/ink/2010/main" type="paragraph" rotatedBoundingBox="6872,5641 7011,8070 6170,8118 6031,56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E86E71-31A4-4732-9B2C-DDA7F5D75A68}" emma:medium="tactile" emma:mode="ink">
              <msink:context xmlns:msink="http://schemas.microsoft.com/ink/2010/main" type="line" rotatedBoundingBox="6872,5641 7011,8070 6170,8118 6031,5689"/>
            </emma:interpretation>
          </emma:emma>
        </inkml:annotationXML>
        <inkml:traceGroup>
          <inkml:annotationXML>
            <emma:emma xmlns:emma="http://www.w3.org/2003/04/emma" version="1.0">
              <emma:interpretation id="{4DD10678-5535-4AE3-A1FC-AFD2DDF65BEC}" emma:medium="tactile" emma:mode="ink">
                <msink:context xmlns:msink="http://schemas.microsoft.com/ink/2010/main" type="inkWord" rotatedBoundingBox="6746,5648 6885,8077 6170,8118 6031,5689"/>
              </emma:interpretation>
              <emma:one-of disjunction-type="recognition" id="oneOf0">
                <emma:interpretation id="interp0" emma:lang="ko-KR" emma:confidence="0">
                  <emma:literal>」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_</emma:literal>
                </emma:interpretation>
                <emma:interpretation id="interp3" emma:lang="ko-KR" emma:confidence="0">
                  <emma:literal>₩</emma:literal>
                </emma:interpretation>
                <emma:interpretation id="interp4" emma:lang="ko-KR" emma:confidence="0">
                  <emma:literal>.</emma:literal>
                </emma:interpretation>
              </emma:one-of>
            </emma:emma>
          </inkml:annotationXML>
          <inkml:trace contextRef="#ctx0" brushRef="#br0">5290 3450 10,'0'0'61,"-7"-16"1,7 16-2,-2-15-1,2 15-38,-1-13-2,1 13-1,0 0-2,0 0-3,0-9 1,0 9 1,-8 0-2,-2 0 1,-1 0-3,-5 0-5,-5 0-3,-8 4-3,0 0 1,-1 3-1,-3-4 1,0 1-1,1-1 1,4 1 0,4-1 0,3-3 0,4 2 0,4-2 1,3 0-1,10 0 0,-8 0-2,8 0 0,0 0 0,0 0 0,0 0-1,0 0 0,0 0 0,2 14 0,1-3 1,4 7 0,-1 3 0,2 10 0,1 7 1,0 10 1,2 7 1,-3 14 1,0 10 1,2 14 1,-3 6-1,1 16 2,0 9-2,1 5 0,-4 3-2,1-2 0,-2-4-1,0-6 1,-1-4-2,-3-14 3,0-14-1,-3-9 0,0-10 1,0-9-1,-1-12 2,2-8-2,-1-7 1,1-5-2,0-5 0,2-1 0,0-5 1,0 0-1,5 3 0,3-1 1,3-4 1,6 2-1,4 1 1,6-3 0,2 1 0,6-4-1,2 1 0,-3 2-3,-2-2-8,1-4-23,24 3-45,-35-8-1,-5-4-3,-17 0-5,10-6-4</inkml:trace>
          <inkml:trace contextRef="#ctx0" brushRef="#br0" timeOffset="842.4014">5609 3605 1,'0'-14'45,"0"0"4,3-1 4,-3 1-25,2 1-1,-2 0 3,0-1 0,1 4 2,-1 3-5,0 7-6,0 0-2,0 0 0,0 4-2,0 17-4,-3 11-4,-2 3-3,-1 10 0,2 3 5,-1 3-2,-1 0-3,5 0-5,1-3-8,0-4-17,4 0-21,1-6-29,2-2-3,-1-8-6,1-1-4</inkml:trace>
        </inkml:traceGroup>
        <inkml:traceGroup>
          <inkml:annotationXML>
            <emma:emma xmlns:emma="http://www.w3.org/2003/04/emma" version="1.0">
              <emma:interpretation id="{3576961B-BCA8-4DBE-BB18-F528E0D7EDE7}" emma:medium="tactile" emma:mode="ink">
                <msink:context xmlns:msink="http://schemas.microsoft.com/ink/2010/main" type="inkWord" rotatedBoundingBox="6930,6788 6943,7021 6590,7041 6577,6808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o</emma:literal>
                </emma:interpretation>
                <emma:interpretation id="interp7" emma:lang="ko-KR" emma:confidence="0">
                  <emma:literal>a</emma:literal>
                </emma:interpretation>
                <emma:interpretation id="interp8" emma:lang="ko-KR" emma:confidence="0">
                  <emma:literal>d</emma:literal>
                </emma:interpretation>
                <emma:interpretation id="interp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1388.4024">5611 4575 11,'-17'-19'62,"8"11"3,-1-1 1,-2 2 1,2 3-37,-4 5-3,0 11-3,1 4-3,-5 10-2,4-2-3,-3 9-3,9-6-2,3 5-1,5-7-1,6-1-2,12-12-1,11-8-1,7-5 1,7-13 0,2-4-1,-1-8 0,-4-2 0,-5-4-2,-8 2 0,-10 3-1,-12 5-1,-9 3 0,-12 6-1,-9 8-1,-5 7-1,-2 7-4,-1 7-7,0 5-14,0-4-25,8 16-27,4-4-2,8 5-6,3-12-2</inkml:trace>
        </inkml:traceGroup>
        <inkml:traceGroup>
          <inkml:annotationXML>
            <emma:emma xmlns:emma="http://www.w3.org/2003/04/emma" version="1.0">
              <emma:interpretation id="{ADAAC200-4C29-4A1E-8DB5-E8495309F53C}" emma:medium="tactile" emma:mode="ink">
                <msink:context xmlns:msink="http://schemas.microsoft.com/ink/2010/main" type="inkWord" rotatedBoundingBox="6968,7332 6993,7765 6631,7786 6607,7352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°</emma:literal>
                </emma:interpretation>
                <emma:interpretation id="interp13" emma:lang="ko-KR" emma:confidence="0">
                  <emma:literal>O</emma:literal>
                </emma:interpretation>
                <emma:interpretation id="interp1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1809.603">5622 5070 23,'-22'50'92,"-3"4"-2,0 4-3,0 0-3,7 5-28,2-8-15,16 0-7,4-15-30,31-33-4,6-10 0,10-13 0,-2-8 0,0-9 0,-2-5 0,-10 0 0,-10 0 0,-16 2 0,-11 4 0,-11 7 0,-9 5 0,-8 6 0,-5 9 0,-3 5 0,-2 0 0,2 6-62,14 6 0,-17-6-25,21 1-4,0-6-8,13-36 28,-1 20 71</inkml:trace>
        </inkml:traceGroup>
      </inkml:traceGroup>
    </inkml:traceGroup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7:43.7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BBD6E92-6BEF-4D4D-B85D-1107F879039E}" emma:medium="tactile" emma:mode="ink">
          <msink:context xmlns:msink="http://schemas.microsoft.com/ink/2010/main" type="inkDrawing" rotatedBoundingBox="7609,5548 7799,8089 7326,8125 7137,5583" semanticType="verticalRange" shapeName="Other">
            <msink:sourceLink direction="with" ref="{E5E2EDD0-F1B4-4460-B392-15985522EFF1}"/>
          </msink:context>
        </emma:interpretation>
      </emma:emma>
    </inkml:annotationXML>
    <inkml:trace contextRef="#ctx0" brushRef="#br0">38 241 23,'-9'-15'53,"3"4"7,1 1 2,-2-41-22,-2 37-5,7 2-2,-1-8-4,3 10-5,0-6-2,4 4-5,4-1-5,9 4-6,6-4-3,1 3-2,5 3-1,5 0 0,2 4 0,3 2 0,-2 1 0,1 0 0,-5 4-2,-5 6 0,-5 7 0,-1 2-2,-8 6 1,-3 5-1,-4 8 0,-3 9 2,-4 11 4,0 7 3,0 7 1,0 14 3,0 11 3,-4 9 2,4 7 0,-5 8 0,3 1-2,2 1-2,-1 2 0,1-3-4,1-10-6,2 1 0,8 1 0,-3-16 0,7-1 0,-5-10 0,4-3 0,-6-13 0,5-2 0,-5-18 0,-4-9 0,-1-1 0,-3-7 0,-11-4 0,-9-8 0,-3-3 0,-10-6 0,-6-2 0,-6-7 0,1 3 0,1-3 0,3-4 0,10 0 0,2 35-27,6-35-57,22 0-4,-7-10-3,17-4-6,5-9-1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7:45.18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D0B8431-FC17-4462-8329-C1C6DA1D2041}" emma:medium="tactile" emma:mode="ink">
          <msink:context xmlns:msink="http://schemas.microsoft.com/ink/2010/main" type="inkDrawing" rotatedBoundingBox="9525,5467 9545,7789 9110,7792 9090,5471" semanticType="verticalRange" shapeName="Other">
            <msink:sourceLink direction="with" ref="{41814C9D-F571-4D54-996E-629B190A47E0}"/>
          </msink:context>
        </emma:interpretation>
      </emma:emma>
    </inkml:annotationXML>
    <inkml:trace contextRef="#ctx0" brushRef="#br0">287 84 37,'7'-12'60,"3"4"9,-10-1 1,0 9-29,0 0-6,-3-10-3,3 10-4,0 0-5,-13-7-6,4 5-7,-2-1-4,-6 1-2,-3-2 0,-4 0 0,-2 2 1,-2-3 0,2 4-1,1-4 0,2 1 0,5 3-2,0-3 0,9 4-1,-1-1-2,10 1 0,-8 0 0,8 0-1,0 13 0,0-1-1,0 8 1,4 3 0,1 14 1,1 9 1,-3 13 0,1 12 2,1 10 0,1 14 0,1 15 1,-5 9 0,2 4 1,-2 10 0,1-5-2,1-1 0,-4-4 0,0-11 0,-4-7 0,-2-9 0,-2-7 0,-2-9-2,3 3 4,-6-12-1,6-1 1,-3-13 1,9-3-1,-4-11 1,10-5-5,0-14 0,13-9 0,10-6 0,1-5 0,6-1 0,4-3 0,4 0 0,1 6 0,-4-4 0,1 4-78,2 8-5,-16-7 0,0 3-7,-15-10-5</inkml:trace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7:46.2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1814C9D-F571-4D54-996E-629B190A47E0}" emma:medium="tactile" emma:mode="ink">
          <msink:context xmlns:msink="http://schemas.microsoft.com/ink/2010/main" type="writingRegion" rotatedBoundingBox="10269,5536 10174,7673 9692,7651 9787,5514">
            <msink:destinationLink direction="with" ref="{6D0B8431-FC17-4462-8329-C1C6DA1D2041}"/>
            <msink:destinationLink direction="with" ref="{37CFC37F-48BD-42FB-A01E-A2C23E24094A}"/>
          </msink:context>
        </emma:interpretation>
      </emma:emma>
    </inkml:annotationXML>
    <inkml:traceGroup>
      <inkml:annotationXML>
        <emma:emma xmlns:emma="http://www.w3.org/2003/04/emma" version="1.0">
          <emma:interpretation id="{550264D2-CF7A-4A4B-947A-C7B827E31465}" emma:medium="tactile" emma:mode="ink">
            <msink:context xmlns:msink="http://schemas.microsoft.com/ink/2010/main" type="paragraph" rotatedBoundingBox="10269,5536 10174,7673 9692,7651 9787,55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3A20EF-2244-4C8D-B130-2F49332590F5}" emma:medium="tactile" emma:mode="ink">
              <msink:context xmlns:msink="http://schemas.microsoft.com/ink/2010/main" type="line" rotatedBoundingBox="10269,5536 10174,7673 9692,7651 9787,5514"/>
            </emma:interpretation>
          </emma:emma>
        </inkml:annotationXML>
        <inkml:traceGroup>
          <inkml:annotationXML>
            <emma:emma xmlns:emma="http://www.w3.org/2003/04/emma" version="1.0">
              <emma:interpretation id="{B7C5724A-DD8D-4F64-A0AC-0448C5381C49}" emma:medium="tactile" emma:mode="ink">
                <msink:context xmlns:msink="http://schemas.microsoft.com/ink/2010/main" type="inkWord" rotatedBoundingBox="10269,5536 10244,6096 9762,6074 9787,5514"/>
              </emma:interpretation>
              <emma:one-of disjunction-type="recognition" id="oneOf0">
                <emma:interpretation id="interp0" emma:lang="ko-KR" emma:confidence="0">
                  <emma:literal>&amp;</emma:literal>
                </emma:interpretation>
                <emma:interpretation id="interp1" emma:lang="ko-KR" emma:confidence="0">
                  <emma:literal>오</emma:literal>
                </emma:interpretation>
                <emma:interpretation id="interp2" emma:lang="ko-KR" emma:confidence="0">
                  <emma:literal>e</emma:literal>
                </emma:interpretation>
                <emma:interpretation id="interp3" emma:lang="ko-KR" emma:confidence="0">
                  <emma:literal>l</emma:literal>
                </emma:interpretation>
                <emma:interpretation id="interp4" emma:lang="ko-KR" emma:confidence="0">
                  <emma:literal>(</emma:literal>
                </emma:interpretation>
              </emma:one-of>
            </emma:emma>
          </inkml:annotationXML>
          <inkml:trace contextRef="#ctx0" brushRef="#br0">118 122 26,'2'-21'51,"-2"21"6,3-20 1,-3 20-29,-1-10-4,1 10-3,0 0-2,-11-3-1,11 3-1,-17 18 0,7 5-1,-1 2-1,3 10 1,3-3 0,2 7 1,6-6-2,13-2-1,10-13-2,10-7-2,11-11-1,5-13-1,1-7 0,3-11-9,-5-5 0,-8-7 0,-11 1 0,-10-1 0,-14 5 0,-11 11 0,-12 6 0,-14 7 0,-7 13 0,-9 2 0,-6 21-2,-1 5-37,-2 13-41,6 3-3,3 2 21,8 6 1,4 2-1,10 1 3,5-1 14,10 0 27,3-4 18,5 2 0</inkml:trace>
        </inkml:traceGroup>
        <inkml:traceGroup>
          <inkml:annotationXML>
            <emma:emma xmlns:emma="http://www.w3.org/2003/04/emma" version="1.0">
              <emma:interpretation id="{B6500A61-1161-42A4-80EB-028524CC5DC1}" emma:medium="tactile" emma:mode="ink">
                <msink:context xmlns:msink="http://schemas.microsoft.com/ink/2010/main" type="inkWord" rotatedBoundingBox="9978,6411 9953,6972 9902,6969 9927,6409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ㅡ</emma:literal>
                </emma:interpretation>
                <emma:interpretation id="interp7" emma:lang="ko-KR" emma:confidence="0">
                  <emma:literal>一</emma:literal>
                </emma:interpretation>
                <emma:interpretation id="interp8" emma:lang="ko-KR" emma:confidence="0">
                  <emma:literal>_</emma:literal>
                </emma:interpretation>
                <emma:interpretation id="interp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265.2005">164 904 58,'13'-16'75,"-13"16"-5,7-7-2,-7 7-1,-20 3-39,18 13-5,2 8-8,-3 5-6,3 9-1,0 5 2,1 9-1,1-3-6,3 5-19,-1 41-46,2-48-7,1-1-7,-6-11-4,2-4-6</inkml:trace>
        </inkml:traceGroup>
        <inkml:traceGroup>
          <inkml:annotationXML>
            <emma:emma xmlns:emma="http://www.w3.org/2003/04/emma" version="1.0">
              <emma:interpretation id="{C513B46A-B673-404C-AA5C-36472E45C073}" emma:medium="tactile" emma:mode="ink">
                <msink:context xmlns:msink="http://schemas.microsoft.com/ink/2010/main" type="inkWord" rotatedBoundingBox="10154,7348 10139,7671 9701,7652 9716,7328"/>
              </emma:interpretation>
              <emma:one-of disjunction-type="recognition" id="oneOf2">
                <emma:interpretation id="interp10" emma:lang="ko-KR" emma:confidence="0">
                  <emma:literal>0</emma:literal>
                </emma:interpretation>
                <emma:interpretation id="interp11" emma:lang="ko-KR" emma:confidence="0">
                  <emma:literal>o</emma:literal>
                </emma:interpretation>
                <emma:interpretation id="interp12" emma:lang="ko-KR" emma:confidence="0">
                  <emma:literal>@</emma:literal>
                </emma:interpretation>
                <emma:interpretation id="interp13" emma:lang="ko-KR" emma:confidence="0">
                  <emma:literal>°</emma:literal>
                </emma:interpretation>
                <emma:interpretation id="interp1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717.6013">64 1805 22,'-15'23'78,"0"1"6,-3 14 2,0-3-4,15 1-30,-7 8-9,10-6-8,4-1-12,20-9-17,5-8-6,13-21 0,9-11 0,2-5 0,1-11 0,-8-7 0,-3-3 0,-11 1 0,-13 3 0,-15 3 0,-11 5 0,-16 0 0,-9 12 0,-5 7 0,-7 4 0,-2 4 0,-4 2-8,-1 41-74,6-35 19,4-1-23,8 0-5,3-8-6</inkml:trace>
        </inkml:traceGroup>
      </inkml:traceGroup>
    </inkml:traceGroup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7:47.88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7CFC37F-48BD-42FB-A01E-A2C23E24094A}" emma:medium="tactile" emma:mode="ink">
          <msink:context xmlns:msink="http://schemas.microsoft.com/ink/2010/main" type="inkDrawing" rotatedBoundingBox="10851,5382 11006,7774 10647,7798 10492,5405" semanticType="verticalRange" shapeName="Other">
            <msink:sourceLink direction="with" ref="{41814C9D-F571-4D54-996E-629B190A47E0}"/>
            <msink:destinationLink direction="with" ref="{5156031A-4333-49D4-94B3-CF78D42D2060}"/>
          </msink:context>
        </emma:interpretation>
      </emma:emma>
    </inkml:annotationXML>
    <inkml:trace contextRef="#ctx0" brushRef="#br0">43 54 18,'-13'-4'67,"4"0"6,-1-3-2,10 7-3,-11-10-28,11 10-18,6-9-4,9 5-7,3 1-4,8 3-5,1-2-2,5 1 0,3 0 1,0 1 0,1 0 0,-4 1-1,-6 2 0,-7-1 0,-1 0 0,-5 1 1,-4 0-1,-9-3-1,0 0 0,4 14 1,-4-5 0,0 9 2,0 4 1,-1 18 1,1 12 4,0 13 4,0 20 2,1 17 1,-1 14 0,2 12 1,1 10-2,-1 3-5,4-2-9,4-4 0,-2-6 0,4-11 0,3-8 0,5-9 0,-1-8 0,0 7 0,-4-8 0,-5-7 0,-6-10 0,-4-6 0,-11-10 0,-8-7 0,-9-10 0,-3-24 0,-2-5 0,-3-5 0,5-3 0,2-1 0,6-4 0,6 2 0,30-2-39,-24-3-25,-3 1-25,-1-8-2,4 3-8,-2-12-1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7:53.81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F362463-0FE2-4E75-9119-BA5602668D14}" emma:medium="tactile" emma:mode="ink">
          <msink:context xmlns:msink="http://schemas.microsoft.com/ink/2010/main" type="writingRegion" rotatedBoundingBox="13484,5469 13463,7333 12956,7328 12977,5464">
            <msink:destinationLink direction="with" ref="{5652BB5B-2E5F-4439-A86F-A8513935AA5E}"/>
          </msink:context>
        </emma:interpretation>
      </emma:emma>
    </inkml:annotationXML>
    <inkml:traceGroup>
      <inkml:annotationXML>
        <emma:emma xmlns:emma="http://www.w3.org/2003/04/emma" version="1.0">
          <emma:interpretation id="{7EEDB7A8-5489-4378-96B9-F0F61783066E}" emma:medium="tactile" emma:mode="ink">
            <msink:context xmlns:msink="http://schemas.microsoft.com/ink/2010/main" type="paragraph" rotatedBoundingBox="13484,5469 13463,7333 12956,7328 12977,5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D17D1C-6A3D-4783-A976-5AF251D6F86C}" emma:medium="tactile" emma:mode="ink">
              <msink:context xmlns:msink="http://schemas.microsoft.com/ink/2010/main" type="line" rotatedBoundingBox="13484,5469 13463,7333 12956,7328 12977,5464"/>
            </emma:interpretation>
          </emma:emma>
        </inkml:annotationXML>
        <inkml:traceGroup>
          <inkml:annotationXML>
            <emma:emma xmlns:emma="http://www.w3.org/2003/04/emma" version="1.0">
              <emma:interpretation id="{88E75B53-8BA6-4284-BA7C-E2157AF74FD5}" emma:medium="tactile" emma:mode="ink">
                <msink:context xmlns:msink="http://schemas.microsoft.com/ink/2010/main" type="inkWord" rotatedBoundingBox="12906,5576 13410,5380 13543,5722 13040,5918"/>
              </emma:interpretation>
              <emma:one-of disjunction-type="recognition" id="oneOf0">
                <emma:interpretation id="interp0" emma:lang="ko-KR" emma:confidence="0">
                  <emma:literal>o</emma:literal>
                </emma:interpretation>
                <emma:interpretation id="interp1" emma:lang="ko-KR" emma:confidence="0">
                  <emma:literal>@</emma:literal>
                </emma:interpretation>
                <emma:interpretation id="interp2" emma:lang="ko-KR" emma:confidence="0">
                  <emma:literal>×</emma:literal>
                </emma:interpretation>
                <emma:interpretation id="interp3" emma:lang="ko-KR" emma:confidence="0">
                  <emma:literal>d</emma:literal>
                </emma:interpretation>
                <emma:interpretation id="interp4" emma:lang="ko-KR" emma:confidence="0">
                  <emma:literal>C</emma:literal>
                </emma:interpretation>
              </emma:one-of>
            </emma:emma>
          </inkml:annotationXML>
          <inkml:trace contextRef="#ctx0" brushRef="#br0">150 72 26,'0'0'31,"0"0"-26,0 0 2,0 0 1,0-6 0,0 6 4,0 0 2,0 0 1,0-9 0,0 9-1,0 0 1,0 0-3,-1-8 0,1 8-2,0 0-1,0 0-2,0 0 0,1-9-1,-1 9 0,0 0 0,0 0 1,7-11-1,-7 11 1,0 0 0,0 0 2,0 0-1,7-7 2,-7 7-2,0 0 0,0 0 0,0 0-1,0 0-1,0 0-2,0 0 0,0 0-1,0 0-1,0 0-1,0 0 0,0 0-1,-7 0 3,-2 9 3,-1 4 4,-6 9 0,0 7 2,-1 4 1,1 7 1,1 4 0,7-1-1,5-2-2,9-1-1,12-14-1,13-8-1,11-10 0,10-8 0,3-11 0,4-10-5,0-9-3,-9-6 0,-10-3 0,-10-4 0,-14 1 0,-13 2 0,-7 3 0,-15 5 0,-7 6 0,-12 9 0,0 5 0,-9 11 0,-1 5 0,-3 10-12,6 7-27,3 13-15,-4 1-27,10 17 20,3-14-24,15 7-4,0-7 6</inkml:trace>
        </inkml:traceGroup>
        <inkml:traceGroup>
          <inkml:annotationXML>
            <emma:emma xmlns:emma="http://www.w3.org/2003/04/emma" version="1.0">
              <emma:interpretation id="{57FBE88B-F0D5-47C6-8F03-1A30CF6F4E7C}" emma:medium="tactile" emma:mode="ink">
                <msink:context xmlns:msink="http://schemas.microsoft.com/ink/2010/main" type="inkWord" rotatedBoundingBox="12870,6407 13219,6116 13456,6400 13107,6691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a</emma:literal>
                </emma:interpretation>
                <emma:interpretation id="interp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499.2009">149 736 44,'0'0'54,"0"-7"9,0 7 0,0 14-28,-5 0 1,-5 14 0,-8-3-1,2 14 0,-5-1-7,4 10-4,-2-10-4,4 1-5,8-1-5,7-7-2,14-5-3,9-10-5,10-7 0,10-9 0,4-3 0,1-12 0,3-8 0,-6-4 0,-8-8 0,-8 1 0,-10-1 0,-10 0 0,-9-1 0,-7 7 0,-10-2 0,-6 10 0,-3 8 0,-6 5 0,-2 8 0,-8 9 0,3-1-59,0 17-2,1 10-1,-5-1-24,10-3-6,9 6 0</inkml:trace>
        </inkml:traceGroup>
        <inkml:traceGroup>
          <inkml:annotationXML>
            <emma:emma xmlns:emma="http://www.w3.org/2003/04/emma" version="1.0">
              <emma:interpretation id="{75D76830-07FD-4790-94BB-C3B0415BF1C5}" emma:medium="tactile" emma:mode="ink">
                <msink:context xmlns:msink="http://schemas.microsoft.com/ink/2010/main" type="inkWord" rotatedBoundingBox="12950,7014 13301,6946 13366,7282 13015,7350"/>
              </emma:interpretation>
              <emma:one-of disjunction-type="recognition" id="oneOf2">
                <emma:interpretation id="interp10" emma:lang="x-none" emma:confidence="0">
                  <emma:literal>』</emma:literal>
                </emma:interpretation>
                <emma:interpretation id="interp11" emma:lang="x-none" emma:confidence="0">
                  <emma:literal>마</emma:literal>
                </emma:interpretation>
                <emma:interpretation id="interp12" emma:lang="x-none" emma:confidence="0">
                  <emma:literal>댜</emma:literal>
                </emma:interpretation>
                <emma:interpretation id="interp13" emma:lang="x-none" emma:confidence="0">
                  <emma:literal>t</emma:literal>
                </emma:interpretation>
                <emma:interpretation id="interp14" emma:lang="x-none" emma:confidence="0">
                  <emma:literal>ㅰ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6:25.58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21BECE8-1705-4382-ABDB-3C08A5F73228}" emma:medium="tactile" emma:mode="ink">
          <msink:context xmlns:msink="http://schemas.microsoft.com/ink/2010/main" type="inkDrawing" rotatedBoundingBox="4912,7945 12239,4922 12269,4993 4942,8016" semanticType="strikethrough" shapeName="Other">
            <msink:sourceLink direction="with" ref="{3AAB7C86-3B35-4838-93F2-5E9B2473847F}"/>
            <msink:destinationLink direction="to" ref="{A01D2465-D501-48C6-99D9-75930CE77056}"/>
          </msink:context>
        </emma:interpretation>
      </emma:emma>
    </inkml:annotationXML>
    <inkml:trace contextRef="#ctx0" brushRef="#br0">68 2971 10,'-4'11'33,"-7"-9"2,0 0-24,1-1 4,1-1 2,9 0 0,-14 0 1,14 0-1,0 0 0,-10 0-2,10 0-1,0 0-5,0 0-3,0 0-1,8-8-3,-8 8-1,18-6-1,-4 1 1,3 0 0,3-2 0,1 0 1,4-3 1,2-1 0,4-3 0,-4 1 1,8-4 1,-5-1-2,7-1 1,3 0-2,3-1 2,2 0-2,-1 1-1,6 1 0,-4-1 0,5-1 0,-5 1-1,-4 2 1,3 0-1,-5-3 0,2 2 0,-9 1 1,2 3-2,5 3 1,-5-2 0,1 0-1,-1 0 1,4 3 0,-4-3 0,3-8 0,-2 4 0,-4-6 0,1 6 0,-2-3 0,2 3 1,-4-4-1,4 6 0,-4 4 0,0-4 0,-2 3 0,3-1 0,-5 2 1,4-2-1,2 2 0,-2-4 0,6 2 0,-6 2 0,6-1 0,-6 0 0,6 0-1,-5-2 1,1 5 0,0-3 0,0 2 1,0-3-1,0 4 0,2-4 0,-3 0 0,3 3 1,-7-2-1,3-1 0,-5 1 0,4-2 1,3 4-1,-5-2 1,2 1-1,-2 0 0,3 0 0,-3 2 1,4 0-1,-4 1 0,-1 0 0,1-1 0,-2-2 0,2 1 0,-1 0 0,1-1 0,-1 1 0,1 0 2,-1-7-2,0 8 0,-2-7 0,0 8 0,1-8 0,1 6 0,-5-3 0,1 6 0,4 2 0,-2-3 0,5 2 0,-3-2 0,5 1 1,-5 0-1,9 0 2,-6-5-2,1 2 0,0-1 0,1-1 0,-1 0 0,-2 2 0,4-3 0,-5 4 1,4-4-1,-4 3 0,6-3 0,-6 3 1,5-1-1,0 1 0,0-4 0,2 2 0,-3 1 0,4 1 0,-3-2 0,2 2 0,-4-1 1,-3-1-1,2 1 1,-4 0-1,4 2 1,-6-1 0,3-1-1,-3 1 1,1 0-1,-2 1 1,4-2 0,-6 2-1,3-1 1,0-1-1,2 0 1,-4-1-1,4 0 1,3 0-1,-2-2 1,4-1 0,-6 2-1,9-1 1,-7 2 0,5-8 0,-6 8 0,2-3 0,3 4 0,-4-5-1,-1 4 1,4-3-1,-2 5 1,0 1-1,-1-1 0,-1 3 0,-1-3 0,-2 3 0,3-1 0,-4 1 0,5-2 1,-6 0-1,4 4 0,2-1 1,1 0 1,2 1-1,-2-2 0,4 0 0,-4-1 1,8 2 0,-7-7-1,2 2 0,-1-3-1,1 4 1,1-6-1,-3 4 1,4-1-1,-4-2 0,5 2 1,-4-1-1,3 2 1,-5-2 0,8-1 1,1 0-1,0 0 0,2 0 0,-5 0 1,8-2-1,-4 2 0,8 0 0,-9 0 0,3 0 0,-3 0 0,1 1 1,2-3 0,-3-3 0,1 3 0,-3-3 1,4 2 0,2-1 0,0 2 1,-2-3-2,0 4-1,4 2 1,-3-5 0,8 4-1,-3-4 0,-3 2 1,4-4 1,-2 3-1,6-4 1,-4 0-1,4 5 1,3-4-1,0 1 0,3 1-1,-5 0 1,2-1-1,0 3 0,0 0-1,0-5 1,-6 4 0,-1 0-1,-2-3 2,1 6-2,-4-3 0,-1 1 0,2 0 1,-1 3-1,-3-2 1,-2 3 0,-2 3-1,-5 0 1,2 1-1,-8 5-1,-3 0 1,-3 0-1,-3 2 1,-12 2-2,13 0-4,-13 0-18,38 17-43,-65-8 0,-8 8-5,-20-17-4,-10 13 76</inkml:trace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7:49.2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652BB5B-2E5F-4439-A86F-A8513935AA5E}" emma:medium="tactile" emma:mode="ink">
          <msink:context xmlns:msink="http://schemas.microsoft.com/ink/2010/main" type="inkDrawing" rotatedBoundingBox="12755,5215 12786,7603 12297,7610 12266,5221" semanticType="verticalRange" shapeName="Other">
            <msink:sourceLink direction="with" ref="{6F362463-0FE2-4E75-9119-BA5602668D14}"/>
          </msink:context>
        </emma:interpretation>
      </emma:emma>
    </inkml:annotationXML>
    <inkml:trace contextRef="#ctx0" brushRef="#br0">-307-167 49,'17'-4'67,"-17"4"1,9-2-2,-9 2-3,0 0-40,-7-5-6,-1 4 0,-3-1-2,-3-1-2,-5 1-2,1-3-1,-4-1-1,-1-2 1,-2 2-3,2 0-2,-1-2 0,2 4-2,2-1 0,-1 0-1,4 2 0,2 2-2,4-3 0,11 4-1,-15 0 0,15 0-1,-9 10 0,7 6-1,-1 3 1,1 8 0,-1 7 1,1 14 2,1 7 2,0 19 1,-2 15 2,3 15 1,-3 13 1,0 13 0,-2 9 0,1 6-1,1 5 1,-1-7-8,1-7 0,-1-12 0,3-11 0,-2-17 0,3-10 0,-3-17 0,2-10 0,-2-10 0,-1-5 0,-3-11 0,3 3 0,1-7 0,5 0 0,0-11 0,18 5 0,-1-9 0,17 2 0,4-3 0,13 3 0,-3-5 0,6 3 0,-2 15-27,-5-19-32,-5 3-1,-13-10 1,-9-2-4,-14-5-1,-3-7-1,-13-13 10,-3-27 55,-11 9-4,-3-4-22,1-5 0</inkml:trace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8:01.9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ED623F9-2AE8-4B19-84FD-A8308A79C751}" emma:medium="tactile" emma:mode="ink">
          <msink:context xmlns:msink="http://schemas.microsoft.com/ink/2010/main" type="inkDrawing"/>
        </emma:interpretation>
      </emma:emma>
    </inkml:annotationXML>
    <inkml:trace contextRef="#ctx0" brushRef="#br0">0 202 24,'-1'-20'40,"1"-1"-22,2 2 7,2-6 4,1 7 5,-1-4 2,-2 2 1,1 1 2,1 4-6,-2 0-5,0 6-8,-2 9-4,0 0-5,0 12-2,0 11-1,-1 6-2,-2 8-2,1 7 1,0 8 4,2 1-6,2-5-15,-2-48-30,13 46 42,-6-20-70,0-9-4,0-7-4,0-18-4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8:03.6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156031A-4333-49D4-94B3-CF78D42D2060}" emma:medium="tactile" emma:mode="ink">
          <msink:context xmlns:msink="http://schemas.microsoft.com/ink/2010/main" type="inkDrawing" rotatedBoundingBox="11107,7700 13784,5028 15090,6337 12413,9009" semanticType="callout" shapeName="Other">
            <msink:sourceLink direction="with" ref="{37CFC37F-48BD-42FB-A01E-A2C23E24094A}"/>
          </msink:context>
        </emma:interpretation>
      </emma:emma>
    </inkml:annotationXML>
    <inkml:trace contextRef="#ctx0" brushRef="#br0">2223 100 14,'-18'-11'49,"18"11"8,-21-17 2,9 8-24,2 0 1,10 9-3,-12-15-3,12 15-1,-11-11-5,11 11-4,0 0-8,-3-9-5,3 9-3,7-1-3,4 1-2,4 0 0,5 0-1,4 0 3,2 0 0,8-1-1,0-1-1,2 2-1,0-1-3,-5 1 1,0 0-2,-6 0 0,-1 6-2,-9 6 1,-2 4 0,-6 7 2,-3 8 4,-1 12 5,-2 10 5,-1 19 6,0 16 1,-4 16 2,1 11 2,3 10-1,0 15-1,0 2-4,4 3-5,2-8-3,2-6-3,2-13 1,-1-4-4,-3-15 0,1-15 0,-2-9 0,-1-9 0,1-8 0,-4-9 0,-1-7 0,0-5 0,-7-2 0,-15-3 0,-3-9 0,-5-1 0,-9-4 0,1-7 0,-5 2 0,-7-8 0,10-2-19,-19 0-43,29-6-2,5-9 64,2-4 0,5-4 0,-3-7-62,13 2-3,-9-3-1,34-3 2,-27 9 9,0 3 55,-1 5 3,-4 4 1,0 10-2,-6 0 0,-2 9 0,-7 3-1,-6 9 0,-12-3 1,-36 23 0,-9 6 0,-12 2 0,-13-5-1,-10 5 1,-5 3-1,-8-5-1,-1 2 1,27-17-2,-3-9 1,12-5 0,9 7-1,6-9 1,9-4 0,11-3-2,13-1 1,11-6 0,14 1 0,9-3-1,8 0-1,16 0 2,-5-10 0,5 10 0,10-16-1,-4 7 2,3-2 0,-1 0 0,2 3-1,-2-2 1,-8 10 0,15-12-1,-15 12 1,18-6-1,-10 6 0,-8 0-1,18-4 2,-18 4 0,10-3-1,-10 3 0,0 0 0,0 0 1,0 0-1,0 0 1,-13-5 0,5 5-1,-4 0 1,1 0 0,-2 1-2,4 2 1,29 1 33,-27 0 15,7-4 0,-12 3-2,12-3 2,-1 14 1,1-4 3,2 4-1,-25 0-28,29 7-11,-1 3 1,-2 5 0,-3-5-9,-4 9-36,-9 2-39,-12-8-2,2-1-5,-13-10-5,3 0-7</inkml:trace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8:15.99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204CD3B-721C-44AD-96D1-AED9C78CBA1A}" emma:medium="tactile" emma:mode="ink">
          <msink:context xmlns:msink="http://schemas.microsoft.com/ink/2010/main" type="writingRegion" rotatedBoundingBox="16287,6740 25282,6492 25343,8687 16348,8935"/>
        </emma:interpretation>
      </emma:emma>
    </inkml:annotationXML>
    <inkml:traceGroup>
      <inkml:annotationXML>
        <emma:emma xmlns:emma="http://www.w3.org/2003/04/emma" version="1.0">
          <emma:interpretation id="{353B7C3F-E78C-4B2F-B853-0CC2669F42E4}" emma:medium="tactile" emma:mode="ink">
            <msink:context xmlns:msink="http://schemas.microsoft.com/ink/2010/main" type="paragraph" rotatedBoundingBox="16287,6740 25282,6492 25314,7659 16319,79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DC658A-2501-4E82-8554-CCD0C3E3B33F}" emma:medium="tactile" emma:mode="ink">
              <msink:context xmlns:msink="http://schemas.microsoft.com/ink/2010/main" type="inkBullet" rotatedBoundingBox="16291,6901 17655,6864 17683,7869 16319,7907"/>
            </emma:interpretation>
            <emma:one-of disjunction-type="recognition" id="oneOf0">
              <emma:interpretation id="interp0" emma:lang="ko-KR" emma:confidence="0">
                <emma:literal>눙</emma:literal>
              </emma:interpretation>
              <emma:interpretation id="interp1" emma:lang="ko-KR" emma:confidence="0">
                <emma:literal>압</emma:literal>
              </emma:interpretation>
              <emma:interpretation id="interp2" emma:lang="ko-KR" emma:confidence="0">
                <emma:literal>긔</emma:literal>
              </emma:interpretation>
              <emma:interpretation id="interp3" emma:lang="ko-KR" emma:confidence="0">
                <emma:literal>手</emma:literal>
              </emma:interpretation>
              <emma:interpretation id="interp4" emma:lang="ko-KR" emma:confidence="0">
                <emma:literal>尹</emma:literal>
              </emma:interpretation>
            </emma:one-of>
          </emma:emma>
        </inkml:annotationXML>
        <inkml:trace contextRef="#ctx0" brushRef="#br0">38 50 54,'-28'10'63,"17"2"0,11-12-1,15-20-2,14 20-49,18 2-5,5 1 3,13 0 4,3 3 0,14-2 2,2-2 0,0 3-2,-1-2 0,-2-3-2,-1 1-2,-7-1-1,-4 0-5,-7 0 1,-8-4-2,-7 1-3,-11-1-6,-7-2-17,-10 1-20,-11-2-28,0-2-4,-12-5-5,-3 4 81,-8-9-84</inkml:trace>
        <inkml:trace contextRef="#ctx0" brushRef="#br0" timeOffset="-296.4006">315-223 26,'-13'-9'72,"13"9"4,-10-9-1,6-7-5,4 16-38,0 0-8,0 0-5,0-10-7,7 8-4,11 1-3,1 0-1,16 1 0,6-2 0,13 2 1,7 0 1,8 0-1,2 0-1,6 0-1,-5 0-1,-3 0 0,-7-1-1,-1 1 1,-10-3-1,-10 3-2,-5 0-4,-11 0-5,-5 1-4,-12 2-16,-8-3-13,-5 13-30,-13-3-6,-15-1-1,-6 2-1</inkml:trace>
        <inkml:trace contextRef="#ctx0" brushRef="#br0" timeOffset="405.6007">771-499 16,'-18'-21'68,"-2"1"4,5 1 0,-1 1-2,6 21-31,-1-11-11,3-2-8,8 10-10,-7-9-4,7 9-2,0 0-1,18 6-4,-2 3-1,12 3 0,5 4 1,10 1 1,4 4 1,10 1 0,5 5-1,2 0 1,1 0-1,-5 6 0,-3-3 0,-8 4 0,-5-1 0,-13 4 1,-15 1 3,-16 4 0,-41 21 2,-17 1 1,-16 5 0,-12-3 1,-10-1-2,-5 0-3,-2-6-15,6-3-56,38-20-4,5-15-4,19-7-5,7-13-3</inkml:trace>
      </inkml:traceGroup>
      <inkml:traceGroup>
        <inkml:annotationXML>
          <emma:emma xmlns:emma="http://www.w3.org/2003/04/emma" version="1.0">
            <emma:interpretation id="{A6A690E2-A446-45D4-97C0-0AD7C5DC0499}" emma:medium="tactile" emma:mode="ink">
              <msink:context xmlns:msink="http://schemas.microsoft.com/ink/2010/main" type="line" rotatedBoundingBox="18333,6684 25282,6492 25308,7437 18359,7629"/>
            </emma:interpretation>
          </emma:emma>
        </inkml:annotationXML>
        <inkml:traceGroup>
          <inkml:annotationXML>
            <emma:emma xmlns:emma="http://www.w3.org/2003/04/emma" version="1.0">
              <emma:interpretation id="{A192D4AA-E950-4F78-AE45-6F23217B9F12}" emma:medium="tactile" emma:mode="ink">
                <msink:context xmlns:msink="http://schemas.microsoft.com/ink/2010/main" type="inkWord" rotatedBoundingBox="18344,7068 18878,7053 18893,7614 18359,7629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O</emma:literal>
                </emma:interpretation>
                <emma:interpretation id="interp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372.802">2382-374 4,'-7'-13'41,"0"0"-1,-10 4 4,-9 1-32,5 3 2,1 5 2,-5 0 8,-3 13 8,5 9 3,-9 7 3,2 11 1,-6 8-3,3 19-1,10 4-6,13-3-7,11-2-6,13-11-4,22-13-4,9-14-2,16-14 0,11-22-4,-1-15-2,-7-11 0,-9-8 0,-8-3 0,-14-1 0,-7-2 0,-20-1 0,-8 5 0,-18 3 0,-4 4 0,-9 6 0,-6 2 0,-1 7 0,2 6 0,6 4 0,2 6-16,6 6-17,9 1-15,-34 8-33,90 2-2,-30 0-5,10 2-4</inkml:trace>
        </inkml:traceGroup>
        <inkml:traceGroup>
          <inkml:annotationXML>
            <emma:emma xmlns:emma="http://www.w3.org/2003/04/emma" version="1.0">
              <emma:interpretation id="{2B767EBA-F2EC-4F26-93B0-A3D54D14A2DD}" emma:medium="tactile" emma:mode="ink">
                <msink:context xmlns:msink="http://schemas.microsoft.com/ink/2010/main" type="inkWord" rotatedBoundingBox="19027,7093 19513,7079 19527,7569 19040,7583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카</emma:literal>
                </emma:interpretation>
                <emma:interpretation id="interp12" emma:lang="ko-KR" emma:confidence="0">
                  <emma:literal>n</emma:literal>
                </emma:interpretation>
                <emma:interpretation id="interp13" emma:lang="ko-KR" emma:confidence="0">
                  <emma:literal>p</emma:literal>
                </emma:interpretation>
                <emma:interpretation id="interp1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809.603">2721-376 32,'0'0'52,"1"-13"2,-1 13-2,1 19-21,-1-19-7,6 26 1,-2 0-2,3 6-2,-3 11 3,4 2-1,-4 9 3,6 4-5,-7-8-2,2-1-2,-5-16 0,0-3-2,-1-17-1,-5-4 0,-2-16-7,0-11-7,-3-10 0,1-8 0,6-3 0,3-5 0,2-1 0,9-3 0,6 3 0,8 0 0,7 7 0,8 4 0,2 7 0,2 9 0,1 4 0,-1 4 0,-3 8 0,-7 2 0,-1 11-13,-8 4-17,-4 4-48,-8 0-4,1 3-2,-8-6-5,5 1-1</inkml:trace>
        </inkml:traceGroup>
        <inkml:traceGroup>
          <inkml:annotationXML>
            <emma:emma xmlns:emma="http://www.w3.org/2003/04/emma" version="1.0">
              <emma:interpretation id="{D5587A66-707C-46AC-9AD2-0AC3890C623E}" emma:medium="tactile" emma:mode="ink">
                <msink:context xmlns:msink="http://schemas.microsoft.com/ink/2010/main" type="inkWord" rotatedBoundingBox="19367,6736 20532,6704 20555,7538 19390,7570"/>
              </emma:interpretation>
              <emma:one-of disjunction-type="recognition" id="oneOf3">
                <emma:interpretation id="interp15" emma:lang="ko-KR" emma:confidence="0">
                  <emma:literal>하</emma:literal>
                </emma:interpretation>
                <emma:interpretation id="interp16" emma:lang="ko-KR" emma:confidence="0">
                  <emma:literal>앱</emma:literal>
                </emma:interpretation>
                <emma:interpretation id="interp17" emma:lang="ko-KR" emma:confidence="0">
                  <emma:literal>욉</emma:literal>
                </emma:interpretation>
                <emma:interpretation id="interp18" emma:lang="ko-KR" emma:confidence="0">
                  <emma:literal>벎</emma:literal>
                </emma:interpretation>
                <emma:interpretation id="interp19" emma:lang="ko-KR" emma:confidence="0">
                  <emma:literal>해</emma:literal>
                </emma:interpretation>
              </emma:one-of>
            </emma:emma>
          </inkml:annotationXML>
          <inkml:trace contextRef="#ctx0" brushRef="#br0" timeOffset="2480.4043">3494-716 23,'-6'-15'52,"-6"-2"0,5 7-2,7 10-26,-14 0 3,11 14 2,-3 13 2,3 15-1,-6 7 0,4 13 1,-6 8 1,4 4-4,-1-4-8,1 1-7,4-7-4,11-6-9,16-11 9,13-10-1,2-14-1,13-6-1,-2-14-6,6-3 0,-4-14 0,-5-9 0,-16 2-72,-12-10-6,-1 0 0,-18-4-11,-2 0-5,-18-2-2</inkml:trace>
          <inkml:trace contextRef="#ctx0" brushRef="#br0" timeOffset="3182.4056">3107-498 25,'-27'4'59,"11"1"1,16-5-2,0 13-2,15 27-31,13-34-18,9 0-1,8-1 3,8-3 3,6-2 2,-1-2-1,6-6 0,0-1 1,-5-2-2,0-4-4,-8-3-8,-1 0-8,-13-3-10,-1-12 1,-15 4-2,-3-6 0,-9 4-1,-3-2 5,-6 5 8,0 0 7,-3 10 7,0 8 1,3 10 4,0 0 3,-4 20 5,4 12 1,0 9 0,1 14 0,1 6 1,-2 10 1,1 4-4,-1 2-3,0-3-5,2-1-2,5-6-4,-3-12 0,1-9-1,1-11 0,2-8-4,-1-14 0,1-6 0,-8-7 0,8-20 0,-1 1 0,0-7 0,1-4 0,1-3 0,4 1 0,0-5 0,5 5 0,0-2-6,5 3 0,1 6 1,3 2 3,2 5 0,1 5 0,1 4-1,-5 6 2,-3 6 0,-3 10 3,-8 8-1,-1 7 2,-7 4 1,-2 6 1,-2 7 1,0 0 1,-2-8-7,2-2 0,-4-12 0,4 1 0,0-12-7,1-4-34,-1-8-38,2-9-4,2 0-4,-4-8-3,4 2 90,-4-9-93</inkml:trace>
        </inkml:traceGroup>
        <inkml:traceGroup>
          <inkml:annotationXML>
            <emma:emma xmlns:emma="http://www.w3.org/2003/04/emma" version="1.0">
              <emma:interpretation id="{7F9C64C2-25A7-4C95-9152-6E0507F40207}" emma:medium="tactile" emma:mode="ink">
                <msink:context xmlns:msink="http://schemas.microsoft.com/ink/2010/main" type="inkWord" rotatedBoundingBox="20764,7182 21082,7173 21088,7382 20770,7391"/>
              </emma:interpretation>
              <emma:one-of disjunction-type="recognition" id="oneOf4">
                <emma:interpretation id="interp20" emma:lang="ko-KR" emma:confidence="0">
                  <emma:literal>0</emma:literal>
                </emma:interpretation>
                <emma:interpretation id="interp21" emma:lang="ko-KR" emma:confidence="0">
                  <emma:literal>o</emma:literal>
                </emma:interpretation>
                <emma:interpretation id="interp22" emma:lang="ko-KR" emma:confidence="0">
                  <emma:literal>O</emma:literal>
                </emma:interpretation>
                <emma:interpretation id="interp23" emma:lang="ko-KR" emma:confidence="0">
                  <emma:literal>6</emma:literal>
                </emma:interpretation>
                <emma:interpretation id="interp24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3525.6062">4565-305 7,'-2'7'71,"-10"4"8,-6 8 0,-3 2-2,-1 1-38,4 8-1,3-1-4,29 1-5,11-12-29,10-3 19,10-9-6,3-6-3,1-3-1,0-8-2,-5-11-7,-35-2 0,-9 4 0,-11 2 0,-16 1 0,-8 6 0,-6 1 0,-3 10-15,0 0-29,4 4-37,8 6-1,10-5-4,22-5-6,0 0 1</inkml:trace>
        </inkml:traceGroup>
        <inkml:traceGroup>
          <inkml:annotationXML>
            <emma:emma xmlns:emma="http://www.w3.org/2003/04/emma" version="1.0">
              <emma:interpretation id="{BF625F94-7C60-4A6B-8E78-25D4ADCFF0E0}" emma:medium="tactile" emma:mode="ink">
                <msink:context xmlns:msink="http://schemas.microsoft.com/ink/2010/main" type="inkWord" rotatedBoundingBox="21271,7067 21886,7050 21899,7490 21283,7507"/>
              </emma:interpretation>
              <emma:one-of disjunction-type="recognition" id="oneOf5">
                <emma:interpretation id="interp25" emma:lang="ko-KR" emma:confidence="0">
                  <emma:literal>N</emma:literal>
                </emma:interpretation>
                <emma:interpretation id="interp26" emma:lang="ko-KR" emma:confidence="0">
                  <emma:literal>w</emma:literal>
                </emma:interpretation>
                <emma:interpretation id="interp27" emma:lang="ko-KR" emma:confidence="0">
                  <emma:literal>』</emma:literal>
                </emma:interpretation>
                <emma:interpretation id="interp28" emma:lang="ko-KR" emma:confidence="0">
                  <emma:literal>∞</emma:literal>
                </emma:interpretation>
                <emma:interpretation id="interp2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4414.8076">5074-331 19,'-4'-12'50,"4"12"-1,0 0 0,-8-4-22,2 9-5,4 10 4,-1 7 0,-1 9 1,1 2 0,-5 6 1,-2 5 3,3 2-3,-4-5-7,4-8-4,-4-6-2,6-7-2,-5-6-2,10-14 0,-3-6-4,3-14-7,3-2 7,0-5-7,0-5 0,-1-3 0,3-1-2,-1 3-1,0 5-2,-3 5 0,2 3-1,2 8 1,5 9 2,1 4 0,2 11 1,4 4 0,7 6 2,2 6 3,4 0 1,3 3 0,21-3 5,-6-6 0,6-3-2,-7-5-7,3-4 0,-12-10 0,4-4 0,-11-11 0,-20-5 0,-4-3 0,-3-5 0,-4-5 0,0-3 0,-2 5 0,-3 0 0,0-3 0,2 5 0,0 3 0,3 5 0,0 3 0,3 5 0,1 1-16,2 3-22,2 6-12,-34 2-33,38 0-1,-1-1-2,10 2-1</inkml:trace>
        </inkml:traceGroup>
        <inkml:traceGroup>
          <inkml:annotationXML>
            <emma:emma xmlns:emma="http://www.w3.org/2003/04/emma" version="1.0">
              <emma:interpretation id="{8E3E3C89-1DF3-4684-9DD0-3C4C8AAEC3DA}" emma:medium="tactile" emma:mode="ink">
                <msink:context xmlns:msink="http://schemas.microsoft.com/ink/2010/main" type="inkWord" rotatedBoundingBox="22069,6581 25282,6492 25304,7289 22091,7377"/>
              </emma:interpretation>
              <emma:one-of disjunction-type="recognition" id="oneOf6">
                <emma:interpretation id="interp30" emma:lang="ko-KR" emma:confidence="0">
                  <emma:literal>얘</emma:literal>
                </emma:interpretation>
                <emma:interpretation id="interp31" emma:lang="ko-KR" emma:confidence="0">
                  <emma:literal>몌</emma:literal>
                </emma:interpretation>
                <emma:interpretation id="interp32" emma:lang="ko-KR" emma:confidence="0">
                  <emma:literal>呱</emma:literal>
                </emma:interpretation>
                <emma:interpretation id="interp33" emma:lang="ko-KR" emma:confidence="0">
                  <emma:literal>…</emma:literal>
                </emma:interpretation>
                <emma:interpretation id="interp34" emma:lang="ko-KR" emma:confidence="0">
                  <emma:literal>꼐</emma:literal>
                </emma:interpretation>
              </emma:one-of>
            </emma:emma>
          </inkml:annotationXML>
          <inkml:trace contextRef="#ctx0" brushRef="#br0" timeOffset="5257.2092">6231-365 49,'0'11'52,"-2"3"3,-1 3-1,-2-1-39,4 0 0,1 6 1,0-3 0,0 1-1,0-4 0,1 0-1,4-3 6,-5-13 3,3 14 2,-3-14-4,0 0-2,0-6 0,0-3-2,0-8-1,0-6-6,0-1-7,7-4-1,7-3 0,1-2-1,7 2-1,6 0 0,6 5 0,2 5-1,3 1 0,-2 5 0,-3 8-4,2 2-5,-3 5-15,0 3-18,-8 3-34,3 2-1,-11 2-6,3-2-3,-8-4 5</inkml:trace>
          <inkml:trace contextRef="#ctx0" brushRef="#br0" timeOffset="6052.8106">6834-419 16,'0'10'54,"-3"5"10,-1 5 2,0 0-9,3 7-32,-5 2 1,4 2 1,-3-2-2,4-3-2,0-1-7,-1-5 1,2-8 0,-4-1-1,4-11-2,-8 0 0,5-6-2,-5-8 0,5-5-2,-2-9-10,5-1 0,0-5 0,6-1 0,8 1 0,1 4 0,3 6-2,6 5-1,1 9 0,1 8-1,-1 4 1,2 11 1,-5 6-1,0 4 2,-4 5 0,-3 1 0,-4-1 1,0 1 1,-4-4 0,0-2 0,-3-3 0,-1-5 2,1-5 2,-4-10-1,0 0 0,0 0-1,13-7-3,-8-10 0,5-5 0,1-2 0,4-6 0,3-1 0,1 1 0,3 1 0,3 5 0,0 2 0,1 7 0,1 6 0,-3 7 0,-1 2-2,1 11 0,-4 4 2,-2 7-1,-1 2 2,-2 3 0,-4 2 0,1 1 1,-3-5-2,-2-2 0,-2-3 0,-1-3 0,-1-4 0,-3-13-4,7 13-22,18-10-51,-25-3-4,9-4-2,-2-6-7,6-3-3</inkml:trace>
          <inkml:trace contextRef="#ctx0" brushRef="#br0" timeOffset="6645.6116">7912-388 58,'8'-7'66,"-8"7"3,3-16 2,-9 12-30,-10 2-3,-9 4-3,-1 8-4,-9 3-8,4 3-3,-4-1-2,8 3-6,1 2-4,10-2-3,7-7-2,9-1 1,2 0-1,14-6 1,2-4-2,2 0-2,5 0 0,-3-3 0,-1-1 0,-3 0 0,-3 4 0,-4 0 0,-3 7 0,2 3 0,-3 4 0,4 0 0,9 0 0,7 2 0,6-5 0,12-1 0,6-6 0,11-4 0,7-10 0,7-6 0,-2-6 0,-2-7 0,-5-11 0,-6-5 0,-10-12 0,-14-4 0,-11-7 0,-13-6 0,-9-3 0,-7 4 0,-9 2 0,-9 13 0,-4 8 0,-4 18 0,0 17 0,-1 15 0,3 15 0,4 17 0,8 15 0,11 9 0,7 9 0,18 5 0,9-2 0,13 1 0,12-4 0,5-4 0,4-8 0,2-4 0,-5-11-64,-12-12-23,-3-8-1,-17-17-7,-9-2-6</inkml:trace>
          <inkml:trace contextRef="#ctx0" brushRef="#br0" timeOffset="7488.0131">6109-459 49,'-2'-11'57,"2"2"3,0 41-24,-3-39 2,3-1-4,0 8-1,0-13-3,0 13-8,-3-9-4,3 9-4,0 0-4,0 9-4,0 5-2,0 3-2,0 3-1,0 4 3,0 3 1,0 3 1,0-3-1,3 0-1,-3-5-12,1-2-61,1-2 0,0-6-4,4-1-6,-6-11-5</inkml:trace>
          <inkml:trace contextRef="#ctx0" brushRef="#br0" timeOffset="4742.4082">5878-394 6,'-4'11'58,"-6"1"9,-6 2 5,-4 3-1,12 3-38,-10 0-6,7 3 2,0 1 1,8-3-6,5 1-7,10-4-4,13-7-2,5 0-2,7-3 1,1-4-1,0-4-1,-3-2-1,-8-6-1,-8-5-2,-9-1-4,-10-7 0,-11 1 0,-10-3 0,-5 3 0,-5-2 0,0 7 0,-1-2-17,5-21-43,8 30-22,8 0-1,11 8-5,5-15-4,19 11 3</inkml:trace>
        </inkml:traceGroup>
      </inkml:traceGroup>
    </inkml:traceGroup>
    <inkml:traceGroup>
      <inkml:annotationXML>
        <emma:emma xmlns:emma="http://www.w3.org/2003/04/emma" version="1.0">
          <emma:interpretation id="{0DE3826E-E218-4CFC-996D-7D80E30E69F2}" emma:medium="tactile" emma:mode="ink">
            <msink:context xmlns:msink="http://schemas.microsoft.com/ink/2010/main" type="paragraph" rotatedBoundingBox="19705,8171 24004,7954 24039,8648 19740,88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820BFD0-7AAA-4605-A3CD-9DE28D8B2B12}" emma:medium="tactile" emma:mode="ink">
              <msink:context xmlns:msink="http://schemas.microsoft.com/ink/2010/main" type="line" rotatedBoundingBox="19705,8171 24004,7954 24039,8648 19740,8865"/>
            </emma:interpretation>
          </emma:emma>
        </inkml:annotationXML>
        <inkml:traceGroup>
          <inkml:annotationXML>
            <emma:emma xmlns:emma="http://www.w3.org/2003/04/emma" version="1.0">
              <emma:interpretation id="{5A1A0431-9397-41B2-9D09-FFC5C00C9CE2}" emma:medium="tactile" emma:mode="ink">
                <msink:context xmlns:msink="http://schemas.microsoft.com/ink/2010/main" type="inkWord" rotatedBoundingBox="19710,8260 20210,8234 20240,8821 19739,8846"/>
              </emma:interpretation>
              <emma:one-of disjunction-type="recognition" id="oneOf7">
                <emma:interpretation id="interp35" emma:lang="ko-KR" emma:confidence="0">
                  <emma:literal>v</emma:literal>
                </emma:interpretation>
                <emma:interpretation id="interp36" emma:lang="ko-KR" emma:confidence="0">
                  <emma:literal>V</emma:literal>
                </emma:interpretation>
                <emma:interpretation id="interp37" emma:lang="ko-KR" emma:confidence="0">
                  <emma:literal>ⅴ</emma:literal>
                </emma:interpretation>
                <emma:interpretation id="interp38" emma:lang="ko-KR" emma:confidence="0">
                  <emma:literal>Ⅴ</emma:literal>
                </emma:interpretation>
                <emma:interpretation id="interp3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8923.2156">3466 926 22,'-15'-21'66,"5"4"2,-3-1-4,7 5-5,-13 6-37,19 7-2,0 0-6,4 17-6,3 7 0,2 6 2,1 9 5,4 5 4,0 6 0,-1 1-1,5 0-1,0-6-4,2 0-2,-1-9-2,2-3-1,-6-12 1,3-9 0,-3-7-6,3-7-3,-3-7 0,-1-9 0,-2-5 0,-2-10 0,-1-2 0,0-6 0,-1-2 0,-4-7 0,0 3 0,0-1 0,2 1 0,3 1 0,4 9 0,-2-2 0,4 11 0,3 7-41,1 2-16,5 9-26,-5 6-3,3 4-3,-3 1-1</inkml:trace>
        </inkml:traceGroup>
        <inkml:traceGroup>
          <inkml:annotationXML>
            <emma:emma xmlns:emma="http://www.w3.org/2003/04/emma" version="1.0">
              <emma:interpretation id="{B932398A-C5DA-4EA3-B587-E9920B669E31}" emma:medium="tactile" emma:mode="ink">
                <msink:context xmlns:msink="http://schemas.microsoft.com/ink/2010/main" type="inkWord" rotatedBoundingBox="20215,8394 20971,8356 20990,8747 20235,8785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오</emma:literal>
                </emma:interpretation>
                <emma:interpretation id="interp43" emma:lang="ko-KR" emma:confidence="0">
                  <emma:literal>ㄷ</emma:literal>
                </emma:interpretation>
                <emma:interpretation id="interp4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9375.6164">3944 1115 24,'-13'0'53,"13"0"3,-16-1-3,16 1 1,0 0-35,11 0-4,3 2-3,11-1 0,-2 2 0,13-4 2,10-6-2,3-3-2,7-1-3,-5-6-2,5-3 0,-8-2 0,2-2-2,-16 0 0,-6 4 0,-10-4 1,-10 5 0,-8 2-1,-12 6 0,-12 4 1,-6 7 2,-7 1 2,-7 12 3,-5 8 2,-4 8 0,6 2 1,1 3-1,15 4-1,6 4-2,12-3-2,9-3-3,11-5-2,14-4-3,15-5 0,9-5 0,6-4 0,7-12 0,10-1-23,0-5-54,3-12-4,-1 0-3,-5-10-5,-2 0-5</inkml:trace>
        </inkml:traceGroup>
        <inkml:traceGroup>
          <inkml:annotationXML>
            <emma:emma xmlns:emma="http://www.w3.org/2003/04/emma" version="1.0">
              <emma:interpretation id="{E5E6E64A-ED54-416D-B25B-1D2257046476}" emma:medium="tactile" emma:mode="ink">
                <msink:context xmlns:msink="http://schemas.microsoft.com/ink/2010/main" type="inkWord" rotatedBoundingBox="21008,8105 22199,8045 22230,8668 21040,8728"/>
              </emma:interpretation>
              <emma:one-of disjunction-type="recognition" id="oneOf9">
                <emma:interpretation id="interp45" emma:lang="ko-KR" emma:confidence="0">
                  <emma:literal>여</emma:literal>
                </emma:interpretation>
                <emma:interpretation id="interp46" emma:lang="ko-KR" emma:confidence="0">
                  <emma:literal>에</emma:literal>
                </emma:interpretation>
                <emma:interpretation id="interp47" emma:lang="ko-KR" emma:confidence="0">
                  <emma:literal>나</emma:literal>
                </emma:interpretation>
                <emma:interpretation id="interp48" emma:lang="ko-KR" emma:confidence="0">
                  <emma:literal>아</emma:literal>
                </emma:interpretation>
                <emma:interpretation id="interp4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9828.0172">4941 950 6,'4'-19'69,"-7"6"4,-9 7 2,-12 6 0,-2-11-1,-6 20-42,-1 13-9,-1 7-2,8 3-2,5 2-1,10 4-4,10-3-4,6 0-8,16-3-2,15-8 0,6-2 0,9-8 0,4-10 0,7-4 0,0-7 0,3-12 0,-3-5 0,-4-6 0,-3-11 0,-8-4 0,-7-3 0,-5-6 0,-11-4 0,-3 1-10,-9 3 3,-6 2 1,-3 7 3,-3 5 2,-9 9 3,0 5 0,1 14-1,-2 8 2,10 4 0,-13 18 1,9 6 0,3 9 0,1 6 0,1 10-4,5 2 0,3 3 0,4 0 0,3-1 0,4-5 0,3-3 0,3-2 0,5-9 0,-2-3-78,1-12-5,0-7-1,-8-10-6,2-2-5</inkml:trace>
          <inkml:trace contextRef="#ctx0" brushRef="#br0" timeOffset="10062.0175">5248 985 44,'-43'0'82,"9"0"-4,6-1-3,16-6-4,8-3 0,4 0-57,19 3-5,17-1-6,8 0 0,11-2-1,7 4 0,10 0-2,1-1-6,4 3-14,-3 2-23,-1 0-30,2 1 0,-16-1-7,0-1-4</inkml:trace>
        </inkml:traceGroup>
        <inkml:traceGroup>
          <inkml:annotationXML>
            <emma:emma xmlns:emma="http://www.w3.org/2003/04/emma" version="1.0">
              <emma:interpretation id="{A5A1C7AA-F4DE-4598-9E36-D089D3F7D67B}" emma:medium="tactile" emma:mode="ink">
                <msink:context xmlns:msink="http://schemas.microsoft.com/ink/2010/main" type="inkWord" rotatedBoundingBox="22225,8315 22573,8298 22587,8583 22240,8601"/>
              </emma:interpretation>
              <emma:one-of disjunction-type="recognition" id="oneOf10">
                <emma:interpretation id="interp50" emma:lang="ko-KR" emma:confidence="0">
                  <emma:literal>0</emma:literal>
                </emma:interpretation>
                <emma:interpretation id="interp51" emma:lang="ko-KR" emma:confidence="0">
                  <emma:literal>o</emma:literal>
                </emma:interpretation>
                <emma:interpretation id="interp52" emma:lang="ko-KR" emma:confidence="0">
                  <emma:literal>ㅿ</emma:literal>
                </emma:interpretation>
                <emma:interpretation id="interp53" emma:lang="ko-KR" emma:confidence="0">
                  <emma:literal>〇</emma:literal>
                </emma:interpretation>
                <emma:interpretation id="interp54" emma:lang="ko-KR" emma:confidence="0">
                  <emma:literal>ㆁ</emma:literal>
                </emma:interpretation>
              </emma:one-of>
            </emma:emma>
          </inkml:annotationXML>
          <inkml:trace contextRef="#ctx0" brushRef="#br0" timeOffset="10374.0182">6225 816 48,'-18'6'73,"-8"4"4,-6 6 3,-5 28-27,-3-22-12,-3 4-1,6 1-5,4 0-7,12 3-9,9-8-7,13 2-7,17-7-5,15-5 0,7-6 0,6-3 0,2-3 0,-2-4 0,-2-9 0,-8-4 0,-14-3 0,-10-1 0,-12-2 0,-4 3 0,-14-3 0,-7 2-47,-1 6-34,-6-2-4,7 7-2,2-2-4,12 3 0</inkml:trace>
        </inkml:traceGroup>
        <inkml:traceGroup>
          <inkml:annotationXML>
            <emma:emma xmlns:emma="http://www.w3.org/2003/04/emma" version="1.0">
              <emma:interpretation id="{E0723CC4-1091-4A6D-9D94-99211C252907}" emma:medium="tactile" emma:mode="ink">
                <msink:context xmlns:msink="http://schemas.microsoft.com/ink/2010/main" type="inkWord" rotatedBoundingBox="22717,8146 23352,8114 23378,8627 22743,8659"/>
              </emma:interpretation>
              <emma:one-of disjunction-type="recognition" id="oneOf11">
                <emma:interpretation id="interp55" emma:lang="ko-KR" emma:confidence="0">
                  <emma:literal>R</emma:literal>
                </emma:interpretation>
                <emma:interpretation id="interp56" emma:lang="ko-KR" emma:confidence="0">
                  <emma:literal>모</emma:literal>
                </emma:interpretation>
                <emma:interpretation id="interp57" emma:lang="ko-KR" emma:confidence="0">
                  <emma:literal>ㅁ</emma:literal>
                </emma:interpretation>
                <emma:interpretation id="interp58" emma:lang="ko-KR" emma:confidence="0">
                  <emma:literal>근</emma:literal>
                </emma:interpretation>
                <emma:interpretation id="interp59" emma:lang="ko-KR" emma:confidence="0">
                  <emma:literal>가</emma:literal>
                </emma:interpretation>
              </emma:one-of>
            </emma:emma>
          </inkml:annotationXML>
          <inkml:trace contextRef="#ctx0" brushRef="#br0" timeOffset="10982.4193">6414 811 22,'15'13'76,"3"2"5,-8 2-4,3 3-1,-7 0-1,4 3-54,2 4 0,-2 1-6,1 0-4,-2 2-2,2-4-2,0 0-3,0 0 0,-1-7-1,1-3 0,-3-4 1,-4-2-2,-4-10-2,0 0 0,-5 0 0,-5-10 0,-4-7 0,-2-3 0,-2-3 0,0-7 0,2 1 0,-1-5 0,7 0 0,2-1 0,7 1 0,1-1 0,4 3 0,8 1 0,6 0 0,6 1 0,3 5 0,6 4 0,6 1 0,2 4 0,-1 6 0,2 6-3,-7 4 2,-2 4 0,-5 6 0,-7 4 0,-9 7 1,-11 3-1,-6 3 1,-13 1 1,-7 3-1,-7 1 0,-3-3 1,-5 2 0,5-5 0,4 1 0,6-6 2,10 1-3,10-3 0,8-2 0,14-1 0,12-5 0,5 0 0,6-4 0,6 0 0,2-4 0,-1 1 0,-2-3 0,-4 0 0,-10-1 0,-5 0-66,-3 0-17,-13 0-1,2 0-7,-12 0-6,7-13 7</inkml:trace>
        </inkml:traceGroup>
        <inkml:traceGroup>
          <inkml:annotationXML>
            <emma:emma xmlns:emma="http://www.w3.org/2003/04/emma" version="1.0">
              <emma:interpretation id="{CC052156-EE9B-454B-B80B-1F5A79DBCF74}" emma:medium="tactile" emma:mode="ink">
                <msink:context xmlns:msink="http://schemas.microsoft.com/ink/2010/main" type="inkWord" rotatedBoundingBox="23356,8152 24013,8119 24039,8648 23383,8681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5</emma:literal>
                </emma:interpretation>
                <emma:interpretation id="interp63" emma:lang="ko-KR" emma:confidence="0">
                  <emma:literal>,</emma:literal>
                </emma:interpretation>
                <emma:interpretation id="interp6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11544.0202">7453 746 31,'15'-3'66,"4"-4"7,-2 0 1,-3-2-2,-2 4-30,1-4-13,-5 0-6,-1 1-4,-6 0-4,-1 8-5,-4-15-5,-8 9-2,-5 0-2,-6 4 1,-5 0-1,-4 2 2,-4 0 0,1 3 1,-1 2 1,3 3-1,5 3 0,5 2-1,8 1 1,8 3-1,7-1 0,14 4-1,9 1-1,13 2 2,5 0 0,7 1-3,5 2 0,2 1 0,0-1 0,-4 1 0,-4-2 0,-13-2 0,-8 2 0,-16-6 0,-10 0 0,-19 0 0,-13 1 0,-13-6 0,-12 0 0,-6 5 0,-13-8 0,-1 4-43,8-5-42,-6-9-3,19-1-5,5-7-7,19 0-1</inkml:trace>
        </inkml:traceGroup>
      </inkml:traceGroup>
    </inkml:traceGroup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02.48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AA1B7ED-62C1-4474-A1A0-4951E7082355}" emma:medium="tactile" emma:mode="ink">
          <msink:context xmlns:msink="http://schemas.microsoft.com/ink/2010/main" type="inkDrawing" rotatedBoundingBox="2544,12571 7506,12348 7509,12400 2546,12623" shapeName="Other">
            <msink:destinationLink direction="to" ref="{F1996CC5-32A8-433D-81E4-9AA5D8CE5906}"/>
          </msink:context>
        </emma:interpretation>
      </emma:emma>
    </inkml:annotationXML>
    <inkml:trace contextRef="#ctx0" brushRef="#br0">118 267 6,'-26'1'76,"5"0"5,1-1-3,4-1-4,1-4-1,6-1-48,9 6-10,-11-2-7,11 2-5,0 0-3,5 0-1,3 0-1,10 0 0,4 0 1,2 0 3,12 0 1,5 0-1,13-2 2,9-2 1,18 1 0,9-3 2,19 4-1,14 0 1,16-2-2,16-4 0,15 3-1,10 0 0,12-3-1,8 0-2,8-2 0,0 1 0,4-1 0,0-1 0,-5 3 2,-1-3 0,-3 3 0,-7-1-1,-6-1-2,-5-1 0,-9 1 0,-9 1 0,-10 4 0,-12-2 0,-14 1 0,-14 1 0,-16 3-7,-17 0-35,-22-1-39,-11-3-1,-27-5-4,-14-2-5,-22-9-1</inkml:trace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03.21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56DD6DE-47F0-4C65-B743-1045F56D9A36}" emma:medium="tactile" emma:mode="ink">
          <msink:context xmlns:msink="http://schemas.microsoft.com/ink/2010/main" type="inkDrawing" rotatedBoundingBox="4685,9424 4686,15994 4629,15995 4628,9425" semanticType="callout" shapeName="Other">
            <msink:sourceLink direction="with" ref="{7EECF2FC-A31B-4DDB-AB72-DE7403CEDC62}"/>
            <msink:sourceLink direction="with" ref="{76BAE44C-272F-45ED-A4DE-F15D72197AD3}"/>
          </msink:context>
        </emma:interpretation>
      </emma:emma>
    </inkml:annotationXML>
    <inkml:trace contextRef="#ctx0" brushRef="#br0">57 43 13,'-15'-12'62,"4"2"1,-2 0-3,6 2-1,-1 4-41,8 4-1,-3 5-7,3 13-5,0 2-4,3 9-2,0 6 2,1 15 0,-1 5 1,4 18 3,-2 16 4,-1 14 2,2 9 1,-6 24-12,0 13 21,-2 18 0,1 15 1,-3 8-1,4 6-2,0 17-4,0 8-1,0 7-2,1 9-6,3 2 0,-1 12-6,-3 1 6,-7 10-6,-1-1 0,2-3 0,5-3 0,-2-5 0,1-6 0,-3-13 0,5-7 0,6-14 0,-1-9 0,-3-21 0,1-8-72,4-14 72,-6-22-85,4-17-1,-7-33-5,-1-13-6</inkml:trace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06.41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09652B-FD60-4A73-89A8-F52063C18DBC}" emma:medium="tactile" emma:mode="ink">
          <msink:context xmlns:msink="http://schemas.microsoft.com/ink/2010/main" type="inkDrawing" rotatedBoundingBox="4570,12587 6942,12404 6947,12471 4576,12655" shapeName="Other"/>
        </emma:interpretation>
      </emma:emma>
    </inkml:annotationXML>
    <inkml:trace contextRef="#ctx0" brushRef="#br0">108 225 4,'-14'-3'38,"14"3"2,-12-5-24,12 5 3,0 0 2,-9-9 4,9 9 0,-6-10-2,6 10-1,-9-9-1,9 9-3,-8-5-2,8 5-2,-12-4-2,12 4 2,-10-2-1,10 2-1,-8 0 0,8 0 0,0 0-1,-9 0-2,9 0-1,0 0-1,0 0-1,0 0 0,0 0 0,-11 1 0,11-1-1,0 0 0,0 0 0,0 0 0,5 2-1,-5-2 0,19 3 0,-5 0-1,8 1 2,5 2 0,8 0 0,6-1 1,7-2 0,9-1 1,8-2-1,9 0-6,9-4 0,9-5 0,4 2 0,4-6 0,9 1 0,-3-1 0,1 1 0,2 4 0,-7-2 0,-3 2 0,-2 2 0,-6 0 0,-6 2 0,1 0 0,-11 0 0,-3-3 0,-3 2 0,-4-1 0,-5-1 0,-7 1 0,-4-3 0,-10 2 0,-6 1 0,-4-1 0,-7 2 0,-7 0 0,-4 1 0,-11 4 0,11-7 0,-11 7 0,0 0 0,0 0 0,0-11 0,0 11 0,-7-1 0,7 1 0,-12 0 0,2 0 0,2 0 0,-3 4 0,11-4 0,-13 10-83,1-7-5,12-3 0,-18 4-6,18-4-2</inkml:trace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06.93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1996CC5-32A8-433D-81E4-9AA5D8CE5906}" emma:medium="tactile" emma:mode="ink">
          <msink:context xmlns:msink="http://schemas.microsoft.com/ink/2010/main" type="inkDrawing" rotatedBoundingBox="6755,12106 7059,12576 6650,12841 6346,12371" semanticType="callout" shapeName="Other">
            <msink:sourceLink direction="to" ref="{8AA1B7ED-62C1-4474-A1A0-4951E7082355}"/>
            <msink:sourceLink direction="to" ref="{76BAE44C-272F-45ED-A4DE-F15D72197AD3}"/>
          </msink:context>
        </emma:interpretation>
      </emma:emma>
    </inkml:annotationXML>
    <inkml:trace contextRef="#ctx0" brushRef="#br0">69 35 38,'-18'-5'72,"3"-2"6,-1 0-1,4-3-3,2 2-38,10 8-8,0 0-6,0 0-3,0 0-6,7 8-6,3 2-1,5 1-2,6-2 1,4 2 0,3-4 0,6 3-2,3-4 1,0 2-2,2-2 0,-2 2-1,-1 0 0,-5 1 0,1-1 0,-3 2 0,-3 2-1,-4 0 0,-4 2 0,-3 3 1,-9 0 2,-6 4-1,-15 6-2,-9 3 0,-9 4 0,-6 3 0,-5 1 0,0 0 0,2 0 0,3-6 0,10 1 0,4-6 0,16-23-52,9-4-31,5-16-1,14-7-6,2-19-5,11-3-4</inkml:trace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09.41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8C57D30-AAD1-4A54-8BC5-DE15BFA392B9}" emma:medium="tactile" emma:mode="ink">
          <msink:context xmlns:msink="http://schemas.microsoft.com/ink/2010/main" type="writingRegion" rotatedBoundingBox="4876,10460 5036,12220 3620,12348 3460,10589"/>
        </emma:interpretation>
      </emma:emma>
    </inkml:annotationXML>
    <inkml:traceGroup>
      <inkml:annotationXML>
        <emma:emma xmlns:emma="http://www.w3.org/2003/04/emma" version="1.0">
          <emma:interpretation id="{8167F738-3503-4EA8-A7EC-8C4DE45E722A}" emma:medium="tactile" emma:mode="ink">
            <msink:context xmlns:msink="http://schemas.microsoft.com/ink/2010/main" type="paragraph" rotatedBoundingBox="4876,10460 5036,12220 4339,12283 4179,105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CCA530-5F89-44B8-97F3-EA674DBC2072}" emma:medium="tactile" emma:mode="ink">
              <msink:context xmlns:msink="http://schemas.microsoft.com/ink/2010/main" type="line" rotatedBoundingBox="4876,10460 5036,12220 4339,12283 4179,10524">
                <msink:destinationLink direction="with" ref="{218839FF-6167-44F7-A21A-EB69A7E4480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EECF2FC-A31B-4DDB-AB72-DE7403CEDC62}" emma:medium="tactile" emma:mode="ink">
                <msink:context xmlns:msink="http://schemas.microsoft.com/ink/2010/main" type="inkWord" rotatedBoundingBox="4109,10814 4638,10436 4908,10815 4379,11193">
                  <msink:destinationLink direction="with" ref="{656DD6DE-47F0-4C65-B743-1045F56D9A36}"/>
                </msink:context>
              </emma:interpretation>
              <emma:one-of disjunction-type="recognition" id="oneOf0">
                <emma:interpretation id="interp0" emma:lang="ko-KR" emma:confidence="0">
                  <emma:literal>5</emma:literal>
                </emma:interpretation>
                <emma:interpretation id="interp1" emma:lang="ko-KR" emma:confidence="0">
                  <emma:literal>8</emma:literal>
                </emma:interpretation>
                <emma:interpretation id="interp2" emma:lang="ko-KR" emma:confidence="0">
                  <emma:literal>0</emma:literal>
                </emma:interpretation>
                <emma:interpretation id="interp3" emma:lang="ko-KR" emma:confidence="0">
                  <emma:literal>소</emma:literal>
                </emma:interpretation>
                <emma:interpretation id="interp4" emma:lang="ko-KR" emma:confidence="0">
                  <emma:literal>&amp;</emma:literal>
                </emma:interpretation>
              </emma:one-of>
            </emma:emma>
          </inkml:annotationXML>
          <inkml:trace contextRef="#ctx0" brushRef="#br0">267 179 11,'0'-16'37,"2"2"0,29-3-27,-24 2 2,-1-4-1,1 3 5,-2 1 2,2 1 4,-3 4 2,0-1 3,-1 1 2,-3 10-29,2-13 0,-2 13 0,0-11 28,0 11-28,-11 0 27,0 10 0,-3 9-4,-7 9 2,-2 8-6,-8 8-3,0 6-2,-4-1 0,2 1-2,0-2-3,1-5-2,5-10-3,6-6 0,3-5-5,7-9-4,7-4-10,4-9-25,6-9-35,9-6-2,-2-11-4,7-2-6,-2-8 3</inkml:trace>
          <inkml:trace contextRef="#ctx0" brushRef="#br0" timeOffset="156.0003">194 149 6,'20'-14'71,"-2"4"4,6 6 2,0 1-5,5 2-2,-4 1-44,8 5-9,-2 5-2,9 10-4,-4 1-9,3 7-22,1 0-49,-7 1 0,3-2-5,-10-8-6,4 2-4</inkml:trace>
        </inkml:traceGroup>
        <inkml:traceGroup>
          <inkml:annotationXML>
            <emma:emma xmlns:emma="http://www.w3.org/2003/04/emma" version="1.0">
              <emma:interpretation id="{6C9667FB-0A0E-415B-9A16-A6A8EE334FA8}" emma:medium="tactile" emma:mode="ink">
                <msink:context xmlns:msink="http://schemas.microsoft.com/ink/2010/main" type="inkWord" rotatedBoundingBox="4642,11690 4692,12251 4663,12254 4612,11693"/>
              </emma:interpretation>
              <emma:one-of disjunction-type="recognition" id="oneOf1">
                <emma:interpretation id="interp5" emma:lang="ko-KR" emma:confidence="0">
                  <emma:literal>-</emma:literal>
                </emma:interpretation>
                <emma:interpretation id="interp6" emma:lang="ko-KR" emma:confidence="0">
                  <emma:literal>_</emma:literal>
                </emma:interpretation>
                <emma:interpretation id="interp7" emma:lang="ko-KR" emma:confidence="0">
                  <emma:literal>…</emma:literal>
                </emma:interpretation>
                <emma:interpretation id="interp8" emma:lang="ko-KR" emma:confidence="0">
                  <emma:literal>ㅡ</emma:literal>
                </emma:interpretation>
                <emma:interpretation id="interp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-514.8009">411 1200 16,'2'22'40,"-2"1"5,3 0-22,-3 6 8,0-4 7,3 8 4,-3 3 0,0 2-6,0 1-1,1 1-3,-1 1-5,3-4-8,-3 2-7,2-10-8,-1 0 1,2-5-1,-2-3 0,0-7-1,1-4 1,-2-10-2,1 11-5,-1-11-9,0 0-24,0 0-37,0-14-1,0 7-7,-5-12-6,5-1 3</inkml:trace>
        </inkml:traceGroup>
      </inkml:traceGroup>
    </inkml:traceGroup>
    <inkml:traceGroup>
      <inkml:annotationXML>
        <emma:emma xmlns:emma="http://www.w3.org/2003/04/emma" version="1.0">
          <emma:interpretation id="{D670DFA6-EDC1-4D9C-AB3C-F3BDF6EDA92D}" emma:medium="tactile" emma:mode="ink">
            <msink:context xmlns:msink="http://schemas.microsoft.com/ink/2010/main" type="paragraph" rotatedBoundingBox="3719,10948 4286,11718 3989,11937 3422,111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3205F8-0B5D-42FA-971C-72087272CDF5}" emma:medium="tactile" emma:mode="ink">
              <msink:context xmlns:msink="http://schemas.microsoft.com/ink/2010/main" type="line" rotatedBoundingBox="3719,10948 4286,11718 3989,11937 3422,11166"/>
            </emma:interpretation>
          </emma:emma>
        </inkml:annotationXML>
        <inkml:traceGroup>
          <inkml:annotationXML>
            <emma:emma xmlns:emma="http://www.w3.org/2003/04/emma" version="1.0">
              <emma:interpretation id="{68D76CD2-07F0-4C8D-9D43-4AF324F317AC}" emma:medium="tactile" emma:mode="ink">
                <msink:context xmlns:msink="http://schemas.microsoft.com/ink/2010/main" type="inkWord" rotatedBoundingBox="3455,11456 3513,11069 3849,11118 3792,11506"/>
              </emma:interpretation>
              <emma:one-of disjunction-type="recognition" id="oneOf2">
                <emma:interpretation id="interp10" emma:lang="ko-KR" emma:confidence="0">
                  <emma:literal>」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너</emma:literal>
                </emma:interpretation>
                <emma:interpretation id="interp13" emma:lang="ko-KR" emma:confidence="0">
                  <emma:literal>V</emma:literal>
                </emma:interpretation>
                <emma:interpretation id="interp1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3042.0053">-714 625 61,'0'0'69,"-9"-12"-2,9 12 0,0 0-1,0 12-38,9 9-8,-1 6-8,6 9-3,-3 3 3,6-2 1,-5 6 1,5-9-5,-5 2 1,-1-10 0,0-1-1,-3-5 0,2-8 0,-3-2 0,-7-10-1,11 6-8,-11-6 0,10-9 0,-6-6 0,-1-3 0,2-5 0,1-5 0,0-4 0,3-2 0,-1 1 0,3-2 0,1 4 0,1 0 0,1 4 0,-2 3 0,2 9-23,0 5-34,-1 3-26,-2 7-1,-11 0-6,18 8-2,-18-8 10</inkml:trace>
        </inkml:traceGroup>
        <inkml:traceGroup>
          <inkml:annotationXML>
            <emma:emma xmlns:emma="http://www.w3.org/2003/04/emma" version="1.0">
              <emma:interpretation id="{876737BE-E97C-4855-9AC8-74BD3468739A}" emma:medium="tactile" emma:mode="ink">
                <msink:context xmlns:msink="http://schemas.microsoft.com/ink/2010/main" type="inkWord" rotatedBoundingBox="4126,11373 4176,11802 3913,11832 3863,11403"/>
              </emma:interpretation>
              <emma:one-of disjunction-type="recognition" id="oneOf3">
                <emma:interpretation id="interp15" emma:lang="ko-KR" emma:confidence="0">
                  <emma:literal>~</emma:literal>
                </emma:interpretation>
                <emma:interpretation id="interp16" emma:lang="ko-KR" emma:confidence="0">
                  <emma:literal>2</emma:literal>
                </emma:interpretation>
                <emma:interpretation id="interp17" emma:lang="ko-KR" emma:confidence="0">
                  <emma:literal>거</emma:literal>
                </emma:interpretation>
                <emma:interpretation id="interp18" emma:lang="ko-KR" emma:confidence="0">
                  <emma:literal>]</emma:literal>
                </emma:interpretation>
                <emma:interpretation id="interp1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3525.6062">-284 948 5,'0'-9'56,"0"9"3,0-14 0,0 14-2,0-13-34,0 13-4,0 0-9,10-9-1,-10 9-4,15-3-3,-15 3 0,18 1 1,-10 4 0,2 5 2,-1 3 3,0 7 1,-4 6 2,-5 7 0,0 2 2,-5 7-1,-5 3 2,-5-5 0,-3 1 0,-3-8-1,3-3-2,3-7-2,4-7 0,4-6 2,7-10-2,4 10-3,9-10-1,10 0 0,1 0 0,6-2 0,0-4-5,2 3 0,-2-4 0,1 4-30,-5 3-48,-14-3-2,-2 3-3,-10 0-7,-6 0-3</inkml:trace>
        </inkml:traceGroup>
      </inkml:traceGroup>
    </inkml:traceGroup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08.36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18839FF-6167-44F7-A21A-EB69A7E44806}" emma:medium="tactile" emma:mode="ink">
          <msink:context xmlns:msink="http://schemas.microsoft.com/ink/2010/main" type="inkDrawing" rotatedBoundingBox="4633,10439 4699,12245 4658,12246 4592,10441" semanticType="strikethrough" shapeName="Other">
            <msink:sourceLink direction="with" ref="{7ACCA530-5F89-44B8-97F3-EA674DBC2072}"/>
          </msink:context>
        </emma:interpretation>
      </emma:emma>
    </inkml:annotationXML>
    <inkml:trace contextRef="#ctx0" brushRef="#br0">16 136 5,'0'0'36,"-6"-15"3,6 7-26,-2 0 3,2 8 2,0-16 2,0 16 3,0-15 1,0 6-24,0-6 21,0 6 0,0-2-2,0 11-1,2-18-1,-2 18-2,0-13-3,0 13 0,0 0-1,0 0-2,0 0-1,0 0-2,0 0-1,0 0-4,0 0-1,0 0-1,-2 18 1,2 5 2,-1 9 2,-1 8 3,1 14 4,-2 6 3,3 12 2,-2 2 1,2 5 1,0 5-4,0 0-2,2 0-3,4 2-3,1-4-1,0-4-2,4-4 0,-2-1-1,1-6-2,-3 0 0,-2-5 0,-2-2 0,-2-2 0,2-2 0,-3-4 0,0-7 0,0-2 0,-1-4 0,1-12 0,0 0 0,-2-4 0,1-8 0,0 0 0,-1-2 0,0-2 0,2-3 0,-2 1 0,2-9 0,0 12 0,0-12 0,0 0 0,0 0 0,0 0 0,0 0 0,-3-7 0,2-2 0,1-2 0,0-6 0,0 0-7,0 3-48,0-13-29,6-4 1,-4-10-5,5-3-5,-7-13 4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6:29.68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01D2465-D501-48C6-99D9-75930CE77056}" emma:medium="tactile" emma:mode="ink">
          <msink:context xmlns:msink="http://schemas.microsoft.com/ink/2010/main" type="inkDrawing" rotatedBoundingBox="3540,8765 4977,7980 5017,8053 3580,8838" semanticType="callout" shapeName="Other">
            <msink:sourceLink direction="from" ref="{1F59A7BE-1CC8-481A-A245-7A19FDB2DB0F}"/>
            <msink:sourceLink direction="to" ref="{321BECE8-1705-4382-ABDB-3C08A5F73228}"/>
          </msink:context>
        </emma:interpretation>
      </emma:emma>
    </inkml:annotationXML>
    <inkml:trace contextRef="#ctx0" brushRef="#br0">1407-1 29,'0'0'34,"-8"27"-17,8-27-7,0 0 4,0 0-1,-2-5 3,2 5-3,0 0-1,0 0 0,0 0-1,0 0-2,0 0-1,-2-8-3,2 8-2,0 0 0,0 0-1,0 0-3,0 0 1,0 0-1,0 0 1,0 0-2,0 0 0,0 0-3,2 4-6,-2-4-4,0 0-1,0 0 0,11 7-2,-11-7 3,0 0 1,0 0 6,9 2 5,-9-2 4,0 0 4,0 0 0,0 0 0,0 0 1,0 0-3,0 0-2,0 0-1,9 0-1,-9 0 0,0 0 0,7 9 0,-7-9 2,0 0 2,0 0 3,0 0 2,0 0 3,4-5 0,-4 5 1,0 0 1,0 0-2,0 0-1,0 0-2,0 0-1,0 0 0,0 0 1,0 0 0,0 0-2,0 0 2,0 0 0,-4-7-2,4 7 1,0 0-3,0 0 0,-11 0 1,11 0-2,-11 1 0,6 12-2,-2-6 1,-2 7 0,-2-2 1,-1 4-2,-3-3 2,-2 9 0,-3-9 3,-7 4 0,-4 3 1,-8 3 1,-5 1-2,-3 5 1,-9-1-2,-4 3 0,-3 2-2,-4-1-1,-4-1-1,0-4 0,0 7-1,4-9 1,1 8-1,5-6 0,4 3 0,2-1 0,4 0 1,9-1-1,-1-3 1,7 2 0,0-7 1,6 0 1,7-5-2,2-5 3,3-1-2,6-1 1,-1-5 0,13-3 0,-11 7 2,11-7 0,-10 3 0,10-3 0,0 0 1,-8 5 0,8-5 0,0 0 0,0 0-2,0 0 1,-8-2-1,8 2-2,0 0-1,0-10 1,0 10-2,0 0 1,8-6-2,-8 6-7,11-3-18,-3 3-43,-8 0-2,13 0-5,-13 0-2,0 0-5</inkml:trace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10.597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2CD4EE-8110-4FE9-839F-09BADBC28610}" emma:medium="tactile" emma:mode="ink">
          <msink:context xmlns:msink="http://schemas.microsoft.com/ink/2010/main" type="writingRegion" rotatedBoundingBox="6782,12925 7394,12925 7394,13575 6782,13575"/>
        </emma:interpretation>
      </emma:emma>
    </inkml:annotationXML>
    <inkml:traceGroup>
      <inkml:annotationXML>
        <emma:emma xmlns:emma="http://www.w3.org/2003/04/emma" version="1.0">
          <emma:interpretation id="{3AB0228E-184F-4189-B884-9953BD26A12C}" emma:medium="tactile" emma:mode="ink">
            <msink:context xmlns:msink="http://schemas.microsoft.com/ink/2010/main" type="paragraph" rotatedBoundingBox="6782,12925 7394,12925 7394,13575 6782,135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642D91-F044-42D4-95C3-132A752AC3C4}" emma:medium="tactile" emma:mode="ink">
              <msink:context xmlns:msink="http://schemas.microsoft.com/ink/2010/main" type="line" rotatedBoundingBox="6782,12925 7394,12925 7394,13575 6782,13575"/>
            </emma:interpretation>
          </emma:emma>
        </inkml:annotationXML>
        <inkml:traceGroup>
          <inkml:annotationXML>
            <emma:emma xmlns:emma="http://www.w3.org/2003/04/emma" version="1.0">
              <emma:interpretation id="{76BAE44C-272F-45ED-A4DE-F15D72197AD3}" emma:medium="tactile" emma:mode="ink">
                <msink:context xmlns:msink="http://schemas.microsoft.com/ink/2010/main" type="inkWord" rotatedBoundingBox="6782,12925 7140,12925 7140,13405 6782,13405">
                  <msink:destinationLink direction="to" ref="{F1996CC5-32A8-433D-81E4-9AA5D8CE5906}"/>
                  <msink:destinationLink direction="with" ref="{656DD6DE-47F0-4C65-B743-1045F56D9A36}"/>
                </msink:context>
              </emma:interpretation>
              <emma:one-of disjunction-type="recognition" id="oneOf0">
                <emma:interpretation id="interp0" emma:lang="ko-KR" emma:confidence="0">
                  <emma:literal>Ⅴ</emma:literal>
                </emma:interpretation>
                <emma:interpretation id="interp1" emma:lang="ko-KR" emma:confidence="0">
                  <emma:literal>V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v</emma:literal>
                </emma:interpretation>
                <emma:interpretation id="interp4" emma:lang="ko-KR" emma:confidence="0">
                  <emma:literal>U</emma:literal>
                </emma:interpretation>
              </emma:one-of>
            </emma:emma>
          </inkml:annotationXML>
          <inkml:trace contextRef="#ctx0" brushRef="#br0">10 148 37,'-7'-12'65,"7"12"-1,-4-9-1,4 9 0,0 0-30,1 8-3,2 4-4,4 7-2,-2 3-2,5 8 3,0 3 0,1 3-4,0-1-8,1 3-13,-1-7 0,2-4 0,0-2 0,-2-8 0,-1-6 0,-2-6 0,2-3 0,1-5 0,-1-7 0,-2-5 0,3-5 0,0-9 0,0-1 0,0-7 0,1-4 0,-2 2 0,1-3 0,-1 2 0,-1 2 0,0 5 0,-1 5 0,0 5 0,-4 3 0,5 6 0,-7 2 0,-2 12 0,11-6-69,-11 6-18,20 1-1,-20-1-6,16 16-4</inkml:trace>
        </inkml:traceGroup>
        <inkml:traceGroup>
          <inkml:annotationXML>
            <emma:emma xmlns:emma="http://www.w3.org/2003/04/emma" version="1.0">
              <emma:interpretation id="{8770487F-8955-4AF5-AA0B-CAE80877F299}" emma:medium="tactile" emma:mode="ink">
                <msink:context xmlns:msink="http://schemas.microsoft.com/ink/2010/main" type="inkWord" rotatedBoundingBox="7325,13230 7394,13230 7394,13575 7325,13575"/>
              </emma:interpretation>
              <emma:one-of disjunction-type="recognition" id="oneOf1">
                <emma:interpretation id="interp5" emma:lang="ko-KR" emma:confidence="0">
                  <emma:literal>1</emma:literal>
                </emma:interpretation>
                <emma:interpretation id="interp6" emma:lang="ko-KR" emma:confidence="0">
                  <emma:literal>ㅣ</emma:literal>
                </emma:interpretation>
                <emma:interpretation id="interp7" emma:lang="ko-KR" emma:confidence="0">
                  <emma:literal>I</emma:literal>
                </emma:interpretation>
                <emma:interpretation id="interp8" emma:lang="ko-KR" emma:confidence="0">
                  <emma:literal>l</emma:literal>
                </emma:interpretation>
                <emma:interpretation id="interp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265.2004">542 303 41,'5'22'81,"-2"7"2,1-1-2,-1 4-2,-3 0-26,0 2-10,3 2-15,2-5-11,-2-1-12,3-8-5,-2-1 0,0-7 0,0-5 0,-4-9 0,10 5-14,-10-5-66,8-8-1,-5-10-2,1-4-6,-4-12-4</inkml:trace>
        </inkml:traceGroup>
      </inkml:traceGroup>
    </inkml:traceGroup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17.88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115B451-5A4F-431C-841C-F93564F271BC}" emma:medium="tactile" emma:mode="ink">
          <msink:context xmlns:msink="http://schemas.microsoft.com/ink/2010/main" type="inkDrawing" rotatedBoundingBox="13853,10114 14091,14870 14001,14875 13763,10118" shapeName="Other">
            <msink:destinationLink direction="to" ref="{11EA7220-B2D7-439F-BEFA-7E006F738E2F}"/>
          </msink:context>
        </emma:interpretation>
      </emma:emma>
    </inkml:annotationXML>
    <inkml:trace contextRef="#ctx0" brushRef="#br0">5 147 46,'0'-25'74,"0"1"-1,-5 2-3,4 0-4,1 4-43,0 4-4,0 4-7,0 10-9,1-12-4,-1 12-1,10 0-2,-6 9 2,7 9 4,-5 9 4,6 14 4,-4 19 3,5 17-13,-8 19 19,-1 19 1,5 26 1,-7 14-1,7 21-4,-5 10-9,6 11-7,-2 7 0,4 6 0,2 0 0,1 0 0,3 1 0,1-8 0,-4-5 0,-1-6 0,-4-5 0,-2-4 0,-1-8 0,-6-10 0,-1-7 0,-6-8 0,-1-11 0,3-11 0,-2-15 0,3-11 0,-1-15 0,4-12-28,2-12-55,-1-19-3,4-8-3,-5-20-3,0-16-3</inkml:trace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22.23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1EA7220-B2D7-439F-BEFA-7E006F738E2F}" emma:medium="tactile" emma:mode="ink">
          <msink:context xmlns:msink="http://schemas.microsoft.com/ink/2010/main" type="inkDrawing" rotatedBoundingBox="13838,12449 15124,10815 15417,11045 14131,12679" semanticType="callout" shapeName="Other">
            <msink:sourceLink direction="to" ref="{E115B451-5A4F-431C-841C-F93564F271BC}"/>
            <msink:sourceLink direction="from" ref="{5AAFA3E6-BC1E-40DE-ACBF-9E0D0823CD39}"/>
          </msink:context>
        </emma:interpretation>
      </emma:emma>
    </inkml:annotationXML>
    <inkml:trace contextRef="#ctx0" brushRef="#br0">1156 183 22,'11'-17'41,"4"0"5,-1-5-27,0 5 0,-3-6-2,0 8 1,-2-5 2,0 7-1,0-2-2,-2 4-1,-7 11 1,11-14-2,-11 14-2,0 0-3,0 0-3,0 0-1,0 0-2,-4 9-1,-3 5 0,-7 9 0,-2 8 3,-5 6 2,-6 12 1,-5 3 1,-9 7-1,1 1 0,-4 4-1,-2-1-2,2-2 0,0 2-2,1-7 0,3 0-1,2 0 2,-2-4 0,1 3 2,-2-3 0,1-2 0,0-1-1,1-5 0,-2 1 1,5-4-3,2-4 0,1-1-2,4-1 0,-2-2-1,4-4 0,1 1-1,-1-5 1,4 2-1,0-4 0,2 0 1,0-2-1,3-4 1,3-3-1,3 0 1,2-2 0,0-2-1,10-10 1,-12 14 0,12-14 0,-11 11-1,11-11 1,-11 11 0,11-11-1,-8 8 1,8-8-1,0 0 1,-10 4 0,10-4 1,0 0-1,0 0 0,0 0 1,0 0-2,0 0 1,0 0-1,0 0 0,-8 0 0,8 0 0,0 0-1,0 0 1,-13 5 1,13-5-1,-8 4 1,8-4 0,-10 4 0,10-4 0,0 0 0,-9 4 0,9-4 0,0 0 0,0 0 1,0 0-2,5-4 0,-5 4 0,11-11-5,-1 8-14,1 1-30,0-12-31,7-3 1,-2-12-6,11-8-7,-4-13 2</inkml:trace>
    <inkml:trace contextRef="#ctx0" brushRef="#br0" timeOffset="936.0016">1026 166 19,'0'0'44,"-17"0"4,17 0-23,-13-7 1,13 7 2,-11-10 2,11 10 0,-7-10-1,7 10-5,0 0-2,-3-12-4,3 12-2,0-9-2,2 1-4,-2 8-3,16-9-3,-6 3 0,5-3 0,2 3-1,3-1-2,0 3 1,5-1-1,-2 0 1,3-2-1,-1-2 0,-2 4 0,-1-3 0,-2 3 1,0-2-1,-4 2 0,-1-2 0,-3 3-1,-4 1 0,-8 3 1,13-6-2,-13 6 1,0 0-1,0 0 0,0 0 0,9 0 1,-9 0-1,0 4 0,0 7 1,-1 1 2,-2 7 1,-4 8 0,0 4 2,-5 5 1,0 3 0,-3 5 1,-2-2 0,-1 1-3,0-9 1,2-4-2,2-5 0,1-4-1,4-4-1,1-4 0,1-4 0,1 1 0,3 0 0,-2 0 0,2 0-1,3-10 0,-4 17 1,4-17 0,-4 11 0,4-11 1,0 0 0,0 0 1,0 0-1,0 0 0,0 0-3,0 0-10,1-7-29,-1 7-36,6-13-1,-6 13-5,0-22-5,0 12-3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18.58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5AAFA3E6-BC1E-40DE-ACBF-9E0D0823CD39}" emma:medium="tactile" emma:mode="ink">
          <msink:context xmlns:msink="http://schemas.microsoft.com/ink/2010/main" type="inkDrawing" rotatedBoundingBox="10753,12576 18284,12424 18289,12644 10758,12796" shapeName="Other">
            <msink:destinationLink direction="from" ref="{11EA7220-B2D7-439F-BEFA-7E006F738E2F}"/>
            <msink:destinationLink direction="from" ref="{788CF207-490A-44AD-89F9-379DE0A18DCB}"/>
          </msink:context>
        </emma:interpretation>
      </emma:emma>
    </inkml:annotationXML>
    <inkml:trace contextRef="#ctx0" brushRef="#br0">15 312 13,'-11'-24'72,"8"1"6,-4 0-3,7-3-4,-4 7-2,4-1-50,6 2-4,2 1-7,7 3-4,0 1-2,6 4-1,2 1 1,8 3 0,5 1 0,13 3 1,6 1-1,9 1 0,13 4 0,12 2 0,13-3-1,13 2 0,13-3-1,13 1 2,13-3 0,11 0 1,14-1 0,13 0 2,15 0 0,10-4 1,18 2 0,9-1 1,11-1-1,13-2 1,5-2 0,12-1-1,5-1-6,6-2 0,-1-1 0,1-1 0,5 1 0,-4 1 0,-2 6 0,-8 2 0,-11 4 0,-21 3 0,-16 8-80,-13 2-5,-26-1-1,-18 2-7,-35-10-4</inkml:trace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25.07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8CF207-490A-44AD-89F9-379DE0A18DCB}" emma:medium="tactile" emma:mode="ink">
          <msink:context xmlns:msink="http://schemas.microsoft.com/ink/2010/main" type="inkDrawing" rotatedBoundingBox="13939,12480 15875,13619 15638,14022 13701,12884" semanticType="callout" shapeName="Other">
            <msink:sourceLink direction="from" ref="{5AAFA3E6-BC1E-40DE-ACBF-9E0D0823CD39}"/>
            <msink:sourceLink direction="to" ref="{7D3A85A9-9289-4269-8956-9FCD7B2E3537}"/>
            <msink:sourceLink direction="to" ref="{57699574-8BC9-471A-9223-E05199D12796}"/>
          </msink:context>
        </emma:interpretation>
      </emma:emma>
    </inkml:annotationXML>
    <inkml:trace contextRef="#ctx0" brushRef="#br0">53 70 3,'0'0'38,"0"0"-1,-5-6-26,5 6 0,0 0 3,0 0-2,-10-10-2,10 10 0,0 0-1,-8-9-1,8 9 1,0 0-1,-13-9 1,13 9 0,0 0-1,-18-5 1,18 5-2,0 0 1,0 0-3,0-8 0,0 8-2,0 0-1,6-7-1,3 5-1,-9 2 0,0 0 0,0 0 0,0 0 0,9-4 1,-9 4-1,0 0 0,9-1-1,-9 1 1,0 0 1,9 0-1,-9 0 0,0 0-1,12 0 1,-12 0 1,0 0 2,8-2 2,-8 2 3,0 0 0,0 0 3,0 0 0,0 0 1,0 0 0,0-7 0,0 7-3,0 0-3,0 0-2,0 0-1,0 0 0,0 0-1,0 0-1,0 0 0,0 0 0,10 7 0,0 0 4,1 0-1,2 3 1,4 1 1,1 5 1,3-1 0,2 5 2,5 1 0,-1 4 1,19 11 3,11 6 0,1 3-1,7 2 0,3 1-1,5-1 0,0 1-2,7 0-1,-18-9-8,-5-7 0,-3 0 0,0-4 0,-9 1 0,2-4 0,2 1 0,-9 0 0,1-4 0,-3 3 0,1-1 0,0-2 0,-4 0 0,-1 1 0,-3-6 0,-2 2 0,-1-2 0,-3-3 0,-1-1 0,-2 1 0,-1 1 0,1-4 0,-3 2 0,1-4 0,-2 3 0,-2-2 0,-1 2 0,-1-4 0,-2-1 0,0-1 0,-3 0 0,1-1 0,-1-2 0,0-2 0,-9-1 0,16 5 0,-6-1 0,1 0 0,0 1 0,0 0 0,0-2 0,-1 5 0,-1-8 0,-9 0 0,13 6 0,-13-6 0,0 0 0,0 0 0,0 0 0,0 0 0,0 0 0,0 0 0,0 0 0,0 0 0,0 0 0,0-6 0,0 6 0,0 0 0,-4-12 0,4 12 0,-7-11 0,7 11 0,-10-8 0,10 8 0,-12 0 0,12 0 0,-16 10-19,4-5-66,12-5-3,-22 4-2,22-4-6,-14-3-4</inkml:trace>
    <inkml:trace contextRef="#ctx0" brushRef="#br0" timeOffset="889.2016">1777 959 26,'-1'-9'47,"-9"-1"3,10 10-22,-11-16 1,10 6 1,-1-3 1,1 3-3,-1 0-1,2 0-4,0-2 0,0 1-4,0 1-1,0 10-1,0-13-3,0 13 0,0-9-4,0 9-2,0 0-1,0 0-1,0 0 0,0 7-3,0 4 0,0-2 0,3 3 0,0-1 0,5 4-1,0-3 1,4 5-1,0-3 1,2-1 0,-2 2 0,3 0 0,-1 4-1,0-5 0,1 5-1,-1-3 1,1 1-1,-4 0 0,1-4 0,-3-1 0,-1-3 0,-3 0 0,-5-9 0,6 9 1,-6-9-2,0 0 0,0 0 0,0 0 0,-10 7 0,2-5 0,-4-1 0,-5 3 0,-6 1 0,-5 0 0,-1 5 0,-5 1 0,-4-1 0,1 0 0,3 2 0,-1-1 0,8-3 0,1-1 0,6 0 0,2-3-8,10 2-70,8-6-3,0 0-1,7 8-7,4-14-4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30.73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5 97 30,'0'-22'55,"-5"-1"7,5 4-2,-1 5-26,1 2-6,0 4-4,0 8-5,0 0-2,0 0-2,4 14 0,0 9 2,1 10-1,1 5 2,1 11 0,-2 4 0,4 2-2,-3-5-3,1 0-3,-1-11-2,2-9 0,-1-9 0,3-8-6,-1-11-2,4-7 0,-1-9 0,3-7 0,-1-2 0,1-11 0,0-2 0,-5-7 0,2 0 0,-1 0 0,-1 3 0,-3 0 0,1 5 0,1 4 0,-4 7 0,5 4-34,-5 12-17,24 6-31,-29 2 1,10 3-6,-10-3-2,8 23 6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31.17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 contextRef="#ctx0" brushRef="#br0">26 75 24,'4'-16'54,"2"7"6,1 0 0,1 0-27,1 0-4,3 2-2,0 0-4,3 1-4,0 4-6,2 2-2,-1 2 1,-3 8-1,-5 9 1,-8 8-2,-3 8 1,-11 4 0,-6 2 0,-6 0 0,-2-2-1,2-3-2,0-4-2,8-10 1,11-4 1,7-8-1,14-3 0,9-4-1,7-3 1,8 0-4,6-5-3,1-1 0,-2-2 0,-5 6 0,-10 2-76,0-3-4,-6 2-2,-14-9-5,-8 10-6,-6-16 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7:09:29.551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DE42FD6-5C78-435D-AFE3-EB606282C90E}" emma:medium="tactile" emma:mode="ink">
          <msink:context xmlns:msink="http://schemas.microsoft.com/ink/2010/main" type="writingRegion" rotatedBoundingBox="15756,14104 16194,14104 16194,14809 15756,14809"/>
        </emma:interpretation>
      </emma:emma>
    </inkml:annotationXML>
    <inkml:traceGroup>
      <inkml:annotationXML>
        <emma:emma xmlns:emma="http://www.w3.org/2003/04/emma" version="1.0">
          <emma:interpretation id="{48D62E66-1CA3-46D4-B096-A4CAED666D0D}" emma:medium="tactile" emma:mode="ink">
            <msink:context xmlns:msink="http://schemas.microsoft.com/ink/2010/main" type="paragraph" rotatedBoundingBox="15756,14104 16194,14104 16194,14809 15756,148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FE6AEE-07F4-4F25-A4BE-7128880128D1}" emma:medium="tactile" emma:mode="ink">
              <msink:context xmlns:msink="http://schemas.microsoft.com/ink/2010/main" type="line" rotatedBoundingBox="15756,14104 16194,14104 16194,14809 15756,14809"/>
            </emma:interpretation>
          </emma:emma>
        </inkml:annotationXML>
        <inkml:traceGroup>
          <inkml:annotationXML>
            <emma:emma xmlns:emma="http://www.w3.org/2003/04/emma" version="1.0">
              <emma:interpretation id="{7D3A85A9-9289-4269-8956-9FCD7B2E3537}" emma:medium="tactile" emma:mode="ink">
                <msink:context xmlns:msink="http://schemas.microsoft.com/ink/2010/main" type="inkWord" rotatedBoundingBox="15687,14572 15756,14103 16097,14154 16028,14622">
                  <msink:destinationLink direction="to" ref="{788CF207-490A-44AD-89F9-379DE0A18DCB}"/>
                </msink:context>
              </emma:interpretation>
              <emma:one-of disjunction-type="recognition" id="oneOf0">
                <emma:interpretation id="interp0" emma:lang="ko-KR" emma:confidence="0">
                  <emma:literal>V</emma:literal>
                </emma:interpretation>
                <emma:interpretation id="interp1" emma:lang="ko-KR" emma:confidence="0">
                  <emma:literal>Ⅴ</emma:literal>
                </emma:interpretation>
                <emma:interpretation id="interp2" emma:lang="ko-KR" emma:confidence="0">
                  <emma:literal>ⅴ</emma:literal>
                </emma:interpretation>
                <emma:interpretation id="interp3" emma:lang="ko-KR" emma:confidence="0">
                  <emma:literal>v</emma:literal>
                </emma:interpretation>
                <emma:interpretation id="interp4" emma:lang="ko-KR" emma:confidence="0">
                  <emma:literal>U</emma:literal>
                </emma:interpretation>
              </emma:one-of>
            </emma:emma>
          </inkml:annotationXML>
          <inkml:trace contextRef="#ctx0" brushRef="#br0">66 49 46,'-4'-9'65,"1"0"3,-1 0 0,-43-4-29,42 3-8,5 10-6,0 0-6,0 0-4,0 0-2,-3 5-1,3 11-1,0 11-2,0 9 3,1 2 1,1 7 1,2 7-2,-1-4-2,2 2-4,3-6-3,2-4 0,1-9-1,-1-5-1,1-9 1,0-6 2,-2-6 0,2-5 0,-1-1-4,1-10 0,-1-6 0,2-6 0,2-4 0,-2-7 0,2-4 0,-2-1 0,2 0 0,-1 0 0,-4 3 0,2 3 0,-1 3 0,0 8 0,-2 1 0,2 7 0,-2 3-9,1 6-29,4 5-42,-13 0-3,18 2-4,-18-2-3,15 16 1</inkml:trace>
        </inkml:traceGroup>
        <inkml:traceGroup>
          <inkml:annotationXML>
            <emma:emma xmlns:emma="http://www.w3.org/2003/04/emma" version="1.0">
              <emma:interpretation id="{57699574-8BC9-471A-9223-E05199D12796}" emma:medium="tactile" emma:mode="ink">
                <msink:context xmlns:msink="http://schemas.microsoft.com/ink/2010/main" type="inkWord" rotatedBoundingBox="16180,14363 16196,14808 16183,14809 16167,14364">
                  <msink:destinationLink direction="to" ref="{788CF207-490A-44AD-89F9-379DE0A18DCB}"/>
                </msink:context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l</emma:literal>
                </emma:interpretation>
                <emma:interpretation id="interp8" emma:lang="ko-KR" emma:confidence="0">
                  <emma:literal>ㅣ</emma:literal>
                </emma:interpretation>
                <emma:interpretation id="interp9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265.2004">420 259 19,'0'13'74,"2"0"6,-2 2 2,0-3-2,0 3 1,-3 5-50,3 7-8,0 5-1,0 3-3,1 7-19,1-3 0,-2 2 0,2-4 0,0-6 0,1-4 0,1-5 0,-3-9 0,2-2 0,-3-11-67,0 0-16,1-7-1,-1-16-7,0-8-5,-4-15 6</inkml:trace>
        </inkml:traceGroup>
      </inkml:traceGroup>
    </inkml:traceGroup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D950EA6-2AF6-401E-8510-5983D84789F7}" emma:medium="tactile" emma:mode="ink">
          <msink:context xmlns:msink="http://schemas.microsoft.com/ink/2010/main" type="writingRegion" rotatedBoundingBox="25719,17750 25758,17750 25758,17836 25719,17836"/>
        </emma:interpretation>
      </emma:emma>
    </inkml:annotationXML>
    <inkml:traceGroup>
      <inkml:annotationXML>
        <emma:emma xmlns:emma="http://www.w3.org/2003/04/emma" version="1.0">
          <emma:interpretation id="{ECACA40B-2EAA-454E-BE3E-402DD77DE67B}" emma:medium="tactile" emma:mode="ink">
            <msink:context xmlns:msink="http://schemas.microsoft.com/ink/2010/main" type="paragraph" rotatedBoundingBox="25719,17750 25758,17750 25758,17836 25719,178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CDF19C-9FF3-403F-843F-89D1F47CF474}" emma:medium="tactile" emma:mode="ink">
              <msink:context xmlns:msink="http://schemas.microsoft.com/ink/2010/main" type="line" rotatedBoundingBox="25719,17750 25758,17750 25758,17836 25719,17836"/>
            </emma:interpretation>
          </emma:emma>
        </inkml:annotationXML>
        <inkml:traceGroup>
          <inkml:annotationXML>
            <emma:emma xmlns:emma="http://www.w3.org/2003/04/emma" version="1.0">
              <emma:interpretation id="{90F72FDE-A73C-4B2A-B8F8-2681B7A650D9}" emma:medium="tactile" emma:mode="ink">
                <msink:context xmlns:msink="http://schemas.microsoft.com/ink/2010/main" type="inkWord" rotatedBoundingBox="25719,17750 25758,17750 25758,17836 25719,17836"/>
              </emma:interpretation>
              <emma:one-of disjunction-type="recognition" id="oneOf0">
                <emma:interpretation id="interp0" emma:lang="ko-KR" emma:confidence="0">
                  <emma:literal>6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W</emma:literal>
                </emma:interpretation>
                <emma:interpretation id="interp3" emma:lang="ko-KR" emma:confidence="0">
                  <emma:literal>h</emma:literal>
                </emma:interpretation>
                <emma:interpretation id="interp4" emma:lang="ko-KR" emma:confidence="0">
                  <emma:literal>b</emma:literal>
                </emma:interpretation>
              </emma:one-of>
            </emma:emma>
          </inkml:annotationXML>
          <inkml:trace contextRef="#ctx0" brushRef="#br0">8272 2044 87,'-13'33'92,"1"-9"-6,9-4-19,0-11-66,3-9 0,38-9-81,-38-8-9,1-4-3</inkml:trace>
        </inkml:traceGroup>
      </inkml:traceGroup>
    </inkml:traceGroup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1:44.79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9B91EA2-D62F-4FE9-A131-A1D2E00212E4}" emma:medium="tactile" emma:mode="ink">
          <msink:context xmlns:msink="http://schemas.microsoft.com/ink/2010/main" type="writingRegion" rotatedBoundingBox="3030,2595 27176,2084 27325,9165 3180,9676"/>
        </emma:interpretation>
      </emma:emma>
    </inkml:annotationXML>
    <inkml:traceGroup>
      <inkml:annotationXML>
        <emma:emma xmlns:emma="http://www.w3.org/2003/04/emma" version="1.0">
          <emma:interpretation id="{6F1189A8-F119-4ECD-A513-8AA45418821A}" emma:medium="tactile" emma:mode="ink">
            <msink:context xmlns:msink="http://schemas.microsoft.com/ink/2010/main" type="paragraph" rotatedBoundingBox="3042,2577 19284,2291 19313,3951 3071,42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620AE9-6D59-4D87-B943-D0449CC4D268}" emma:medium="tactile" emma:mode="ink">
              <msink:context xmlns:msink="http://schemas.microsoft.com/ink/2010/main" type="inkBullet" rotatedBoundingBox="3053,3204 3221,3201 3223,3339 3055,3342"/>
            </emma:interpretation>
            <emma:one-of disjunction-type="recognition" id="oneOf0">
              <emma:interpretation id="interp0" emma:lang="ko-KR" emma:confidence="0">
                <emma:literal>0</emma:literal>
              </emma:interpretation>
              <emma:interpretation id="interp1" emma:lang="ko-KR" emma:confidence="0">
                <emma:literal>〇</emma:literal>
              </emma:interpretation>
              <emma:interpretation id="interp2" emma:lang="ko-KR" emma:confidence="0">
                <emma:literal>O</emma:literal>
              </emma:interpretation>
              <emma:interpretation id="interp3" emma:lang="ko-KR" emma:confidence="0">
                <emma:literal>o</emma:literal>
              </emma:interpretation>
              <emma:interpretation id="interp4" emma:lang="ko-KR" emma:confidence="0">
                <emma:literal>8</emma:literal>
              </emma:interpretation>
            </emma:one-of>
          </emma:emma>
        </inkml:annotationXML>
        <inkml:trace contextRef="#ctx0" brushRef="#br0">99 108 25,'0'-8'53,"0"8"4,0-14 2,0 5-28,0-5-1,0 14-4,-4-21-3,1 11-1,2 0-3,1 10-1,-5-16-3,5 16-1,0 0-4,0 0-2,0 0-3,0 0-3,-9 0-3,9 9-1,-1 5 0,0-1 0,1 3 0,-5-2 1,5 5 0,0-2 0,0-1 2,0-16-1,3 12 1,7-9-1,2-3 0,3-8 0,1-2 0,-3-7 2,-2-2 2,-2 1 1,-4 1 2,-5-1 2,-9 5 0,-5 6 0,-6-3 1,0 9-3,-1 2-1,5 9-5,-2 0-7,5 4-11,2 2-24,-12-2-32,21 4-3,2-6-5,3-3-5,-3-9 4</inkml:trace>
      </inkml:traceGroup>
      <inkml:traceGroup>
        <inkml:annotationXML>
          <emma:emma xmlns:emma="http://www.w3.org/2003/04/emma" version="1.0">
            <emma:interpretation id="{F62F62F4-3F6E-4FD1-A176-EA3024310E2C}" emma:medium="tactile" emma:mode="ink">
              <msink:context xmlns:msink="http://schemas.microsoft.com/ink/2010/main" type="line" rotatedBoundingBox="4049,2560 19284,2291 19313,3951 4079,4219"/>
            </emma:interpretation>
          </emma:emma>
        </inkml:annotationXML>
        <inkml:traceGroup>
          <inkml:annotationXML>
            <emma:emma xmlns:emma="http://www.w3.org/2003/04/emma" version="1.0">
              <emma:interpretation id="{125E3D00-6B89-4089-92F0-2D9FBE65A2C9}" emma:medium="tactile" emma:mode="ink">
                <msink:context xmlns:msink="http://schemas.microsoft.com/ink/2010/main" type="inkWord" rotatedBoundingBox="4055,2864 4607,2854 4631,4210 4079,4219"/>
              </emma:interpretation>
              <emma:one-of disjunction-type="recognition" id="oneOf1">
                <emma:interpretation id="interp5" emma:lang="ko-KR" emma:confidence="0">
                  <emma:literal>g</emma:literal>
                </emma:interpretation>
                <emma:interpretation id="interp6" emma:lang="ko-KR" emma:confidence="0">
                  <emma:literal>9</emma:literal>
                </emma:interpretation>
                <emma:interpretation id="interp7" emma:lang="ko-KR" emma:confidence="0">
                  <emma:literal>y</emma:literal>
                </emma:interpretation>
                <emma:interpretation id="interp8" emma:lang="ko-KR" emma:confidence="0">
                  <emma:literal>j</emma:literal>
                </emma:interpretation>
                <emma:interpretation id="interp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1107.6018">1371-113 20,'0'0'51,"0"0"1,0 0 1,0 0-1,0 0-36,0 0-5,9 0 3,-1-4 3,3 1 1,-1-3 1,-2-2-1,1-1-1,0-3 1,-2 3-2,1-6-4,-3-1-4,1-3-2,-1 2-1,-3-2-1,-1 1 0,-1-2-1,-3 1-1,-5 2 1,-6 4-1,-4 7-1,-5 4 0,-9 5 1,-6 7 0,-4 14 1,-3 6 0,-2 8 2,2 2-1,3 3 1,4-3-1,10 1-1,7 1-1,16-12 1,5-6-1,14-8 0,11-7 2,6-9-1,11-9 1,7-12 0,5-8 1,-3-4-2,1-3-1,-2-6 1,-6 4-3,-5 1 0,-9 4 0,-9 9 0,-8 0 0,-6 9 0,-4 4 0,-3 11 0,-3-13 0,3 13 0,0 0 0,-11 15-4,7 7 1,4 12 1,0 13 0,4 12 1,2 16 0,1 12 1,0 10 0,-1 11 1,-1 7 0,-4-5-1,-1-3 0,-8-10 2,-3-7 1,-6-14 1,-2-14-2,-6-15-2,0-14 0,-5-8 0,-5-8 0,-3-8 0,-2-9 0,-1-4 0,1-5 0,0-6 0,1 0 0,5-7 0,5 0 0,5-1 0,5 1 0,4 0 0,5 0 0,5-2 0,3 0 0,4 7 0,6-1-69,-3-5-15,8 0-1,-1-6-6,6 2-4</inkml:trace>
        </inkml:traceGroup>
        <inkml:traceGroup>
          <inkml:annotationXML>
            <emma:emma xmlns:emma="http://www.w3.org/2003/04/emma" version="1.0">
              <emma:interpretation id="{037AE8DF-3ABA-4209-BC78-DB2A0E6143DB}" emma:medium="tactile" emma:mode="ink">
                <msink:context xmlns:msink="http://schemas.microsoft.com/ink/2010/main" type="inkWord" rotatedBoundingBox="4922,2909 5295,2902 5306,3507 4933,3513"/>
              </emma:interpretation>
              <emma:one-of disjunction-type="recognition" id="oneOf2">
                <emma:interpretation id="interp10" emma:lang="ko-KR" emma:confidence="0">
                  <emma:literal>r</emma:literal>
                </emma:interpretation>
                <emma:interpretation id="interp11" emma:lang="ko-KR" emma:confidence="0">
                  <emma:literal>『</emma:literal>
                </emma:interpretation>
                <emma:interpretation id="interp12" emma:lang="ko-KR" emma:confidence="0">
                  <emma:literal>카</emma:literal>
                </emma:interpretation>
                <emma:interpretation id="interp13" emma:lang="ko-KR" emma:confidence="0">
                  <emma:literal>p</emma:literal>
                </emma:interpretation>
                <emma:interpretation id="interp1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622.4028">1865-257 31,'9'-11'57,"-3"3"1,-6 8-1,10 0 6,-9 10-26,0 16-12,1 15-1,-1 11-3,-1 12 2,3 4 0,1 1-2,-1 1-6,-1-11-3,4-6 3,-5-14 0,-1-15-1,0-12-14,0-12 0,-7-13 0,1-11 0,0-7 0,-5-12 0,7-9 0,1-5 0,3-1 0,7 0 0,5 1 0,8 5 0,5 4 0,5 7 0,3 12 0,1 6 0,1 10 0,-4 4 0,1 9 0,-10 1 0,0 11-14,-8 9-35,-7 0-29,7 7-4,-7-7-2,5 5-5,-6-10 3</inkml:trace>
        </inkml:traceGroup>
        <inkml:traceGroup>
          <inkml:annotationXML>
            <emma:emma xmlns:emma="http://www.w3.org/2003/04/emma" version="1.0">
              <emma:interpretation id="{41CF81A9-8BDB-4482-8519-E18DE7EC0311}" emma:medium="tactile" emma:mode="ink">
                <msink:context xmlns:msink="http://schemas.microsoft.com/ink/2010/main" type="inkWord" rotatedBoundingBox="5331,2970 5807,2962 5817,3477 5340,3486"/>
              </emma:interpretation>
              <emma:one-of disjunction-type="recognition" id="oneOf3">
                <emma:interpretation id="interp15" emma:lang="ko-KR" emma:confidence="0">
                  <emma:literal>a</emma:literal>
                </emma:interpretation>
                <emma:interpretation id="interp16" emma:lang="ko-KR" emma:confidence="0">
                  <emma:literal>『</emma:literal>
                </emma:interpretation>
                <emma:interpretation id="interp17" emma:lang="ko-KR" emma:confidence="0">
                  <emma:literal>U</emma:literal>
                </emma:interpretation>
                <emma:interpretation id="interp18" emma:lang="ko-KR" emma:confidence="0">
                  <emma:literal>"</emma:literal>
                </emma:interpretation>
                <emma:interpretation id="interp19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215.2039">2533-120 50,'0'0'64,"12"-21"0,-7 10 2,-4 1-27,2-1-5,-3 0-1,0-2-7,0 2-6,0 0-5,-4 2-3,-6 2-4,-4 6-1,-4 2-4,-4 11 4,-5 14 0,-5 5 3,0 13-2,-1 9 1,6 5 0,3 3 1,6-3 0,7-3-10,10-8 0,4-7 0,12-17 0,4-13 0,7-10 0,5-16 0,4-9 0,-1-15 0,0-6 0,-5-10 0,1 2 0,-4-3-3,-6 5-10,-5 8 0,-7 4 2,-1 14 1,-3 6 4,-2 12 4,-2 8 3,-2 4 2,-2 13 1,-2 1 0,5 10 1,0 6 1,1 5 1,0 5-1,0-1 0,5 1-1,2-2-1,-1-2-3,2-4-3,-1-9-2,2-6-1,0-12-5,2-6-17,1-3-24,-1-12-26,8-11-2,-5-8-4,4-5 1,-3-6 2</inkml:trace>
        </inkml:traceGroup>
        <inkml:traceGroup>
          <inkml:annotationXML>
            <emma:emma xmlns:emma="http://www.w3.org/2003/04/emma" version="1.0">
              <emma:interpretation id="{6C84FA02-F7EA-4103-BBE6-42A8CBFE7D57}" emma:medium="tactile" emma:mode="ink">
                <msink:context xmlns:msink="http://schemas.microsoft.com/ink/2010/main" type="inkWord" rotatedBoundingBox="5927,2896 6261,2890 6269,3384 5936,3389"/>
              </emma:interpretation>
              <emma:one-of disjunction-type="recognition" id="oneOf4">
                <emma:interpretation id="interp20" emma:lang="ko-KR" emma:confidence="0">
                  <emma:literal>v</emma:literal>
                </emma:interpretation>
                <emma:interpretation id="interp21" emma:lang="ko-KR" emma:confidence="0">
                  <emma:literal>V</emma:literal>
                </emma:interpretation>
                <emma:interpretation id="interp22" emma:lang="ko-KR" emma:confidence="0">
                  <emma:literal>ⅴ</emma:literal>
                </emma:interpretation>
                <emma:interpretation id="interp23" emma:lang="ko-KR" emma:confidence="0">
                  <emma:literal>Ⅴ</emma:literal>
                </emma:interpretation>
                <emma:interpretation id="interp2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2527.2043">2882-284 14,'0'0'61,"0"10"5,-3 5 0,0 9 1,0 2 0,3 14-43,0 5-10,3 5 7,4 4-2,1-5-3,8 0-1,-3-12-1,2-1 0,2-14 0,1-11-1,3-9-7,-2-9-6,3-9 0,-4-12 0,3-6 0,-1-8 0,-1-5 0,-3-1 0,-1 3 0,-3 0 0,-1 4 0,-2 6 0,-1 4-37,-1 10-42,-5 4-5,5 3-2,-7-4-3,6 10 1</inkml:trace>
        </inkml:traceGroup>
        <inkml:traceGroup>
          <inkml:annotationXML>
            <emma:emma xmlns:emma="http://www.w3.org/2003/04/emma" version="1.0">
              <emma:interpretation id="{3326734B-FA93-4294-A66D-AE2094339B11}" emma:medium="tactile" emma:mode="ink">
                <msink:context xmlns:msink="http://schemas.microsoft.com/ink/2010/main" type="inkWord" rotatedBoundingBox="6394,2889 6652,2884 6660,3372 6403,3377"/>
              </emma:interpretation>
              <emma:one-of disjunction-type="recognition" id="oneOf5">
                <emma:interpretation id="interp25" emma:lang="ko-KR" emma:confidence="0">
                  <emma:literal>0</emma:literal>
                </emma:interpretation>
                <emma:interpretation id="interp26" emma:lang="ko-KR" emma:confidence="0">
                  <emma:literal>°</emma:literal>
                </emma:interpretation>
                <emma:interpretation id="interp27" emma:lang="ko-KR" emma:confidence="0">
                  <emma:literal>o</emma:literal>
                </emma:interpretation>
                <emma:interpretation id="interp28" emma:lang="ko-KR" emma:confidence="0">
                  <emma:literal>。</emma:literal>
                </emma:interpretation>
                <emma:interpretation id="interp2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3619.2063">3376-164 32,'0'-12'55,"0"12"4,0 0 0,-4 5 3,14 11-29,-10 14-8,-1 6-8,-2 3-1,3 6 6,0-6-3,5 4-3,4-8-2,3-5-1,2-12-1,6-9-2,3-5-4,0-8-11,3-9-26,4-4-38,-10-10-3,0-4-6,-10-8-6,0-2-3</inkml:trace>
          <inkml:trace contextRef="#ctx0" brushRef="#br0" timeOffset="3775.2065">3441-312 29,'-26'-2'78,"5"2"-4,1 2-4,5-1-12,-2 5-16,17-6-56,-5 9-45,5-9-8,9 17-7,1-9-2</inkml:trace>
        </inkml:traceGroup>
        <inkml:traceGroup>
          <inkml:annotationXML>
            <emma:emma xmlns:emma="http://www.w3.org/2003/04/emma" version="1.0">
              <emma:interpretation id="{E359ED6A-07F1-421E-8FC2-C9F842E0354B}" emma:medium="tactile" emma:mode="ink">
                <msink:context xmlns:msink="http://schemas.microsoft.com/ink/2010/main" type="inkWord" rotatedBoundingBox="6710,2552 7411,2540 7426,3424 6725,3436"/>
              </emma:interpretation>
              <emma:one-of disjunction-type="recognition" id="oneOf6">
                <emma:interpretation id="interp30" emma:lang="ko-KR" emma:confidence="0">
                  <emma:literal>으</emma:literal>
                </emma:interpretation>
                <emma:interpretation id="interp31" emma:lang="ko-KR" emma:confidence="0">
                  <emma:literal>아</emma:literal>
                </emma:interpretation>
                <emma:interpretation id="interp32" emma:lang="ko-KR" emma:confidence="0">
                  <emma:literal>!</emma:literal>
                </emma:interpretation>
                <emma:interpretation id="interp33" emma:lang="ko-KR" emma:confidence="0">
                  <emma:literal>£</emma:literal>
                </emma:interpretation>
                <emma:interpretation id="interp34" emma:lang="ko-KR" emma:confidence="0">
                  <emma:literal>t</emma:literal>
                </emma:interpretation>
              </emma:one-of>
            </emma:emma>
          </inkml:annotationXML>
          <inkml:trace contextRef="#ctx0" brushRef="#br0" timeOffset="4274.4072">3842 143 3,'-8'24'55,"1"-5"4,-1-4-2,4-6 1,0 0 2,-30-4-30,34-5-6,0 9 5,0-9 0,2-7 0,2-13-1,2-3-2,0-10-4,3-9-20,-1-9-2,3-10 0,3-8 0,2-9-4,-1 1-4,1-2 2,-7 1-2,1 8 2,-3 6 1,-3 11 3,-4 10 1,0 20 0,-3 7 1,-5 16-1,4 12 1,-5 16 0,1 15 2,-4 12 1,2 11 1,3 6 2,3 4-1,4-2 1,3-3-1,9-6-1,6-11-1,3-10 1,2-11-4,5-9 0,-2-9-6,2-6-11,1 6-33,-6-17-26,2-7-1,-6-9-7,0-2-3,-8-4-1</inkml:trace>
          <inkml:trace contextRef="#ctx0" brushRef="#br0" timeOffset="4508.4076">3740-253 62,'-29'0'81,"5"-1"-4,6 1-5,8 0-3,10 0 1,0 0-57,25-6-7,5 3-2,6-2-1,7 1 1,10-5-1,3 2-3,8 5-19,4 2-24,-2-1-28,3 1-3,-3-1-4,0 1-5,-7 7 0</inkml:trace>
        </inkml:traceGroup>
        <inkml:traceGroup>
          <inkml:annotationXML>
            <emma:emma xmlns:emma="http://www.w3.org/2003/04/emma" version="1.0">
              <emma:interpretation id="{EE9E91BB-206D-453E-92AB-12A5A441FA17}" emma:medium="tactile" emma:mode="ink">
                <msink:context xmlns:msink="http://schemas.microsoft.com/ink/2010/main" type="inkWord" rotatedBoundingBox="7369,2501 8375,2483 8390,3314 7383,3332"/>
              </emma:interpretation>
              <emma:one-of disjunction-type="recognition" id="oneOf7">
                <emma:interpretation id="interp35" emma:lang="ko-KR" emma:confidence="0">
                  <emma:literal>야</emma:literal>
                </emma:interpretation>
                <emma:interpretation id="interp36" emma:lang="ko-KR" emma:confidence="0">
                  <emma:literal>와</emma:literal>
                </emma:interpretation>
                <emma:interpretation id="interp37" emma:lang="ko-KR" emma:confidence="0">
                  <emma:literal>아</emma:literal>
                </emma:interpretation>
                <emma:interpretation id="interp38" emma:lang="ko-KR" emma:confidence="0">
                  <emma:literal>₩</emma:literal>
                </emma:interpretation>
                <emma:interpretation id="interp3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5288.4092">4584-134 43,'5'-10'47,"5"0"5,-6-3-2,-26-1-28,22 2-4,3-1 1,-2 0-2,-1 1 0,-5 4 0,-5 2-1,-4 4 4,-8 2 1,3 12 3,-10 7-7,-1 9-2,1 8-1,0 2-1,1 6-2,6 1-3,7-6-2,7-5 0,8-8 1,4-9-1,14-12-1,8-5 0,6-12-2,-2-13-3,6-1-4,-3-6-1,1 2-3,-5 2 0,-5 4-2,-12 9 0,-1 10 2,-11 5 4,8 5 3,-8 10 2,0 6 1,0 9 1,2-1 3,2 1 2,1-3 1,6 2 0,2-9 0,5-6 1,2-9-1,4-7-5,1-15-4,3-9 0,6-5 0,-4-14 0,2-3 0,-2-10-18,-3-6-20,-3-4-14,-8-4-4,-3-2 2,-6 1 7,-3 7 13,-4 6 14,0 11 15,-4 10 19,-2 8 16,3 18 2,3 13 1,-12 4-2,8 19-5,0 8-5,1 15-1,-1 11-3,1 12 3,2 4-1,1 8-2,1-3-5,3-1-3,3-7-3,0-10-3,3-8-3,1-13-7,1-8-15,0-8-27,-6-13-26,4-10-3,-8-9-4,4-7-6,-6-14 4</inkml:trace>
          <inkml:trace contextRef="#ctx0" brushRef="#br0" timeOffset="5522.4096">4752-212 0,'-21'7'62,"9"2"3,12-9-2,-3 10 0,11-10 0,13-2-30,9-1-22,10-2 2,6 0 2,6-5-3,2 2-2,6-2-3,-7-1-12,3-4-32,-3 5-27,-9-2-4,-6 4-5,-10-2-4,-2 0-2</inkml:trace>
        </inkml:traceGroup>
        <inkml:traceGroup>
          <inkml:annotationXML>
            <emma:emma xmlns:emma="http://www.w3.org/2003/04/emma" version="1.0">
              <emma:interpretation id="{974E7E0E-4BC5-43CA-91CA-7A30B579FB46}" emma:medium="tactile" emma:mode="ink">
                <msink:context xmlns:msink="http://schemas.microsoft.com/ink/2010/main" type="inkWord" rotatedBoundingBox="8322,2687 8432,2685 8443,3325 8334,3327"/>
              </emma:interpretation>
              <emma:one-of disjunction-type="recognition" id="oneOf8">
                <emma:interpretation id="interp40" emma:lang="ko-KR" emma:confidence="0">
                  <emma:literal>「</emma:literal>
                </emma:interpretation>
                <emma:interpretation id="interp41" emma:lang="ko-KR" emma:confidence="0">
                  <emma:literal>i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』</emma:literal>
                </emma:interpretation>
                <emma:interpretation id="interp4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5725.21">5355-204 43,'-8'26'72,"0"5"2,0 0-1,2 4-4,-2 5-27,2-3-14,2 0-5,0-7-9,3-1-3,1-9-3,-2-7-15,2-19-35,13-9-26,-1-13-2,6-6-5,-1-14-6,5-14-6</inkml:trace>
          <inkml:trace contextRef="#ctx0" brushRef="#br0" timeOffset="5850.0103">5373-516 17,'-23'10'27,"2"5"-27,-2-2 0,5 4 0,-4-6-37</inkml:trace>
        </inkml:traceGroup>
        <inkml:traceGroup>
          <inkml:annotationXML>
            <emma:emma xmlns:emma="http://www.w3.org/2003/04/emma" version="1.0">
              <emma:interpretation id="{849FE544-D169-45B9-A6E8-32C9375FE530}" emma:medium="tactile" emma:mode="ink">
                <msink:context xmlns:msink="http://schemas.microsoft.com/ink/2010/main" type="inkWord" rotatedBoundingBox="8640,2847 9311,2835 9320,3378 8650,3390"/>
              </emma:interpretation>
              <emma:one-of disjunction-type="recognition" id="oneOf9">
                <emma:interpretation id="interp45" emma:lang="ko-KR" emma:confidence="0">
                  <emma:literal>애</emma:literal>
                </emma:interpretation>
                <emma:interpretation id="interp46" emma:lang="ko-KR" emma:confidence="0">
                  <emma:literal>에</emma:literal>
                </emma:interpretation>
                <emma:interpretation id="interp47" emma:lang="ko-KR" emma:confidence="0">
                  <emma:literal>메</emma:literal>
                </emma:interpretation>
                <emma:interpretation id="interp48" emma:lang="ko-KR" emma:confidence="0">
                  <emma:literal>얘</emma:literal>
                </emma:interpretation>
                <emma:interpretation id="interp49" emma:lang="ko-KR" emma:confidence="0">
                  <emma:literal>㈀</emma:literal>
                </emma:interpretation>
              </emma:one-of>
            </emma:emma>
          </inkml:annotationXML>
          <inkml:trace contextRef="#ctx0" brushRef="#br0" timeOffset="6848.412">5754-231 24,'1'-14'47,"3"2"4,-5 1 0,-1 2-27,-2-2-6,4 11-3,-16 0 0,1 3 2,1 8 2,-4 5 1,3 6 3,-7 9 1,4 4 3,0 9-3,4 4-3,4 1-3,8 0-4,2-6-4,12-4-1,5-9-1,3-9-1,5-14 1,3-7 0,-1-18 1,-1-9-9,-5-7 0,-7-5 0,-5-5 0,-6-1-6,-3-3-4,-3 2 0,-5 7-1,-1 2 1,-2 6 1,4 5 0,3 2 3,2 6 0,5 4 2,4 1-1,8 4 0,0 3 1,9 6 1,4 8 4,0 8 1,2 4 3,-2 9 3,-2 10 1,-7 8 3,1 7-2,-13 3 0,-6 0-1,-1-4-2,-1-3-2,-6-9 1,1-7 3,1-11-4,1-11-5,4-12 0,-6-7 0,6-11 0,0-10 0,6-5 0,-1-10 0,5-4-11,3-4-13,1 1-1,6 0 1,-1 4 3,2 11 3,-2 7 6,0 11 8,0 11 7,1 6 6,-5 14 2,0 5 1,-4 9 1,-3 6 1,-2 3 0,-3 1-1,-1 2-3,-2-1-2,0-5-2,-1-3-1,-2-1-4,0-8-8,3-3-11,0-1-26,16-8-30,-16-10-2,15 7-6,-4-7-6,1-13 5</inkml:trace>
        </inkml:traceGroup>
        <inkml:traceGroup>
          <inkml:annotationXML>
            <emma:emma xmlns:emma="http://www.w3.org/2003/04/emma" version="1.0">
              <emma:interpretation id="{A9E6D470-0F8C-47E0-8E7A-7D6C5B3C7AF3}" emma:medium="tactile" emma:mode="ink">
                <msink:context xmlns:msink="http://schemas.microsoft.com/ink/2010/main" type="inkWord" rotatedBoundingBox="9426,2487 10521,2468 10536,3346 9441,3366"/>
              </emma:interpretation>
              <emma:one-of disjunction-type="recognition" id="oneOf10">
                <emma:interpretation id="interp50" emma:lang="ko-KR" emma:confidence="0">
                  <emma:literal>d</emma:literal>
                </emma:interpretation>
                <emma:interpretation id="interp51" emma:lang="ko-KR" emma:confidence="0">
                  <emma:literal>인</emma:literal>
                </emma:interpretation>
                <emma:interpretation id="interp52" emma:lang="ko-KR" emma:confidence="0">
                  <emma:literal>자</emma:literal>
                </emma:interpretation>
                <emma:interpretation id="interp53" emma:lang="ko-KR" emma:confidence="0">
                  <emma:literal>다</emma:literal>
                </emma:interpretation>
                <emma:interpretation id="interp54" emma:lang="ko-KR" emma:confidence="0">
                  <emma:literal>사</emma:literal>
                </emma:interpretation>
              </emma:one-of>
            </emma:emma>
          </inkml:annotationXML>
          <inkml:trace contextRef="#ctx0" brushRef="#br0" timeOffset="7597.2133">6714-144 50,'4'-10'70,"-4"2"-1,0 0-4,0 8-4,-16-12-34,3 10-7,-3 2-5,-6 9-2,-4 4-2,-7 8 2,-1 8 2,-4 2 0,2 6 1,2 5-2,7-3-3,4-2-3,11-3-2,7-6-1,7-11-1,12-6-1,8-12-3,5-14 0,5-6 0,1-6 0,1-5 0,-2-6 0,-2 5 0,-6-1 0,-6 13 0,-7 2 0,-2 7 0,-9 12 0,0 0 0,0 0 0,0 19 0,0-3 0,2 0 0,5 6 0,7-7 0,2 2 0,7-5 0,6-2 0,4-6 0,5-3 0,-1-1 0,4-1 0,-1-15 0,3-6 0,0-2 0,-2-10 0,-1-7 0,-1-9 0,-4-10-7,0-7-20,-9-2 2,-1-6 1,-9 6 5,-2 3 6,-10 5 5,-4 12 7,-4 12 7,-11 13 7,-4 16 1,-3 11 1,-5 16-3,-3 15-2,4 11 1,-4 13-1,9 8 1,3 9-1,8-6-1,10 0-6,5-4-3,12-6 0,14-8 0,7-15 0,8-1 0,-1-9-67,2-4-12,1-9-3,-6-12-4,-2-1-7,-13-15-1</inkml:trace>
        </inkml:traceGroup>
        <inkml:traceGroup>
          <inkml:annotationXML>
            <emma:emma xmlns:emma="http://www.w3.org/2003/04/emma" version="1.0">
              <emma:interpretation id="{CBC06279-71B2-4B57-B81E-2AFD0362F0C6}" emma:medium="tactile" emma:mode="ink">
                <msink:context xmlns:msink="http://schemas.microsoft.com/ink/2010/main" type="inkWord" rotatedBoundingBox="11427,2836 11962,2826 11969,3210 11434,3220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'</emma:literal>
                </emma:interpretation>
                <emma:interpretation id="interp57" emma:lang="ko-KR" emma:confidence="0">
                  <emma:literal>어</emma:literal>
                </emma:interpretation>
                <emma:interpretation id="interp58" emma:lang="ko-KR" emma:confidence="0">
                  <emma:literal>와</emma:literal>
                </emma:interpretation>
                <emma:interpretation id="interp59" emma:lang="ko-KR" emma:confidence="0">
                  <emma:literal>의</emma:literal>
                </emma:interpretation>
              </emma:one-of>
            </emma:emma>
          </inkml:annotationXML>
          <inkml:trace contextRef="#ctx0" brushRef="#br0" timeOffset="8533.215">8679-157 1,'11'-7'50,"-7"-3"3,1-2 2,-5-2 5,0-4-34,1 3 2,-1-5-1,0 5-2,0-6-3,-3 2-1,-2 0-4,-5 3-5,-1 2-4,-1 7-2,-9 1-2,-1 6-2,-7 6 0,-1 10 1,-6 5 1,4 4 3,0 9 0,4 1 1,4 3 0,5 0-1,11 2 0,5-4-1,7-3-1,10-5 1,6-9 0,8-4 1,4-13-1,3-2-1,11-13-5,-8-6 0,4-11 0,-6-5-7,0 0-1,-9-1-2,-1 4 2,-8 2 1,-5 6 1,-8 5 1,-1 9 4,-4 10 2,0 0 2,-4 13 1,-1 8-2,0 0 0,1 7 1,2-1 1,2 5-1,0-5-1,5 0-3,1-7-5,6 1-9,-4-11-22,-8-10-12,21 5-24,2-5-5,9 0-3,-7-9-1</inkml:trace>
        </inkml:traceGroup>
        <inkml:traceGroup>
          <inkml:annotationXML>
            <emma:emma xmlns:emma="http://www.w3.org/2003/04/emma" version="1.0">
              <emma:interpretation id="{3F2499D0-8D31-4C47-B9CC-4727A1446628}" emma:medium="tactile" emma:mode="ink">
                <msink:context xmlns:msink="http://schemas.microsoft.com/ink/2010/main" type="inkWord" rotatedBoundingBox="11978,2885 12347,2878 12354,3226 11984,3233"/>
              </emma:interpretation>
              <emma:one-of disjunction-type="recognition" id="oneOf12">
                <emma:interpretation id="interp60" emma:lang="ko-KR" emma:confidence="0">
                  <emma:literal>c</emma:literal>
                </emma:interpretation>
                <emma:interpretation id="interp61" emma:lang="ko-KR" emma:confidence="0">
                  <emma:literal>C</emma:literal>
                </emma:interpretation>
                <emma:interpretation id="interp62" emma:lang="ko-KR" emma:confidence="0">
                  <emma:literal>으</emma:literal>
                </emma:interpretation>
                <emma:interpretation id="interp63" emma:lang="ko-KR" emma:confidence="0">
                  <emma:literal>‘</emma:literal>
                </emma:interpretation>
                <emma:interpretation id="interp64" emma:lang="ko-KR" emma:confidence="0">
                  <emma:literal>∴</emma:literal>
                </emma:interpretation>
              </emma:one-of>
            </emma:emma>
          </inkml:annotationXML>
          <inkml:trace contextRef="#ctx0" brushRef="#br0" timeOffset="8814.0155">9282-296 7,'8'-10'47,"-8"0"-1,0 10 5,-21-7 12,-4 9-26,-2 8 0,-12 8 1,1 7-3,-5 3 3,0 3-2,6 4-4,1-2-11,10 3-7,5-4-5,14 0-9,6-7 0,5-4-2,11-7-13,11-9-29,12 1-32,-2-7-1,10-7-7,0-12-2,5-4-3</inkml:trace>
        </inkml:traceGroup>
        <inkml:traceGroup>
          <inkml:annotationXML>
            <emma:emma xmlns:emma="http://www.w3.org/2003/04/emma" version="1.0">
              <emma:interpretation id="{03DD0711-DFB1-4F59-8261-A4CAE31D3001}" emma:medium="tactile" emma:mode="ink">
                <msink:context xmlns:msink="http://schemas.microsoft.com/ink/2010/main" type="inkWord" rotatedBoundingBox="12435,2916 12727,2911 12732,3198 12441,3203"/>
              </emma:interpretation>
              <emma:one-of disjunction-type="recognition" id="oneOf13">
                <emma:interpretation id="interp65" emma:lang="ko-KR" emma:confidence="0">
                  <emma:literal>c</emma:literal>
                </emma:interpretation>
                <emma:interpretation id="interp66" emma:lang="ko-KR" emma:confidence="0">
                  <emma:literal>C</emma:literal>
                </emma:interpretation>
                <emma:interpretation id="interp67" emma:lang="ko-KR" emma:confidence="0">
                  <emma:literal>으</emma:literal>
                </emma:interpretation>
                <emma:interpretation id="interp68" emma:lang="ko-KR" emma:confidence="0">
                  <emma:literal>〇</emma:literal>
                </emma:interpretation>
                <emma:interpretation id="interp6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9110.416">9669-291 46,'-26'18'81,"-10"-2"1,0 3-3,-7 3-2,5 3-28,-1 3-10,9 2-11,6-4-11,13 0-6,7 0-9,10-8-2,12-1 0,9-5 0,3-6-42,5-5-32,5-1-6,-6-5-2,4-4-8,-7-6-3</inkml:trace>
        </inkml:traceGroup>
        <inkml:traceGroup>
          <inkml:annotationXML>
            <emma:emma xmlns:emma="http://www.w3.org/2003/04/emma" version="1.0">
              <emma:interpretation id="{893B72E2-195C-4F6A-8C8F-39B692F37449}" emma:medium="tactile" emma:mode="ink">
                <msink:context xmlns:msink="http://schemas.microsoft.com/ink/2010/main" type="inkWord" rotatedBoundingBox="12728,2524 13561,2509 13574,3234 12741,3248"/>
              </emma:interpretation>
              <emma:one-of disjunction-type="recognition" id="oneOf14">
                <emma:interpretation id="interp70" emma:lang="ko-KR" emma:confidence="0">
                  <emma:literal>디</emma:literal>
                </emma:interpretation>
                <emma:interpretation id="interp71" emma:lang="ko-KR" emma:confidence="0">
                  <emma:literal>의</emma:literal>
                </emma:interpretation>
                <emma:interpretation id="interp72" emma:lang="ko-KR" emma:confidence="0">
                  <emma:literal>티</emma:literal>
                </emma:interpretation>
                <emma:interpretation id="interp73" emma:lang="ko-KR" emma:confidence="0">
                  <emma:literal>다</emma:literal>
                </emma:interpretation>
                <emma:interpretation id="interp74" emma:lang="ko-KR" emma:confidence="0">
                  <emma:literal>리</emma:literal>
                </emma:interpretation>
              </emma:one-of>
            </emma:emma>
          </inkml:annotationXML>
          <inkml:trace contextRef="#ctx0" brushRef="#br0" timeOffset="9609.6168">9819-114 43,'-10'3'75,"10"-3"-1,-8 4-4,8-4-3,-1-31-23,1 31-19,11-5-8,3 5-10,8-1-4,2-5 0,8-1 0,1-4 0,8-5-1,5 2 0,-2-8-1,-5 1 0,-4-4 0,-7 2-1,-10 0-2,-4 1-1,-16-1 0,-16 10 0,-11 5 2,-10 8 0,-8 4 4,-7 9 4,-7 11 0,1 7 3,0 7 1,7 0-1,11 6 1,11-3-1,10 1-3,18-6 0,9 1-7,17-8 0,12-8 0,6-8 0,15-3 0,0-10 0,7-6-8,-4-9-35,0-9-34,6-7-3,-10-7-4,3-4-7,-12-9 1</inkml:trace>
          <inkml:trace contextRef="#ctx0" brushRef="#br0" timeOffset="9952.8174">10500-657 20,'3'-17'36,"-3"17"1,1-11 0,-33 4-30,32 7-1,0 0 3,0 0 4,0 0 7,-4 7 9,4-7 6,0 16 1,0 1 3,0 10-1,-1 5-1,-3 12-4,-1 8-7,-3 9-6,3 1-5,-5 3-3,0-3-6,2-7-6,3-6 0,-2-11-8,5-7-21,2 16-45,-1-30-4,1-1-4,0-16-4,4 16-4</inkml:trace>
        </inkml:traceGroup>
        <inkml:traceGroup>
          <inkml:annotationXML>
            <emma:emma xmlns:emma="http://www.w3.org/2003/04/emma" version="1.0">
              <emma:interpretation id="{7B44CA49-9DDF-4010-A1AF-3F25C891BE88}" emma:medium="tactile" emma:mode="ink">
                <msink:context xmlns:msink="http://schemas.microsoft.com/ink/2010/main" type="inkWord" rotatedBoundingBox="13505,2879 14514,2861 14521,3260 13512,3278"/>
              </emma:interpretation>
              <emma:one-of disjunction-type="recognition" id="oneOf15">
                <emma:interpretation id="interp75" emma:lang="ko-KR" emma:confidence="0">
                  <emma:literal>다</emma:literal>
                </emma:interpretation>
                <emma:interpretation id="interp76" emma:lang="ko-KR" emma:confidence="0">
                  <emma:literal>와</emma:literal>
                </emma:interpretation>
                <emma:interpretation id="interp77" emma:lang="ko-KR" emma:confidence="0">
                  <emma:literal>a</emma:literal>
                </emma:interpretation>
                <emma:interpretation id="interp78" emma:lang="ko-KR" emma:confidence="0">
                  <emma:literal>의</emma:literal>
                </emma:interpretation>
                <emma:interpretation id="interp79" emma:lang="ko-KR" emma:confidence="0">
                  <emma:literal>디</emma:literal>
                </emma:interpretation>
              </emma:one-of>
            </emma:emma>
          </inkml:annotationXML>
          <inkml:trace contextRef="#ctx0" brushRef="#br0" timeOffset="11107.2195">10549-92 35,'0'0'65,"0"0"-1,0 0-4,0-4 0,-12 2-28,12 2-9,0 0-11,11-1-6,0-3-1,3-2 2,4-5 0,2 1 0,5-5-2,1-1-1,-4-7-1,0 6-1,-6-6-1,-4 3-1,-9-4-2,-5 1-1,-9 5-1,-9 6 1,-4 7 3,-3 5 2,-4 7 4,-3 10 4,1 14 2,5 4 1,-1 8 2,9-4 0,3 10-3,9-5-2,8-3-1,5-5-1,17-9-1,5-7-1,14-11-6,6-7 0,7-7 0,5-14 0,3-7 0,0-8 0,1 0 0,-3-4-12,-7-2-6,-4 1 1,-7 5 2,-11 6 2,-5 3 4,-7 6 4,-7 5 6,-12 14 6,0 0 2,2 11 1,-9 9 0,-4 3-1,-4 7 0,1 4 2,2 1-1,2-2-2,7 1-3,3-3-5,8-5 0,12-6 0,6-4 0,8-5 0,4-4 0,3-7 0,-1 0 0,-4-12-2,-2 3-76,-6 6-4,-8-8-1,-4 0-6,-12-1-5</inkml:trace>
        </inkml:traceGroup>
        <inkml:traceGroup>
          <inkml:annotationXML>
            <emma:emma xmlns:emma="http://www.w3.org/2003/04/emma" version="1.0">
              <emma:interpretation id="{DAFA12EB-4B0A-4168-8AE1-0C61FA2E2DE3}" emma:medium="tactile" emma:mode="ink">
                <msink:context xmlns:msink="http://schemas.microsoft.com/ink/2010/main" type="inkWord" rotatedBoundingBox="14340,2586 15393,2568 15405,3257 14353,3275"/>
              </emma:interpretation>
              <emma:one-of disjunction-type="recognition" id="oneOf16">
                <emma:interpretation id="interp80" emma:lang="ko-KR" emma:confidence="0">
                  <emma:literal>와</emma:literal>
                </emma:interpretation>
                <emma:interpretation id="interp81" emma:lang="ko-KR" emma:confidence="0">
                  <emma:literal>아</emma:literal>
                </emma:interpretation>
                <emma:interpretation id="interp82" emma:lang="ko-KR" emma:confidence="0">
                  <emma:literal>다</emma:literal>
                </emma:interpretation>
                <emma:interpretation id="interp83" emma:lang="ko-KR" emma:confidence="0">
                  <emma:literal>사</emma:literal>
                </emma:interpretation>
                <emma:interpretation id="interp84" emma:lang="ko-KR" emma:confidence="0">
                  <emma:literal>此</emma:literal>
                </emma:interpretation>
              </emma:one-of>
            </emma:emma>
          </inkml:annotationXML>
          <inkml:trace contextRef="#ctx0" brushRef="#br0" timeOffset="12214.8214">11641-184 43,'8'-8'54,"2"4"5,-10 4-27,15-9 1,-15 9-3,8-13-3,-8 13-4,4-15-6,-4 15-3,2-17-5,-2 6 1,-3-3-1,-5 4 0,-8 1 0,-3 7 1,-10 2 1,-4 3 3,-5 14 0,-7 6 0,1 10 1,-2 3 0,7 5-1,5-1-1,10 4-4,10-5-5,12-4-4,4-7 0,16-11 0,7-5 0,8-12 0,3-5 0,4-11 0,-3-6 0,-1-5 0,-6-6 0,-4 3 0,-5 0 0,-3 4 0,-7 7 0,-5 3 0,-6 16 0,0 0 0,0 5 0,0 16 0,-2 3 0,2 6 0,3 1 0,4-1 0,5-3 0,5-1 0,1-13 0,9-5 0,-2-5 0,0-8 0,1-10 0,3-5 0,1-9 0,2-8 0,-3 1 0,-2-9 0,1-4 0,-3-6-23,-2-1-1,-10-1 2,-2-3 1,-7 8 3,-1-3 4,-3 11 8,-3 8 4,-4 12 6,0 5 1,7 19-1,-14 0 3,10 14 0,-1 12 1,2 12 1,3 7 1,-3 5 3,3 9-1,0-1 2,10 7-2,-5-4-1,5-6-4,1-1-5,3-12-7,2-4-10,-1-9-31,1-11-31,-3-10-1,-13-8-5,16-10-5,-16-13 0</inkml:trace>
          <inkml:trace contextRef="#ctx0" brushRef="#br0" timeOffset="12417.6218">11773-263 83,'-27'3'88,"2"0"-5,8 1-5,5-4-1,12 0-3,48-10-62,-19 10-7,10-1-2,7 1-3,8-3-5,11-1-12,1 2-30,0-4-29,3 0-1,-8-8-6,-3 2-4,-10-3-1</inkml:trace>
        </inkml:traceGroup>
        <inkml:traceGroup>
          <inkml:annotationXML>
            <emma:emma xmlns:emma="http://www.w3.org/2003/04/emma" version="1.0">
              <emma:interpretation id="{B029C69C-BCC7-4BA5-9733-2530F69814B2}" emma:medium="tactile" emma:mode="ink">
                <msink:context xmlns:msink="http://schemas.microsoft.com/ink/2010/main" type="inkWord" rotatedBoundingBox="15235,2593 16726,2566 16738,3239 15247,3265"/>
              </emma:interpretation>
              <emma:one-of disjunction-type="recognition" id="oneOf17">
                <emma:interpretation id="interp85" emma:lang="ko-KR" emma:confidence="0">
                  <emma:literal>∞</emma:literal>
                </emma:interpretation>
                <emma:interpretation id="interp86" emma:lang="ko-KR" emma:confidence="0">
                  <emma:literal>에</emma:literal>
                </emma:interpretation>
                <emma:interpretation id="interp87" emma:lang="ko-KR" emma:confidence="0">
                  <emma:literal>싸</emma:literal>
                </emma:interpretation>
                <emma:interpretation id="interp88" emma:lang="ko-KR" emma:confidence="0">
                  <emma:literal>“</emma:literal>
                </emma:interpretation>
                <emma:interpretation id="interp89" emma:lang="ko-KR" emma:confidence="0">
                  <emma:literal>仙</emma:literal>
                </emma:interpretation>
              </emma:one-of>
            </emma:emma>
          </inkml:annotationXML>
          <inkml:trace contextRef="#ctx0" brushRef="#br0" timeOffset="13774.8242">12268-55 27,'-15'0'56,"5"3"9,10-3 1,-40 5-24,40-5-1,-10 10-4,10-10-2,-5 12-2,5-12-5,0 0-7,0 0-4,10 0-5,2-13-4,4-6-5,5-5-2,5-2-5,-1-4-2,4 1 0,-4-2 0,0 1 1,-7 3 2,0 0 2,-7 3 0,-2 9 1,-3 2-3,-1 1-2,-5 12 0,0 0 1,0 11 1,-4 6 1,-3 6 2,-2 8 1,0 1 3,0 6 2,2-3 0,1 1 0,5-4 0,2 3 0,9-8 0,6-10 1,6-5-2,7-11 1,6-1-3,3-12-1,4-8-2,-1-9-6,5-6-5,-6 1-8,-2-2-3,-6-1 1,-5 5 2,-5 1 4,-4 7 2,-7 6 2,-4 5 5,-7 13 7,0 0 4,-7 3 1,-4 11 1,-1 9-1,-3 2 1,0 6 1,0 4 2,3-3 1,4-2-1,7 3 0,2-4-2,10-4 1,7-9-2,8-7-1,5-4-1,0-5 0,1-5-3,-2-10-2,-5-7-1,-3-3-2,-7-1-2,-8-2 0,-7-2 0,-1 5 1,-10-1 1,-7 4 0,1 3 3,-2 3 0,1 1 1,6 4-1,8 3 0,4-1-1,2 1 0,16 1 0,4 3-1,6 2 1,5 2-1,1 4 2,1 7 2,-3 7 0,1 7 3,-6 5 0,-3 5 1,-9 3 0,-4-1 1,-3 1-1,-2-3-1,-5-4-1,0-5 0,-1-6 0,0-4 2,0-16-3,0 13-3,0-13 0,3-6 0,3-6 0,2-5 0,7-5 0,3-6 0,4-6 0,4-1-5,7-4-9,0 7 2,0 0 3,-1 6 2,-4 4 2,-1 11 5,-6 6 3,-4 5 1,-5 8 1,-4 6 1,-1 9 0,-4 3 1,-2 5 0,1-4 0,0 4 0,2-2-7,-1-1 0,4-7 0,0-3 0,3-6 0,-1-5 0,1-5 0,1-2 0,-11 0-59,7-12-21,-3 0-2,-5-5-6,-4-1-6,-8-5-2</inkml:trace>
          <inkml:trace contextRef="#ctx0" brushRef="#br0" timeOffset="14071.2247">12475-614 59,'0'0'70,"-3"11"-7,3-11-3,0 0-6,-15 0-11,-1 0-77,34 5-30,-23 0-5,2 3 2,3-8 2</inkml:trace>
        </inkml:traceGroup>
        <inkml:traceGroup>
          <inkml:annotationXML>
            <emma:emma xmlns:emma="http://www.w3.org/2003/04/emma" version="1.0">
              <emma:interpretation id="{65FAF812-24F9-49C9-BEE4-1ED4BC332844}" emma:medium="tactile" emma:mode="ink">
                <msink:context xmlns:msink="http://schemas.microsoft.com/ink/2010/main" type="inkWord" rotatedBoundingBox="17970,2644 18080,2642 18086,3004 17977,3006"/>
              </emma:interpretation>
              <emma:one-of disjunction-type="recognition" id="oneOf18">
                <emma:interpretation id="interp90" emma:lang="ko-KR" emma:confidence="0">
                  <emma:literal>i</emma:literal>
                </emma:interpretation>
                <emma:interpretation id="interp91" emma:lang="ko-KR" emma:confidence="0">
                  <emma:literal>:</emma:literal>
                </emma:interpretation>
                <emma:interpretation id="interp92" emma:lang="ko-KR" emma:confidence="0">
                  <emma:literal>'</emma:literal>
                </emma:interpretation>
                <emma:interpretation id="interp93" emma:lang="ko-KR" emma:confidence="0">
                  <emma:literal>ⅰ</emma:literal>
                </emma:interpretation>
                <emma:interpretation id="interp94" emma:lang="ko-KR" emma:confidence="0">
                  <emma:literal>′</emma:literal>
                </emma:interpretation>
              </emma:one-of>
            </emma:emma>
          </inkml:annotationXML>
          <inkml:trace contextRef="#ctx0" brushRef="#br0" timeOffset="16208.4284">14936-281 22,'-8'22'67,"8"-4"3,-5-5 0,5-4-3,0-9-26,-4 13-12,4-13-1,0 0-25,3 10-39,-3-10-23,14-12-7,-6-5-5,11-2-5,-3-7-3</inkml:trace>
          <inkml:trace contextRef="#ctx0" brushRef="#br0" timeOffset="16005.6281">14958-542 17,'0'0'78,"0"0"7,0 0-2,0 0-4,-3-8-1,3 8-34,0 0-21,0 0-6,0 0-10,0 0-7,-3-8 0,3 8 0,0 0 0,9 0 0,-9 0 0,11 6-2,-11-6-15,7 9-28,37 6-33,-44-6-3,-3 5-3,-8-7-3,4 3-1</inkml:trace>
        </inkml:traceGroup>
        <inkml:traceGroup>
          <inkml:annotationXML>
            <emma:emma xmlns:emma="http://www.w3.org/2003/04/emma" version="1.0">
              <emma:interpretation id="{D49473D8-BB59-4B32-BB1A-D60D84AF5DB6}" emma:medium="tactile" emma:mode="ink">
                <msink:context xmlns:msink="http://schemas.microsoft.com/ink/2010/main" type="inkWord" rotatedBoundingBox="18521,2599 19048,2590 19064,3514 18538,3523"/>
              </emma:interpretation>
              <emma:one-of disjunction-type="recognition" id="oneOf19">
                <emma:interpretation id="interp95" emma:lang="ko-KR" emma:confidence="0">
                  <emma:literal>g</emma:literal>
                </emma:interpretation>
                <emma:interpretation id="interp96" emma:lang="ko-KR" emma:confidence="0">
                  <emma:literal>9</emma:literal>
                </emma:interpretation>
                <emma:interpretation id="interp97" emma:lang="ko-KR" emma:confidence="0">
                  <emma:literal>응</emma:literal>
                </emma:interpretation>
                <emma:interpretation id="interp98" emma:lang="ko-KR" emma:confidence="0">
                  <emma:literal>도</emma:literal>
                </emma:interpretation>
                <emma:interpretation id="interp9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7238.0303">15819-337 0,'11'3'71,"0"-3"5,-11 0-3,13-3-3,-13 3-4,6-11-37,-6 11-10,7-13-8,-7 13-6,10-13-1,-4 3 0,2-1-1,-1-3 1,1 0 0,-1-2 0,1 0 0,-4-4-1,-2 2 1,-2-4 0,-6 5-2,-1-5 1,-4 6-2,-4 1 0,-6 6-2,-1-3 2,-4 10-1,1 2 0,-5 0 0,2 12 0,1 5 1,-1 5 0,5 3 1,1 7-1,8-2 1,4 7 0,9 0 1,1-5 2,12-4 0,9-9 0,8-4 0,7-11 1,2-4-2,8-4 0,-3-11-4,-3-2 0,-3-4 0,-7 2 0,-8-1 0,-7 0 0,-6 3-2,-5 3-2,-4 5 0,-3 2 0,3 7-1,-15-12 1,5 12 0,1 2 0,-1 8 1,2 4 1,-1 8-1,4 7 3,-2 3-1,4 11 1,2 4 0,1 3 1,0 7 0,5 1 1,2-1 0,2 0 0,-1-2 0,-3-3 2,1-8 0,-3-2 2,-6-9 1,-10-6 0,-7-5-5,-9-8-2,-4-2 0,-7-6 0,-3-2 0,-4-3 0,2-1 0,2-1 0,6-3 0,1-4 0,8 2 0,2-3 0,10 3 0,3-2-57,8-6-26,8-4-2,2-5-4,13 1-4,0-9 0</inkml:trace>
        </inkml:traceGroup>
        <inkml:traceGroup>
          <inkml:annotationXML>
            <emma:emma xmlns:emma="http://www.w3.org/2003/04/emma" version="1.0">
              <emma:interpretation id="{7B00B547-59FF-4F4B-B404-93B7A9BA6B9B}" emma:medium="tactile" emma:mode="ink">
                <msink:context xmlns:msink="http://schemas.microsoft.com/ink/2010/main" type="inkWord" rotatedBoundingBox="19218,3217 19300,3215 19302,3308 19219,3310"/>
              </emma:interpretation>
              <emma:one-of disjunction-type="recognition" id="oneOf20">
                <emma:interpretation id="interp100" emma:lang="ko-KR" emma:confidence="0">
                  <emma:literal>,</emma:literal>
                </emma:interpretation>
                <emma:interpretation id="interp101" emma:lang="ko-KR" emma:confidence="0">
                  <emma:literal>.</emma:literal>
                </emma:interpretation>
                <emma:interpretation id="interp102" emma:lang="ko-KR" emma:confidence="0">
                  <emma:literal>、</emma:literal>
                </emma:interpretation>
                <emma:interpretation id="interp103" emma:lang="ko-KR" emma:confidence="0">
                  <emma:literal>`</emma:literal>
                </emma:interpretation>
                <emma:interpretation id="interp104" emma:lang="ko-KR" emma:confidence="0">
                  <emma:literal>]</emma:literal>
                </emma:interpretation>
              </emma:one-of>
            </emma:emma>
          </inkml:annotationXML>
          <inkml:trace contextRef="#ctx0" brushRef="#br0" timeOffset="17409.6303">16160 15 23,'30'14'92,"-8"-1"-5,0-2-17,-12 41-60,-10-52-10,0 0 1,-13 2-87,-1-2-9,-8-12 5</inkml:trace>
        </inkml:traceGroup>
      </inkml:traceGroup>
    </inkml:traceGroup>
    <inkml:traceGroup>
      <inkml:annotationXML>
        <emma:emma xmlns:emma="http://www.w3.org/2003/04/emma" version="1.0">
          <emma:interpretation id="{423C6416-69F5-4386-90B4-687011C296FF}" emma:medium="tactile" emma:mode="ink">
            <msink:context xmlns:msink="http://schemas.microsoft.com/ink/2010/main" type="paragraph" rotatedBoundingBox="3054,4456 26319,3656 26394,5852 3130,66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FAE357-4474-481A-8AE5-6DC087FBC348}" emma:medium="tactile" emma:mode="ink">
              <msink:context xmlns:msink="http://schemas.microsoft.com/ink/2010/main" type="inkBullet" rotatedBoundingBox="3091,5525 3212,5520 3214,5575 3093,5579"/>
            </emma:interpretation>
            <emma:one-of disjunction-type="recognition" id="oneOf21">
              <emma:interpretation id="interp105" emma:lang="ko-KR" emma:confidence="0">
                <emma:literal>0</emma:literal>
              </emma:interpretation>
              <emma:interpretation id="interp106" emma:lang="ko-KR" emma:confidence="0">
                <emma:literal>』</emma:literal>
              </emma:interpretation>
              <emma:interpretation id="interp107" emma:lang="ko-KR" emma:confidence="0">
                <emma:literal>∞</emma:literal>
              </emma:interpretation>
              <emma:interpretation id="interp108" emma:lang="ko-KR" emma:confidence="0">
                <emma:literal>×</emma:literal>
              </emma:interpretation>
              <emma:interpretation id="interp109" emma:lang="ko-KR" emma:confidence="0">
                <emma:literal>d</emma:literal>
              </emma:interpretation>
            </emma:one-of>
          </emma:emma>
        </inkml:annotationXML>
        <inkml:trace contextRef="#ctx0" brushRef="#br0" timeOffset="35755.2625">116 2341 24,'-11'5'38,"11"-5"2,0 0-24,-13 7 0,13-7 1,-6 7 1,6-7-2,-2 7 0,2-7-1,0 0 1,8 8-1,-8-8 0,18 0-2,-9-1 1,2-4 0,-3 2-2,-8 3 0,14-13-3,-11 2-3,-3 11 1,0-13 0,0 13-1,-6-7-2,6 7 1,-15-2-2,5 2 0,-2 5 1,2 1 2,-1 0 0,1 3 3,10-9 0,-13 10 1,13-10 0,0 0 0,-9 10-11,9-10-28,-24 0-38,24 0-3,0 0-6,12-3-4,-12 3-3</inkml:trace>
      </inkml:traceGroup>
      <inkml:traceGroup>
        <inkml:annotationXML>
          <emma:emma xmlns:emma="http://www.w3.org/2003/04/emma" version="1.0">
            <emma:interpretation id="{793334CD-EE43-437F-9ABB-43EFD444C19B}" emma:medium="tactile" emma:mode="ink">
              <msink:context xmlns:msink="http://schemas.microsoft.com/ink/2010/main" type="line" rotatedBoundingBox="4366,4411 26319,3656 26394,5852 4441,6607"/>
            </emma:interpretation>
          </emma:emma>
        </inkml:annotationXML>
        <inkml:traceGroup>
          <inkml:annotationXML>
            <emma:emma xmlns:emma="http://www.w3.org/2003/04/emma" version="1.0">
              <emma:interpretation id="{4A24ED6F-AC5A-4DCC-A181-88A441ABB9FE}" emma:medium="tactile" emma:mode="ink">
                <msink:context xmlns:msink="http://schemas.microsoft.com/ink/2010/main" type="inkWord" rotatedBoundingBox="4396,5289 5167,5263 5196,6111 4425,6138"/>
              </emma:interpretation>
              <emma:one-of disjunction-type="recognition" id="oneOf22">
                <emma:interpretation id="interp110" emma:lang="ko-KR" emma:confidence="0">
                  <emma:literal>임</emma:literal>
                </emma:interpretation>
                <emma:interpretation id="interp111" emma:lang="ko-KR" emma:confidence="0">
                  <emma:literal>있</emma:literal>
                </emma:interpretation>
                <emma:interpretation id="interp112" emma:lang="ko-KR" emma:confidence="0">
                  <emma:literal>익</emma:literal>
                </emma:interpretation>
                <emma:interpretation id="interp113" emma:lang="ko-KR" emma:confidence="0">
                  <emma:literal>얘</emma:literal>
                </emma:interpretation>
                <emma:interpretation id="interp11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37081.2648">1905 2197 12,'0'0'37,"5"-9"1,-5 9 5,7 13-18,-4 9 8,2 4 1,2 13 3,-1 9 2,2 7 0,-1 10 1,1-1-4,-1 3-9,1-4-9,-4-2-5,2-6-4,-5-12-2,3-8-2,-2-7-1,-2-7 1,0-6-1,0-8 2,0-7-6,0 0 0,-8-7 0,2-8-7,-2-7-27,0-10-19,-1-7-26,-2-8-2,6-5-6,-6-8-2,7 3 8</inkml:trace>
          <inkml:trace contextRef="#ctx0" brushRef="#br0" timeOffset="37315.2652">1947 2169 42,'24'-18'59,"-5"3"3,6 8 0,-3 7-23,4 6-8,-5 10-2,-3 10-4,-7 5-4,-8 6-1,-5 3-4,-14 4 0,-4-3 0,-10-3-4,0-3 1,-5-5-4,-3-3-4,6-9-8,3-2-12,4-11-32,11-3-28,5-4 0,9-7-8,5-7-3,15 0 1</inkml:trace>
          <inkml:trace contextRef="#ctx0" brushRef="#br0" timeOffset="36488.4641">1632 2147 7,'0'-8'48,"-11"0"1,11 8 1,-18-6 0,5 1-30,0-4 2,-1 2-1,3 1-1,-4 1-1,2 0 0,-6 1-1,1 4-2,-4 0-2,1 0-3,-2 6-4,1-2-2,1 4 0,3 1-2,6 0 1,4 0-2,8-9-1,1 15 0,17-5-1,4-1 0,10 5 1,-1 0 0,11 6 1,2 1 0,1 10 1,-6-4-1,-6 7 2,-3 1 4,-13-1 3,-3 1 2,-14-3 1,-10 0 1,-8-8 0,-8 0-7,-6-7-8,-2-4 0,-1-1 0,-1-5 0,5-1 0,3-6 0,5 0 0,5-6-48,3-5-34,9 0-1,5 0-5,4-4-4,2-3 0</inkml:trace>
        </inkml:traceGroup>
        <inkml:traceGroup>
          <inkml:annotationXML>
            <emma:emma xmlns:emma="http://www.w3.org/2003/04/emma" version="1.0">
              <emma:interpretation id="{32AD1932-EDDF-4D7D-9D14-5F94B891576C}" emma:medium="tactile" emma:mode="ink">
                <msink:context xmlns:msink="http://schemas.microsoft.com/ink/2010/main" type="inkWord" rotatedBoundingBox="5380,5322 6583,5280 6599,5738 5396,5779"/>
              </emma:interpretation>
              <emma:one-of disjunction-type="recognition" id="oneOf23">
                <emma:interpretation id="interp115" emma:lang="ko-KR" emma:confidence="0">
                  <emma:literal>다</emma:literal>
                </emma:interpretation>
                <emma:interpretation id="interp116" emma:lang="ko-KR" emma:confidence="0">
                  <emma:literal>읜</emma:literal>
                </emma:interpretation>
                <emma:interpretation id="interp117" emma:lang="ko-KR" emma:confidence="0">
                  <emma:literal>와</emma:literal>
                </emma:interpretation>
                <emma:interpretation id="interp118" emma:lang="ko-KR" emma:confidence="0">
                  <emma:literal>ㄸ</emma:literal>
                </emma:interpretation>
                <emma:interpretation id="interp119" emma:lang="ko-KR" emma:confidence="0">
                  <emma:literal>단</emma:literal>
                </emma:interpretation>
              </emma:one-of>
            </emma:emma>
          </inkml:annotationXML>
          <inkml:trace contextRef="#ctx0" brushRef="#br0" timeOffset="38110.8669">2369 2391 18,'-12'0'65,"12"0"1,-15-4-3,15 4-1,-10-2-22,10 2-8,0 0-3,8 3-10,2 0-2,4-3 0,2 3 2,6-3-2,3 0-3,4-5-3,3 0-2,1-3-3,3-2-2,-2-3-1,0-4-3,-1-1 0,-5-2 0,-3-4 0,-4-1 0,-4 1 0,-4 0 0,-4 0 0,-4 3 0,-5 2 0,0 5-3,-10 3-1,-4 5 1,-4 6-1,-2 1 1,-7 13 1,-2 2 1,-4 7 2,3 4 1,-2 4 1,5 2 1,3 0 0,9-1 2,6 1-6,9 0 0,6 0 0,10-6 0,13-2 0,6-2 0,8-10 0,7 0 0,6-11 0,8-4 0,5-13 0,2-5 0,-5-5 0,1-6 0,-7-6 0,-5-4 0,-9 2 0,-12 1 0,-9 2 0,-13 3 0,-5 4 0,-8 7 0,-13 7 0,-5 6 0,-5 6 0,-5 3 0,-2 8 0,0 13 0,0 5 0,3 5 0,6 4 0,3 5 0,8 3 0,5-3 0,6 5 0,7-8 0,6-4 0,7-10 0,8-3 0,4-6 0,5-8 0,3-5 0,2-1 0,-3-9 0,4-5-39,5 1-45,-11-6-1,7 2-4,-9-3-2,5 0 0</inkml:trace>
        </inkml:traceGroup>
        <inkml:traceGroup>
          <inkml:annotationXML>
            <emma:emma xmlns:emma="http://www.w3.org/2003/04/emma" version="1.0">
              <emma:interpretation id="{2CB158DA-77CC-4B44-A66F-D6E4C3F22008}" emma:medium="tactile" emma:mode="ink">
                <msink:context xmlns:msink="http://schemas.microsoft.com/ink/2010/main" type="inkWord" rotatedBoundingBox="6623,5072 7123,5054 7143,5643 6644,5660"/>
              </emma:interpretation>
              <emma:one-of disjunction-type="recognition" id="oneOf24">
                <emma:interpretation id="interp120" emma:lang="ko-KR" emma:confidence="0">
                  <emma:literal>d</emma:literal>
                </emma:interpretation>
                <emma:interpretation id="interp121" emma:lang="ko-KR" emma:confidence="0">
                  <emma:literal>아</emma:literal>
                </emma:interpretation>
                <emma:interpretation id="interp122" emma:lang="ko-KR" emma:confidence="0">
                  <emma:literal>a</emma:literal>
                </emma:interpretation>
                <emma:interpretation id="interp123" emma:lang="ko-KR" emma:confidence="0">
                  <emma:literal>인</emma:literal>
                </emma:interpretation>
                <emma:interpretation id="interp124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38656.8679">3806 2280 13,'10'-5'67,"-3"-4"1,0-1-2,-3 0 0,-1 0-1,-3 10-39,0-14-9,0 14-2,0-19-4,0 19 1,-13-16-3,4 8-1,-2 2-3,0 0-2,-5 5 0,0 1 1,-3 9 2,-1 7 1,0 7 1,-4 3 1,5 8-1,0-1-1,-1 2-1,5 0-4,4-5-2,6-8 0,2-4 0,3-7 0,0-11 0,19 0 0,2-9 0,1-9 0,3-2 0,1-14 0,-1 3 0,1-6 0,-3-5 0,-1 0 0,-4-6 0,-3-1 0,-1-3 0,-7 4 0,-3 0 0,-1 4 0,0 11 0,-3 4 0,0 15 0,0 14 0,-2 4 0,0 22 0,2 10 0,-3 7 0,0 7 0,0 10 0,2-2 0,-2 2 0,3-1 0,4-10 0,2-5 0,6-13 0,12 0 0,5-17-53,-2-11-32,6-3-3,0-15-3,7-1-8,-7-14 4</inkml:trace>
        </inkml:traceGroup>
        <inkml:traceGroup>
          <inkml:annotationXML>
            <emma:emma xmlns:emma="http://www.w3.org/2003/04/emma" version="1.0">
              <emma:interpretation id="{5FD7E40E-3786-4EDF-81B3-F50C45824803}" emma:medium="tactile" emma:mode="ink">
                <msink:context xmlns:msink="http://schemas.microsoft.com/ink/2010/main" type="inkWord" rotatedBoundingBox="7917,4943 8706,4915 8729,5589 7940,5616"/>
              </emma:interpretation>
              <emma:one-of disjunction-type="recognition" id="oneOf25">
                <emma:interpretation id="interp125" emma:lang="ko-KR" emma:confidence="0">
                  <emma:literal>와</emma:literal>
                </emma:interpretation>
                <emma:interpretation id="interp126" emma:lang="ko-KR" emma:confidence="0">
                  <emma:literal>아</emma:literal>
                </emma:interpretation>
                <emma:interpretation id="interp127" emma:lang="ko-KR" emma:confidence="0">
                  <emma:literal>다</emma:literal>
                </emma:interpretation>
                <emma:interpretation id="interp128" emma:lang="ko-KR" emma:confidence="0">
                  <emma:literal>사</emma:literal>
                </emma:interpretation>
                <emma:interpretation id="interp12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39780.0698">5120 2236 13,'0'-18'37,"0"0"4,0 0 4,-3 0-31,0 1 1,-4 3 7,0-1 4,-1 3 4,-6 6 1,1 4 1,-7 2 2,0 10 2,-5 10-2,0 5-6,2 6-5,-1 3-3,5 4-4,2-3-2,9 0-14,4-10 0,5-5 0,10-7 0,5-7 0,4-6 0,5-6 0,-2-6 0,2-5 0,-3-1 0,-1 3 0,-5-1 0,-3 4 0,-3 5-8,-10 7 2,11 0 3,-7 10 2,0 2 1,4 4 3,3-1 2,3 1 3,2-3-6,5-2-2,1-6 0,4-5 0,1-5 0,0-8 0,-2-1 0,0-7 0,-2-3 0,-2 0 0,-1-9 0,0 2 0,-2-8 0,-3-7-12,0-3-26,-8-8 0,3-3 38,-6 0-32,-2 5 7,-2 5 7,0 10 5,-4 12 8,-1 12 18,5 16 13,-14 9 5,7 15-31,-3 14 30,8 8-5,-2 11-4,2 7 2,2 3-11,3 0-12,4-3 0,7-2 0,1-8 0,1-11 0,4-8 0,0-12 0,2-11 0,5-6 0,-7-10 0,-13-13-76,15-2-10,-7-10-1,2-3-8,-6-10-3</inkml:trace>
          <inkml:trace contextRef="#ctx0" brushRef="#br0" timeOffset="39967.2702">5444 2004 7,'-39'15'91,"5"-3"-1,10 1-5,6-9-5,18-4-2,0 0-2,0 0-72,17-6-4,16 1 0,4-3-19,6-2-57,6 6-2,0-7-3,2 4-4,-9-6-6</inkml:trace>
        </inkml:traceGroup>
        <inkml:traceGroup>
          <inkml:annotationXML>
            <emma:emma xmlns:emma="http://www.w3.org/2003/04/emma" version="1.0">
              <emma:interpretation id="{BDFE2681-8414-45CD-80B2-BC946C0D2575}" emma:medium="tactile" emma:mode="ink">
                <msink:context xmlns:msink="http://schemas.microsoft.com/ink/2010/main" type="inkWord" rotatedBoundingBox="9653,4967 10361,4942 10382,5535 9674,5559"/>
              </emma:interpretation>
              <emma:one-of disjunction-type="recognition" id="oneOf26">
                <emma:interpretation id="interp130" emma:lang="ko-KR" emma:confidence="0">
                  <emma:literal>의</emma:literal>
                </emma:interpretation>
                <emma:interpretation id="interp131" emma:lang="ko-KR" emma:confidence="0">
                  <emma:literal>히</emma:literal>
                </emma:interpretation>
                <emma:interpretation id="interp132" emma:lang="ko-KR" emma:confidence="0">
                  <emma:literal>버</emma:literal>
                </emma:interpretation>
                <emma:interpretation id="interp133" emma:lang="ko-KR" emma:confidence="0">
                  <emma:literal>a</emma:literal>
                </emma:interpretation>
                <emma:interpretation id="interp134" emma:lang="ko-KR" emma:confidence="0">
                  <emma:literal>ㅔ</emma:literal>
                </emma:interpretation>
              </emma:one-of>
            </emma:emma>
          </inkml:annotationXML>
          <inkml:trace contextRef="#ctx0" brushRef="#br0" timeOffset="40794.0715">6638 2111 52,'-18'6'76,"6"1"-2,12-7-3,0 0 0,4 4 0,20-3-54,16-1-8,0 0 0,6-5 1,11-4 0,-1 1-1,5-2-2,-2-3-3,-5 8-9,-6-6-24,-48 11-43,46-10-5,-21 1-2,1-2-5,-10 1-4</inkml:trace>
          <inkml:trace contextRef="#ctx0" brushRef="#br0" timeOffset="40560.0712">6914 1781 46,'-6'-17'63,"4"8"1,2 9 6,-10 0 1,10 17-32,0 11-39,0 14 37,0 6-11,0 10-2,0 4 2,0 2-3,6-2-5,-5-4-14,4-12-4,0-6 0,0-10 0,2-9 0,1-5 0,-8-16-3,9-33-67,-9 33-12,8-20 0,-4 8-6,-5-12-7,-1 0 4</inkml:trace>
          <inkml:trace contextRef="#ctx0" brushRef="#br0" timeOffset="40996.872">7304 1993 70,'0'17'82,"-3"5"1,-4 2-4,5 1 1,-4 1-26,5 2-30,-2 0-1,2 0-10,-4-6-10,5-1-3,-2-4 0,2-5 0,0-12 0,0 15-7,9-9-70,-9-6-3,17-9-1,-9-9-7,5-3-6</inkml:trace>
        </inkml:traceGroup>
        <inkml:traceGroup>
          <inkml:annotationXML>
            <emma:emma xmlns:emma="http://www.w3.org/2003/04/emma" version="1.0">
              <emma:interpretation id="{BD518E4C-F589-4B8D-938D-670EA77CC357}" emma:medium="tactile" emma:mode="ink">
                <msink:context xmlns:msink="http://schemas.microsoft.com/ink/2010/main" type="inkWord" rotatedBoundingBox="10547,5196 11166,5174 11176,5473 10557,5495"/>
              </emma:interpretation>
              <emma:one-of disjunction-type="recognition" id="oneOf27">
                <emma:interpretation id="interp135" emma:lang="ko-KR" emma:confidence="0">
                  <emma:literal>m</emma:literal>
                </emma:interpretation>
                <emma:interpretation id="interp136" emma:lang="ko-KR" emma:confidence="0">
                  <emma:literal>머</emma:literal>
                </emma:interpretation>
                <emma:interpretation id="interp137" emma:lang="ko-KR" emma:confidence="0">
                  <emma:literal>깨</emma:literal>
                </emma:interpretation>
                <emma:interpretation id="interp138" emma:lang="ko-KR" emma:confidence="0">
                  <emma:literal>쩌</emma:literal>
                </emma:interpretation>
                <emma:interpretation id="interp139" emma:lang="ko-KR" emma:confidence="0">
                  <emma:literal>미</emma:literal>
                </emma:interpretation>
              </emma:one-of>
            </emma:emma>
          </inkml:annotationXML>
          <inkml:trace contextRef="#ctx0" brushRef="#br0" timeOffset="41761.273">7523 1993 18,'8'13'69,"-3"7"9,0 2 1,-5 0-4,0 2-21,1 8-14,-1-1-4,0-1-7,-6-2-6,-3-7-13,4-4-10,-1-6 0,6-11 0,-11 0 0,11 0 0,-7-15 0,7-3 0,2-5 0,5-1 0,1-1 0,4 0 0,6-1 0,0 3 0,3 5 0,1 4 0,-2 5 0,1 4 0,-2 5 0,1 1 0,-5 9 0,-3 3 0,1 4 0,-8 1 0,-1 4 0,-4-5 0,0 2 0,-1-5 0,-2-3 0,-1 1 0,4-12 0,0 0 0,0 0 0,0 0 0,0-9 0,6-5 0,7-4 0,5-8 0,4-1 0,5-2 0,0 3 0,3 0 0,-1 9 0,-2 3 0,-4 7 0,-2 7 0,-6 4 0,-1 10 0,-3 6 0,-3 6 0,-3 4 0,2 1 0,-4 1 0,0-2 0,0-2 0,-3-2 0,1-7 0,2-6 0,-3-13 0,7 17 0,1-13-44,-8-4-40,18-7-3,-9-6-6,8-1-6,-2-8 1</inkml:trace>
        </inkml:traceGroup>
        <inkml:traceGroup>
          <inkml:annotationXML>
            <emma:emma xmlns:emma="http://www.w3.org/2003/04/emma" version="1.0">
              <emma:interpretation id="{8E73BD93-2EC5-4BEB-AB79-35A635B57EE1}" emma:medium="tactile" emma:mode="ink">
                <msink:context xmlns:msink="http://schemas.microsoft.com/ink/2010/main" type="inkWord" rotatedBoundingBox="11346,5105 11774,5090 11786,5444 11358,5459"/>
              </emma:interpretation>
              <emma:one-of disjunction-type="recognition" id="oneOf28">
                <emma:interpretation id="interp140" emma:lang="ko-KR" emma:confidence="0">
                  <emma:literal>e</emma:literal>
                </emma:interpretation>
                <emma:interpretation id="interp141" emma:lang="ko-KR" emma:confidence="0">
                  <emma:literal>으</emma:literal>
                </emma:interpretation>
                <emma:interpretation id="interp142" emma:lang="ko-KR" emma:confidence="0">
                  <emma:literal>요</emma:literal>
                </emma:interpretation>
                <emma:interpretation id="interp143" emma:lang="ko-KR" emma:confidence="0">
                  <emma:literal>c</emma:literal>
                </emma:interpretation>
                <emma:interpretation id="interp14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2260.4742">8455 2100 55,'-11'5'82,"-2"-3"0,5-2-2,0-1-4,5-15-23,3 16-18,0 0-14,0 0-8,10-8-5,2 5-2,3 0-6,3-3 0,3 0 0,-1-4 0,7-1 0,-1-1 0,-3-4 0,-2-3 0,-5 2 0,-3-3 0,-6 2 0,-6 3 0,-5 0 0,-11 5 0,-9 3 0,-5 7 0,-8 7 0,-1 10 0,-2 4 0,-2 6 0,5 5 0,5-1 0,8 4 0,7 0 0,10-2 0,9-2 0,13-4 0,10-6 0,8-3 0,7-8 0,6-1 0,37-8-51,-36-5-32,-3-7-4,-7-6-6,-1-3-6,-14-7 4</inkml:trace>
        </inkml:traceGroup>
        <inkml:traceGroup>
          <inkml:annotationXML>
            <emma:emma xmlns:emma="http://www.w3.org/2003/04/emma" version="1.0">
              <emma:interpretation id="{FC7420B4-0144-4E7F-8425-B7D72E3EB485}" emma:medium="tactile" emma:mode="ink">
                <msink:context xmlns:msink="http://schemas.microsoft.com/ink/2010/main" type="inkWord" rotatedBoundingBox="12644,4845 13347,4821 13368,5418 12665,5442"/>
              </emma:interpretation>
              <emma:one-of disjunction-type="recognition" id="oneOf29">
                <emma:interpretation id="interp145" emma:lang="ko-KR" emma:confidence="0">
                  <emma:literal>」</emma:literal>
                </emma:interpretation>
                <emma:interpretation id="interp146" emma:lang="ko-KR" emma:confidence="0">
                  <emma:literal>£</emma:literal>
                </emma:interpretation>
                <emma:interpretation id="interp147" emma:lang="ko-KR" emma:confidence="0">
                  <emma:literal>t</emma:literal>
                </emma:interpretation>
                <emma:interpretation id="interp148" emma:lang="ko-KR" emma:confidence="0">
                  <emma:literal>+</emma:literal>
                </emma:interpretation>
                <emma:interpretation id="interp14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43258.876">9630 1931 69,'-23'5'81,"13"2"-1,10-7-4,10 3 1,19-4-2,19-1-57,6-5-7,15 4 1,11-1 0,-1 0-12,0-1 0,-9 3 0,-9 2 0,-9 0 0,-16 2-12,-14 0-68,-8 7-1,-14-9-3,1 10-5,-8-10-5</inkml:trace>
          <inkml:trace contextRef="#ctx0" brushRef="#br0" timeOffset="42978.0755">9833 2177 65,'-13'8'81,"13"-8"-4,-8 12-3,8-12 0,-5-7-4,5 7-53,2-9-6,8-3-1,0-5-3,1-7 1,1-6-2,6-5-2,-7-3-3,4-4 0,-5-10-1,1 6-3,-4-5-1,-2 7 0,-2 0-1,-3 6 1,0 4-1,0 6-2,0 14 1,0 14 5,0 0 2,-12 19 2,10 10 2,-1 13 1,2 8-6,1 8 11,0 0 2,0 1-8,7-3-5,1-5 0,-1-5 0,4-10 0,2-8 0,3-7 0,2-6 0,3-2 0,1-6 0,5-4 0,-1-3 0,2 0 0,1-2 0,-4-6-20,1 4-64,-7-7-2,1 3-4,-11-8-3,1 2-1</inkml:trace>
        </inkml:traceGroup>
        <inkml:traceGroup>
          <inkml:annotationXML>
            <emma:emma xmlns:emma="http://www.w3.org/2003/04/emma" version="1.0">
              <emma:interpretation id="{F85B2C22-51B6-4BCB-B24F-821AD31FFF51}" emma:medium="tactile" emma:mode="ink">
                <msink:context xmlns:msink="http://schemas.microsoft.com/ink/2010/main" type="inkWord" rotatedBoundingBox="15617,5085 15745,5081 15757,5409 15628,5414"/>
              </emma:interpretation>
              <emma:one-of disjunction-type="recognition" id="oneOf30">
                <emma:interpretation id="interp150" emma:lang="ko-KR" emma:confidence="0">
                  <emma:literal>:</emma:literal>
                </emma:interpretation>
                <emma:interpretation id="interp151" emma:lang="ko-KR" emma:confidence="0">
                  <emma:literal>i</emma:literal>
                </emma:interpretation>
                <emma:interpretation id="interp152" emma:lang="ko-KR" emma:confidence="0">
                  <emma:literal>;</emma:literal>
                </emma:interpretation>
                <emma:interpretation id="interp153" emma:lang="ko-KR" emma:confidence="0">
                  <emma:literal>÷</emma:literal>
                </emma:interpretation>
                <emma:interpretation id="interp154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44647.2783">12571 2076 42,'-3'26'82,"3"-5"-1,0-3-3,3-5-5,-3-13 1,15 10-55,-15-10-3,11 11-7,-11-11-17,13 36-53,-13-36-11,0 0-3,12-12-5,-1 0-5,-1-8-1</inkml:trace>
          <inkml:trace contextRef="#ctx0" brushRef="#br0" timeOffset="44460.0781">12615 1882 46,'0'0'85,"0"0"-2,0 0-5,0 0-2,-5 0-3,5 0-53,0 0-9,0 0-4,0 0-4,0 0-1,0 0 1,8 0 1,-8 0-1,14 0-3,-14 0 0,16 0-71,-5 3-3,-1-3-2,0 0-7,-10 0-3,9 0-4</inkml:trace>
        </inkml:traceGroup>
        <inkml:traceGroup>
          <inkml:annotationXML>
            <emma:emma xmlns:emma="http://www.w3.org/2003/04/emma" version="1.0">
              <emma:interpretation id="{D2255595-C205-44DF-BE6E-B1D23CB015B8}" emma:medium="tactile" emma:mode="ink">
                <msink:context xmlns:msink="http://schemas.microsoft.com/ink/2010/main" type="inkWord" rotatedBoundingBox="17139,4709 18052,4677 18075,5374 17163,5405"/>
              </emma:interpretation>
              <emma:one-of disjunction-type="recognition" id="oneOf31">
                <emma:interpretation id="interp155" emma:lang="ko-KR" emma:confidence="0">
                  <emma:literal>나</emma:literal>
                </emma:interpretation>
                <emma:interpretation id="interp156" emma:lang="ko-KR" emma:confidence="0">
                  <emma:literal>언</emma:literal>
                </emma:interpretation>
                <emma:interpretation id="interp157" emma:lang="ko-KR" emma:confidence="0">
                  <emma:literal>난</emma:literal>
                </emma:interpretation>
                <emma:interpretation id="interp158" emma:lang="ko-KR" emma:confidence="0">
                  <emma:literal>ⅵ</emma:literal>
                </emma:interpretation>
                <emma:interpretation id="interp15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45598.8801">14117 1680 42,'-12'-14'62,"12"14"-4,-8-10 1,-2 10-21,10 8-1,0 8-3,8 10-7,0 5-27,-1 11 26,3 0-1,-2 7 3,3 2-2,-4-2-5,1-4-5,-2-5-4,1-8-12,0-5 0,2-6 0,-2-5 0,4-7 0,-2-3 0,0-6 0,2 0 0,2-3 0,2-7 0,-3-7 0,2-3 0,1-4 0,-1-8 0,1 0 0,-1-7 0,-3-2 0,-1 0 0,-1 3 0,1 3 0,-2 4 0,2 5 0,-6 0 0,3 11 0,-2 2 0,1 4 0,-6 9 0,4-16 0,-4 16-13,0 0-45,10-7-25,-10 7-1,0 0-4,12-6-4,-12 6 3</inkml:trace>
          <inkml:trace contextRef="#ctx0" brushRef="#br0" timeOffset="45957.6807">14904 1516 3,'29'-10'78,"-7"0"3,-4 0-4,-7 4-5,-11 6-3,10-4-37,-16 9-12,-16 16-6,-7 6-3,-4 9 0,-8 11 1,-5 8 1,4 6-13,7 2 16,6 1-14,9-5-2,3-3 0,10-6 0,7-8 0,11-10 0,4-4 0,5-6 0,3-9 0,5 0 0,-4-6 0,3-6-81,8-1-4,-8-9-3,1 0-7,-5-9-5</inkml:trace>
        </inkml:traceGroup>
        <inkml:traceGroup>
          <inkml:annotationXML>
            <emma:emma xmlns:emma="http://www.w3.org/2003/04/emma" version="1.0">
              <emma:interpretation id="{CC255888-21DB-42E3-88FA-80A283A10C74}" emma:medium="tactile" emma:mode="ink">
                <msink:context xmlns:msink="http://schemas.microsoft.com/ink/2010/main" type="inkWord" rotatedBoundingBox="18023,4735 18642,4714 18664,5341 18044,5363"/>
              </emma:interpretation>
              <emma:one-of disjunction-type="recognition" id="oneOf32">
                <emma:interpretation id="interp160" emma:lang="ko-KR" emma:confidence="0">
                  <emma:literal>t</emma:literal>
                </emma:interpretation>
                <emma:interpretation id="interp161" emma:lang="ko-KR" emma:confidence="0">
                  <emma:literal>£</emma:literal>
                </emma:interpretation>
                <emma:interpretation id="interp162" emma:lang="ko-KR" emma:confidence="0">
                  <emma:literal>七</emma:literal>
                </emma:interpretation>
                <emma:interpretation id="interp163" emma:lang="ko-KR" emma:confidence="0">
                  <emma:literal>士</emma:literal>
                </emma:interpretation>
                <emma:interpretation id="interp16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46410.0815">15141 2139 57,'0'0'90,"-5"17"-3,5-17-4,0 0-1,0 0-3,5-8-51,5-3-23,-2-6-5,6-5 0,2-7 0,4-4 0,0-3 0,4-10 0,-2 1 0,1-4 0,-3-5 0,-3 1 0,-3 2 0,-3 2 0,-5 8 0,-5 6-7,-1 5 1,0 12 1,-3 9 3,3 9 1,-12 14 1,4 11 1,1 9 2,-3 9 0,1 11-3,-1 1 8,0 5-2,6 2-6,0-6 0,4-3 0,1-7 0,6-10 0,3-7 0,4-8 0,2-7 0,3-8 0,1-6 0,3-2 0,-5-6 0,3-5-79,6 6-5,-9-7-4,4 4-5,-9-10-3</inkml:trace>
          <inkml:trace contextRef="#ctx0" brushRef="#br0" timeOffset="46722.082">15067 1870 43,'-32'2'86,"9"-2"-2,2 1-84,7-1 0,14 0 79,2-10-3,14 8-2,9-2-50,8 3-24,8-1 0,13-4 0,4 1 13,1 1-5,3-2-5,-5 3-3,-8 1 0,-3-1-3,-12-1-6,-8 3-22,-4 18-42,-9-17 73,-5-3-76,-8 3-6,10-16-3,-7 3-2</inkml:trace>
        </inkml:traceGroup>
        <inkml:traceGroup>
          <inkml:annotationXML>
            <emma:emma xmlns:emma="http://www.w3.org/2003/04/emma" version="1.0">
              <emma:interpretation id="{E791D824-44DD-4FBC-922A-07EC96D9EB09}" emma:medium="tactile" emma:mode="ink">
                <msink:context xmlns:msink="http://schemas.microsoft.com/ink/2010/main" type="inkWord" rotatedBoundingBox="18730,4756 18903,4750 18923,5351 18751,5357"/>
              </emma:interpretation>
              <emma:one-of disjunction-type="recognition" id="oneOf33">
                <emma:interpretation id="interp165" emma:lang="ko-KR" emma:confidence="0">
                  <emma:literal>)</emma:literal>
                </emma:interpretation>
                <emma:interpretation id="interp166" emma:lang="ko-KR" emma:confidence="0">
                  <emma:literal>’</emma:literal>
                </emma:interpretation>
                <emma:interpretation id="interp167" emma:lang="ko-KR" emma:confidence="0">
                  <emma:literal>&gt;</emma:literal>
                </emma:interpretation>
                <emma:interpretation id="interp168" emma:lang="ko-KR" emma:confidence="0">
                  <emma:literal>'</emma:literal>
                </emma:interpretation>
                <emma:interpretation id="interp16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47002.8825">15673 1554 55,'26'9'81,"3"2"3,2 10-4,-1 6-2,-1 5-22,-9 12-26,-7 9-30,-10 3 25,-3 4-6,-17 1-16,-2-5-3,-5-6 0,-2-4 0,-1-15 0,5-7-70,9-6-12,5-16-2,8-2-5,1-9-9</inkml:trace>
        </inkml:traceGroup>
        <inkml:traceGroup>
          <inkml:annotationXML>
            <emma:emma xmlns:emma="http://www.w3.org/2003/04/emma" version="1.0">
              <emma:interpretation id="{91DEBA3A-94C8-493B-A581-C53AFFF24F65}" emma:medium="tactile" emma:mode="ink">
                <msink:context xmlns:msink="http://schemas.microsoft.com/ink/2010/main" type="inkWord" rotatedBoundingBox="19159,4940 19731,4920 19741,5207 19169,5226"/>
              </emma:interpretation>
              <emma:one-of disjunction-type="recognition" id="oneOf34">
                <emma:interpretation id="interp170" emma:lang="ko-KR" emma:confidence="0">
                  <emma:literal>=</emma:literal>
                </emma:interpretation>
                <emma:interpretation id="interp171" emma:lang="ko-KR" emma:confidence="0">
                  <emma:literal>二</emma:literal>
                </emma:interpretation>
                <emma:interpretation id="interp172" emma:lang="ko-KR" emma:confidence="0">
                  <emma:literal>z</emma:literal>
                </emma:interpretation>
                <emma:interpretation id="interp173" emma:lang="ko-KR" emma:confidence="0">
                  <emma:literal>그</emma:literal>
                </emma:interpretation>
                <emma:interpretation id="interp174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47814.084">16289 1740 24,'-15'0'83,"15"0"0,-15-3-2,15 3-3,-10-2-2,10 2-47,0 0-8,0 0-7,6 0-5,3 0-2,9 0-1,3-2-6,8 0 0,4 2 0,4-3 0,2 2 0,1 0 0,-5-1 0,0 2 0,-8 0 0,-2 0 0,-8-2 0,-1 2-21,-7 0-34,-9 0-26,7 7-2,-7-7-4,-12 10-6,-5-6 6</inkml:trace>
          <inkml:trace contextRef="#ctx0" brushRef="#br0" timeOffset="48048.0844">16179 1943 13,'-25'21'72,"8"-5"6,2-1-1,4-6-1,11-9 2,51 10-41,-26-7-13,14-2-1,-1-1-3,9 0-7,11-3-13,3-3 0,-3 0 0,-5 0 0,-5 0 0,-10-1 0,-8 6 0,-16-2 0,-14 3-76,12 4-8,-12-4-3,0 0-7,0 0-3</inkml:trace>
        </inkml:traceGroup>
        <inkml:traceGroup>
          <inkml:annotationXML>
            <emma:emma xmlns:emma="http://www.w3.org/2003/04/emma" version="1.0">
              <emma:interpretation id="{ACECE211-FB86-4CC5-86D9-2664A864626E}" emma:medium="tactile" emma:mode="ink">
                <msink:context xmlns:msink="http://schemas.microsoft.com/ink/2010/main" type="inkWord" rotatedBoundingBox="20726,4207 21143,4193 21192,5638 20776,5652"/>
              </emma:interpretation>
              <emma:one-of disjunction-type="recognition" id="oneOf35">
                <emma:interpretation id="interp175" emma:lang="ko-KR" emma:confidence="0">
                  <emma:literal>S</emma:literal>
                </emma:interpretation>
                <emma:interpretation id="interp176" emma:lang="ko-KR" emma:confidence="0">
                  <emma:literal>s</emma:literal>
                </emma:interpretation>
                <emma:interpretation id="interp177" emma:lang="ko-KR" emma:confidence="0">
                  <emma:literal>;</emma:literal>
                </emma:interpretation>
                <emma:interpretation id="interp178" emma:lang="ko-KR" emma:confidence="0">
                  <emma:literal>:</emma:literal>
                </emma:interpretation>
                <emma:interpretation id="interp179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49779.6873">18085 1078 48,'0'0'63,"2"-12"-1,-2 2-1,0 10-6,0 0-33,0 0-2,0-11-3,0 11-2,-1-9 2,1 9-1,-3-11-1,3 11-5,-9-13-3,9 13-3,-18-11-2,4 9-2,-4-1-1,-3 2 0,-5 1 0,0 2 0,-4 4 0,1 3 0,1 0 0,3 4 0,-1 2 0,8 6 1,5-1-1,6 10 2,5 6-1,2 3 2,7 9 0,6 3 0,-1 7 1,6 5 1,3 6 1,-5 0 1,1 1 0,1 7-6,2-2 8,1 2-1,5-4 1,-4-3-1,2-5-1,-5-3 0,-4-7 0,-4-5 2,-8-7-8,-6-6 0,-12-3 0,-9-6 0,-3-4 0,-6-5 0,-3-5 0,3-3 0,-2-2 0,4-8 0,6-1 0,6 1 0,1-1 0,1-4-45,17 4-38,-16-11-4,16 11-4,-7-15-5,7 5-2</inkml:trace>
        </inkml:traceGroup>
        <inkml:traceGroup>
          <inkml:annotationXML>
            <emma:emma xmlns:emma="http://www.w3.org/2003/04/emma" version="1.0">
              <emma:interpretation id="{A32D2521-EDF3-40CC-BF65-1CB0E42523A1}" emma:medium="tactile" emma:mode="ink">
                <msink:context xmlns:msink="http://schemas.microsoft.com/ink/2010/main" type="inkWord" rotatedBoundingBox="21075,3836 21751,3813 21826,6009 21151,6032"/>
              </emma:interpretation>
              <emma:one-of disjunction-type="recognition" id="oneOf36">
                <emma:interpretation id="interp180" emma:lang="ko-KR" emma:confidence="0">
                  <emma:literal>『</emma:literal>
                </emma:interpretation>
                <emma:interpretation id="interp181" emma:lang="ko-KR" emma:confidence="0">
                  <emma:literal>!</emma:literal>
                </emma:interpretation>
                <emma:interpretation id="interp182" emma:lang="ko-KR" emma:confidence="0">
                  <emma:literal>「</emma:literal>
                </emma:interpretation>
                <emma:interpretation id="interp183" emma:lang="ko-KR" emma:confidence="0">
                  <emma:literal>÷</emma:literal>
                </emma:interpretation>
                <emma:interpretation id="interp18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0606.4889">18187 2553 41,'12'0'73,"-12"0"3,10-2 2,-10 2-28,0 0-3,8-5-6,-8 5-9,-6 7-10,-6 3-7,0 9-4,-5 5-4,-2 7 0,1 1 1,4 2-5,5 1-3,6-4 0,8-5 0,17-6 0,11-12 0,10-5 0,4-4 0,3-9 0,-2-9 0,-4-3 0,-8-6 0,-13-2 0,-8 1 0,-12 0 0,-7 3 0,-11-2 0,-7 4 0,-6 10 0,-6 3 0,-3 9 0,-5 2-14,-36 4-66,43 10-2,-3 0-2,9 5-6,1-5-3</inkml:trace>
          <inkml:trace contextRef="#ctx0" brushRef="#br0" timeOffset="51885.6908">18159 891 8,'-15'3'86,"4"1"-1,11-4-4,0 0-3,7-1 1,15-2-30,14-10-29,6-1-7,16-2-4,6 1-6,0 2-3,0-2 0,-3 5 0,-9 0 0,-9 5 0,-14-1-14,-16 5-66,-2 1-2,-11 0-3,0 0-7,-4-9-2</inkml:trace>
          <inkml:trace contextRef="#ctx0" brushRef="#br0" timeOffset="51589.2903">18253 1093 18,'-10'3'67,"10"-3"2,0 0-2,-11 0-2,11 0-23,0 0-17,0 0-2,0 0-3,-1 10 1,1-10 0,0 0-1,9-6-1,-3-6-2,5-6-4,-6-6-9,7-4-4,-6-9 0,0-2 0,-2-4 0,2-1 0,-1-3 0,-4 5 0,2 2 0,-1 6 0,-1 5-5,0 9-1,-1 2 0,0 18 1,-8 0 1,0 17 1,1 8 1,0 7 1,3 11 1,-3 1 4,4 6 0,3 0 2,7-4-1,4-4 1,6-6-1,5-6-3,1-6-2,5-9 0,2-6 0,3-5 0,-4-4 0,3 0 0,-3-9-21,-4-7-56,1 5-5,-3-5-2,-1-1-6,-8-4-3</inkml:trace>
        </inkml:traceGroup>
        <inkml:traceGroup>
          <inkml:annotationXML>
            <emma:emma xmlns:emma="http://www.w3.org/2003/04/emma" version="1.0">
              <emma:interpretation id="{62933185-E516-402A-87CD-B4398730C5DF}" emma:medium="tactile" emma:mode="ink">
                <msink:context xmlns:msink="http://schemas.microsoft.com/ink/2010/main" type="inkWord" rotatedBoundingBox="21813,4669 22221,4654 22249,5460 21840,5474"/>
              </emma:interpretation>
              <emma:one-of disjunction-type="recognition" id="oneOf37">
                <emma:interpretation id="interp185" emma:lang="ko-KR" emma:confidence="0">
                  <emma:literal>g</emma:literal>
                </emma:interpretation>
                <emma:interpretation id="interp186" emma:lang="ko-KR" emma:confidence="0">
                  <emma:literal>9</emma:literal>
                </emma:interpretation>
                <emma:interpretation id="interp187" emma:lang="ko-KR" emma:confidence="0">
                  <emma:literal>s</emma:literal>
                </emma:interpretation>
                <emma:interpretation id="interp188" emma:lang="ko-KR" emma:confidence="0">
                  <emma:literal>S</emma:literal>
                </emma:interpretation>
                <emma:interpretation id="interp18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52852.8928">19081 1591 5,'0'0'72,"0"0"5,0 0-1,0 0-1,0 0-25,0 0-10,0 0-8,0 0-10,0 0-6,0 0-3,0 0-4,10-1-2,-10 1-1,7-9-2,-7 9-1,8-11-1,-4 1 0,0 0-2,-1-3 0,-2 0 0,-1-1 0,0-2 0,-5 3 0,-5 0 0,-4 6-3,-5 3 1,-4 4 0,-6 7 1,-2 8 1,-3 4 1,-2 6 0,3 2 1,4 3 0,4-2 0,9 0-2,12-3 0,4-2 0,8-5 0,11-5 0,7-6 0,5-7 0,4 0 0,0-10 0,-3-2 0,-1-6 0,-3-2 0,-7 2 0,-4 1 0,-6 2 0,-4 2 0,-1 4 0,-6 9 0,0 0 0,0 0 0,7 18 0,-4 6 0,2 8 0,1 14 0,3 4 0,2 9 0,-1 4 0,0 0 0,-5 2 0,-4-5 0,-1-7 0,-9-9 0,-8-6 0,-8-12 0,-5-8 0,-6-9 0,-1-3 0,0-6 0,-4-3 0,3-2 0,0-2 0,7 2 0,2-5 0,7 6-73,13-3-13,5-1-1,6-2-6,8-8-2</inkml:trace>
        </inkml:traceGroup>
        <inkml:traceGroup>
          <inkml:annotationXML>
            <emma:emma xmlns:emma="http://www.w3.org/2003/04/emma" version="1.0">
              <emma:interpretation id="{8BD2A259-5634-4553-A3CE-B366A711FC2B}" emma:medium="tactile" emma:mode="ink">
                <msink:context xmlns:msink="http://schemas.microsoft.com/ink/2010/main" type="inkWord" rotatedBoundingBox="22560,4527 23832,4484 23855,5170 22583,5213"/>
              </emma:interpretation>
              <emma:one-of disjunction-type="recognition" id="oneOf38">
                <emma:interpretation id="interp190" emma:lang="ko-KR" emma:confidence="0">
                  <emma:literal>언</emma:literal>
                </emma:interpretation>
                <emma:interpretation id="interp191" emma:lang="ko-KR" emma:confidence="0">
                  <emma:literal>안</emma:literal>
                </emma:interpretation>
                <emma:interpretation id="interp192" emma:lang="ko-KR" emma:confidence="0">
                  <emma:literal>연</emma:literal>
                </emma:interpretation>
                <emma:interpretation id="interp193" emma:lang="ko-KR" emma:confidence="0">
                  <emma:literal>此</emma:literal>
                </emma:interpretation>
                <emma:interpretation id="interp194" emma:lang="ko-KR" emma:confidence="0">
                  <emma:literal>샤</emma:literal>
                </emma:interpretation>
              </emma:one-of>
            </emma:emma>
          </inkml:annotationXML>
          <inkml:trace contextRef="#ctx0" brushRef="#br0" timeOffset="53820.0945">19821 1761 12,'10'-2'77,"4"0"4,-3-4-4,1 1-3,-4-4-2,0 4-40,-8 5-14,14-3-1,-14 3-3,0 0-2,7-11-2,-7 11 1,0-17-7,0 4-4,-4-1 0,-3-3 0,-3-1 0,-2 2 0,-3 1 0,-8 4 0,-4 5 0,-3 6-2,-4 8-2,-2 11 1,-1 7 2,-1 8 1,1 8 2,7-3-2,6 2 3,11-2 2,7-4-5,6-8 0,14-5 0,7-10 0,6-10 0,6-2 0,7-11 0,-3-10 0,3-5 0,-3-6 0,-1-11 0,-4-3 0,-3-4 0,-7-5 0,-5-1-3,-6 0-12,-3 1 3,-7 5 1,1 9 2,-2 4 4,-3 11 3,-4 7 3,7 19 1,-11-1 1,4 15 2,2 14 2,0 11 2,1 10 0,-1 10 3,1 7-3,2 7-9,2 1 0,2-9 0,7-5 0,0-7 0,10-8 0,1-11 0,12-16 0,4-13 0,3-5 0,5-11 0,0-13 0,3-8 0,-1-11 0,-4-7 0,-4-5 0,-3-4 0,-3-5 0,-9 3-13,-2 1-7,-6 5 6,-7 4 2,-2 10 4,-6 10 6,-5 4 3,-6 9 3,-1 10 1,-2 8 1,-1 6 1,1 12 3,3 14 1,0 7 2,2 11-1,3 7-12,6 1 0,1 3 0,9-4 0,3-4 0,7-9 0,5-8 0,4-11 0,7-5 0,1-10 0,2-4 0,-2-6 0,4-2 0,-6-8 0,-2 2 0,-6-4 0,-10-8 0,-1 4-30,-10-1-58,-3 0-2,-8-8-4,-6 9-6,-11-5 1</inkml:trace>
          <inkml:trace contextRef="#ctx0" brushRef="#br0" timeOffset="54085.2948">20105 1680 62,'-19'-5'82,"6"-3"-3,11-2-1,6-3-1,18-3-19,9 3-29,18 2-7,7 0-7,12-2-6,6 2-9,3 5 0,-1-3 0,-6 3 0,-10 1 0,-11 1 0,-14 0 0,-8 4 0,-13 0-40,-14 0-42,0 0-4,-7 2-5,-4 0-5,-5-2-1</inkml:trace>
        </inkml:traceGroup>
        <inkml:traceGroup>
          <inkml:annotationXML>
            <emma:emma xmlns:emma="http://www.w3.org/2003/04/emma" version="1.0">
              <emma:interpretation id="{44A3E0D3-674D-4204-A1B8-ADE0B0C9ACD0}" emma:medium="tactile" emma:mode="ink">
                <msink:context xmlns:msink="http://schemas.microsoft.com/ink/2010/main" type="inkWord" rotatedBoundingBox="24293,4769 24817,4751 24826,5005 24302,5024"/>
              </emma:interpretation>
              <emma:one-of disjunction-type="recognition" id="oneOf39">
                <emma:interpretation id="interp195" emma:lang="ko-KR" emma:confidence="0">
                  <emma:literal>=</emma:literal>
                </emma:interpretation>
                <emma:interpretation id="interp196" emma:lang="ko-KR" emma:confidence="0">
                  <emma:literal>二</emma:literal>
                </emma:interpretation>
                <emma:interpretation id="interp197" emma:lang="ko-KR" emma:confidence="0">
                  <emma:literal>느</emma:literal>
                </emma:interpretation>
                <emma:interpretation id="interp198" emma:lang="ko-KR" emma:confidence="0">
                  <emma:literal>z</emma:literal>
                </emma:interpretation>
                <emma:interpretation id="interp19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5458.0972">21293 1739 24,'-19'17'74,"2"-6"4,7-1 0,10-10-1,5 10 0,-14-8-45,35-1-15,21 2 1,2-1 0,6 2 0,5-3-18,1-1 0,-5 1 0,-5-1 0,-5 1 0,-12-1 0,-12 0-73,-4 2-12,-18-2 0,0 0-6,0-5-6</inkml:trace>
          <inkml:trace contextRef="#ctx0" brushRef="#br0" timeOffset="55239.6969">21292 1569 26,'0'0'78,"-9"4"0,9-4-1,0 0-4,0 0-24,0 0-14,0 0-12,10 0-6,5 1-3,3-1-1,5 0 0,8-1-1,5-2-9,4 0-3,-1 0 0,1 0 0,0-1 0,-5 3 0,-2 1 0,-7-1 0,-4 1 0,-4-4 0,-1 4 0,-8-1 0,-9 1-41,10 0-40,-10 0-3,-15 3-2,-10 0-7,0 4-1</inkml:trace>
        </inkml:traceGroup>
        <inkml:traceGroup>
          <inkml:annotationXML>
            <emma:emma xmlns:emma="http://www.w3.org/2003/04/emma" version="1.0">
              <emma:interpretation id="{A68A0971-A757-4296-AECC-1B36EFEBE20C}" emma:medium="tactile" emma:mode="ink">
                <msink:context xmlns:msink="http://schemas.microsoft.com/ink/2010/main" type="inkWord" rotatedBoundingBox="25168,4694 25619,4679 25646,5466 25195,5482"/>
              </emma:interpretation>
              <emma:one-of disjunction-type="recognition" id="oneOf40">
                <emma:interpretation id="interp200" emma:lang="ko-KR" emma:confidence="0">
                  <emma:literal>g</emma:literal>
                </emma:interpretation>
                <emma:interpretation id="interp201" emma:lang="ko-KR" emma:confidence="0">
                  <emma:literal>9</emma:literal>
                </emma:interpretation>
                <emma:interpretation id="interp202" emma:lang="ko-KR" emma:confidence="0">
                  <emma:literal>,</emma:literal>
                </emma:interpretation>
                <emma:interpretation id="interp203" emma:lang="ko-KR" emma:confidence="0">
                  <emma:literal>s</emma:literal>
                </emma:interpretation>
                <emma:interpretation id="interp20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56893.2996">22464 1706 37,'0'0'56,"6"-12"3,-2 2 3,6 3-27,-2-4-2,1-1-4,1-3-3,1-1-3,0 1 0,2 1-4,-5-6-6,-3 5-3,-1-5-3,-4 6-1,0 1-5,-6 3 1,-7-2-2,-3 3-1,-4 8 0,-3 1 1,-6 5 2,-1 6 2,-3 5 2,0 4 1,-1 9 1,6 1 0,4 4 1,6-2-1,9-2-1,7 3-1,6-11-1,13-4-3,6-7-2,5-5 0,3-6 0,3-4 0,-4-8 0,-1-7 0,-2-1 0,-6-2 0,-3-4 0,-6 1 0,-1 1 0,-2 4 0,-4 4 0,-1 7 0,-4 9 0,0 0-6,11 16 3,-8 10 0,-2 8 1,4 11 3,-5 9-1,0 3 5,-5 8 0,-3-1-2,-4-2-3,-3-5 0,-6-6 0,-4-7 0,-2-8 0,-2-6 0,0-9 0,-6-6 0,2-5 0,0-3 0,1-5 0,3-3 0,5-4 0,-1-2 0,7-2 0,-3-5 0,10 0-73,11-1-15,10-6 1,11 1-7,2-6-5</inkml:trace>
        </inkml:traceGroup>
        <inkml:traceGroup>
          <inkml:annotationXML>
            <emma:emma xmlns:emma="http://www.w3.org/2003/04/emma" version="1.0">
              <emma:interpretation id="{CAB5856B-1D9C-4046-8500-4769C70D4D52}" emma:medium="tactile" emma:mode="ink">
                <msink:context xmlns:msink="http://schemas.microsoft.com/ink/2010/main" type="inkWord" rotatedBoundingBox="25671,4381 26343,4358 26373,5237 25701,5260"/>
              </emma:interpretation>
              <emma:one-of disjunction-type="recognition" id="oneOf41">
                <emma:interpretation id="interp205" emma:lang="ko-KR" emma:confidence="0">
                  <emma:literal>t</emma:literal>
                </emma:interpretation>
                <emma:interpretation id="interp206" emma:lang="ko-KR" emma:confidence="0">
                  <emma:literal>쏘</emma:literal>
                </emma:interpretation>
                <emma:interpretation id="interp207" emma:lang="ko-KR" emma:confidence="0">
                  <emma:literal>온</emma:literal>
                </emma:interpretation>
                <emma:interpretation id="interp208" emma:lang="ko-KR" emma:confidence="0">
                  <emma:literal>亡</emma:literal>
                </emma:interpretation>
                <emma:interpretation id="interp20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57766.9014">22681 1529 62,'-24'-3'75,"12"1"-1,2 0-3,10 2 0,13-6-34,11 5-11,11-2-10,8 1-1,13-3 1,6 1-1,6 1-1,2 1-3,-4 0-3,-5 2-8,-8 0 0,-7 0 0,-17 0-26,-9 0-52,-4 2-3,-16-2-3,0 0-7,-18-15-3</inkml:trace>
          <inkml:trace contextRef="#ctx0" brushRef="#br0" timeOffset="57423.7008">22663 2023 16,'-7'9'81,"7"-1"4,0-8-1,0 0-3,0 0 0,-13 0-40,13 0-19,9-9-5,-1-4-14,6-4-3,1-4 0,7-3 0,0-5 0,3-7 0,1-1 0,-1-9 0,0-2 0,-3-3 0,-2-7 0,-5-4-6,1-1-3,-9-1 0,-2 0 0,-2 5 1,-3 7 1,-2 8 2,-3 9 1,-3 11 1,-3 10 2,11 14 2,-13 10 3,6 18 3,3 16 2,-4 9 1,1 17 2,1 8 2,2 10-10,2-1-4,-3 0 0,5-7 0,2-11 0,10-6 0,3-18 0,10-11 0,3-12 0,5-7 0,4-13 0,2-2 0,-1-9 0,2-4 0,-3-4 0,-4 0 0,-5-1-73,-3-3-17,1 2-1,-12-8-4,2 5 95,-10-4-100</inkml:trace>
        </inkml:traceGroup>
      </inkml:traceGroup>
    </inkml:traceGroup>
    <inkml:traceGroup>
      <inkml:annotationXML>
        <emma:emma xmlns:emma="http://www.w3.org/2003/04/emma" version="1.0">
          <emma:interpretation id="{EB44C91C-0E0E-4DF7-8696-FEC4BDD73AA6}" emma:medium="tactile" emma:mode="ink">
            <msink:context xmlns:msink="http://schemas.microsoft.com/ink/2010/main" type="paragraph" rotatedBoundingBox="3153,6765 27264,6254 27325,9165 3214,96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0B209D-F89D-4B31-BE6F-5C6A616694BA}" emma:medium="tactile" emma:mode="ink">
              <msink:context xmlns:msink="http://schemas.microsoft.com/ink/2010/main" type="inkBullet" rotatedBoundingBox="3165,7353 3355,7349 3358,7521 3169,7525"/>
            </emma:interpretation>
            <emma:one-of disjunction-type="recognition" id="oneOf42">
              <emma:interpretation id="interp210" emma:lang="ko-KR" emma:confidence="0">
                <emma:literal>6</emma:literal>
              </emma:interpretation>
              <emma:interpretation id="interp211" emma:lang="ko-KR" emma:confidence="0">
                <emma:literal>〇</emma:literal>
              </emma:interpretation>
              <emma:interpretation id="interp212" emma:lang="ko-KR" emma:confidence="0">
                <emma:literal>ㅇ</emma:literal>
              </emma:interpretation>
              <emma:interpretation id="interp213" emma:lang="ko-KR" emma:confidence="0">
                <emma:literal>ㆁ</emma:literal>
              </emma:interpretation>
              <emma:interpretation id="interp214" emma:lang="ko-KR" emma:confidence="0">
                <emma:literal>S</emma:literal>
              </emma:interpretation>
            </emma:one-of>
          </emma:emma>
        </inkml:annotationXML>
        <inkml:trace contextRef="#ctx0" brushRef="#br0" timeOffset="59685.7048">211 4172 5,'0'0'57,"-1"-9"3,1 9-1,-6-10-1,-16 7-29,22 3-7,-8 1 1,5 8-3,-8 4 0,4 9 0,-5-4 0,5 7-2,-3-6-2,7 6-5,3-8-3,7 0-2,10-11-2,5-6 0,3-4-1,1-4 0,0-3 0,-4-4 1,-4-1-1,-7 0-3,-7 2 2,-5 3-2,-7 1 1,-8 6-4,-4 4 3,-1 1-19,-2 10-28,-5-5-29,5 10 76,1-4 0,9 0-78,-1-12-4,14 0-3,0 0 85,7-10-85</inkml:trace>
      </inkml:traceGroup>
      <inkml:traceGroup>
        <inkml:annotationXML>
          <emma:emma xmlns:emma="http://www.w3.org/2003/04/emma" version="1.0">
            <emma:interpretation id="{4BFC41ED-8BA0-4AB6-B48B-986F70F57B43}" emma:medium="tactile" emma:mode="ink">
              <msink:context xmlns:msink="http://schemas.microsoft.com/ink/2010/main" type="line" rotatedBoundingBox="4228,6742 27264,6254 27301,8018 4266,8506"/>
            </emma:interpretation>
          </emma:emma>
        </inkml:annotationXML>
        <inkml:traceGroup>
          <inkml:annotationXML>
            <emma:emma xmlns:emma="http://www.w3.org/2003/04/emma" version="1.0">
              <emma:interpretation id="{9DDA200B-EB31-4D84-8AE1-369F4E2DB875}" emma:medium="tactile" emma:mode="ink">
                <msink:context xmlns:msink="http://schemas.microsoft.com/ink/2010/main" type="inkWord" rotatedBoundingBox="4231,6860 5230,6839 5249,7732 4250,7753"/>
              </emma:interpretation>
              <emma:one-of disjunction-type="recognition" id="oneOf43">
                <emma:interpretation id="interp215" emma:lang="ko-KR" emma:confidence="0">
                  <emma:literal>아</emma:literal>
                </emma:interpretation>
                <emma:interpretation id="interp216" emma:lang="ko-KR" emma:confidence="0">
                  <emma:literal>오</emma:literal>
                </emma:interpretation>
                <emma:interpretation id="interp217" emma:lang="ko-KR" emma:confidence="0">
                  <emma:literal>와</emma:literal>
                </emma:interpretation>
                <emma:interpretation id="interp218" emma:lang="ko-KR" emma:confidence="0">
                  <emma:literal>“</emma:literal>
                </emma:interpretation>
                <emma:interpretation id="interp219" emma:lang="ko-KR" emma:confidence="0">
                  <emma:literal>₩</emma:literal>
                </emma:interpretation>
              </emma:one-of>
            </emma:emma>
          </inkml:annotationXML>
          <inkml:trace contextRef="#ctx0" brushRef="#br0" timeOffset="60574.9064">1556 4346 52,'6'16'76,"-6"-16"0,0 0-3,0 0-4,0 0-36,2-9-6,1-5-9,0-8-4,-3-5-14,0-2 9,0-1-2,-7-3-1,-5 0-1,-4 0-3,-6 9-2,-5 4-1,-6 8-2,-3 8 0,-6 8 2,0 17 1,0 9 2,7 14-2,2 10 5,13 8 3,6-3 0,14-1 2,5-8 0,13-7-1,8-14-9,8-8 0,3-19 0,3-6 0,2-11 0,-1-11 0,-1-2 0,-3-9 0,-5-3 0,-5-5 0,-2-5 0,-5-6 0,-4 0 0,-1-9 0,-4-2 0,-1 2 0,-2 0 0,-2 2 0,-6 5 0,-2 8 0,-2 5 0,-4 16 0,-3 6 0,0 10 0,11 13-3,-15 6 2,12 20 0,2 15 2,-2 11 0,3 15 2,0 13-3,4 8 0,3 8 0,2-7 0,8-3 0,-3-13 0,6-11 0,1-18 0,7-14 0,-6-18 0,7-12 0,-2-11 0,4-6 0,0-9-81,-2-6-5,0 1-1,-3-7-6,3 7 93,-14-5-96</inkml:trace>
          <inkml:trace contextRef="#ctx0" brushRef="#br0" timeOffset="60933.707">2080 3964 19,'-26'0'82,"2"5"-7,-2 3-18,5 0-27,28 4-30,-15-35-25,41 30-55,-32 3-2,10-2 6</inkml:trace>
          <inkml:trace contextRef="#ctx0" brushRef="#br0" timeOffset="60793.3068">2049 4109 5,'0'0'76,"-11"2"7,4 10 0,2 6-1,-1 14-82,6 6 83,0 4-40,0 6-16,0 3-2,2-5-21,5-2-4,0-8 0,2-11 0,1-7 0,5-7 0,-1-11 0,5-14-21,2-5-62,-7-8-1,3-10-5,-7-13-8,7-3 97,-13-9-99</inkml:trace>
        </inkml:traceGroup>
        <inkml:traceGroup>
          <inkml:annotationXML>
            <emma:emma xmlns:emma="http://www.w3.org/2003/04/emma" version="1.0">
              <emma:interpretation id="{494A7B9B-6B3D-4E55-9D7B-64357741E4B9}" emma:medium="tactile" emma:mode="ink">
                <msink:context xmlns:msink="http://schemas.microsoft.com/ink/2010/main" type="inkWord" rotatedBoundingBox="5292,7231 5556,7225 5567,7732 5302,7737"/>
              </emma:interpretation>
              <emma:one-of disjunction-type="recognition" id="oneOf44">
                <emma:interpretation id="interp220" emma:lang="ko-KR" emma:confidence="0">
                  <emma:literal>s</emma:literal>
                </emma:interpretation>
                <emma:interpretation id="interp221" emma:lang="ko-KR" emma:confidence="0">
                  <emma:literal>S</emma:literal>
                </emma:interpretation>
                <emma:interpretation id="interp222" emma:lang="ko-KR" emma:confidence="0">
                  <emma:literal>8</emma:literal>
                </emma:interpretation>
                <emma:interpretation id="interp223" emma:lang="ko-KR" emma:confidence="0">
                  <emma:literal>5</emma:literal>
                </emma:interpretation>
                <emma:interpretation id="interp224" emma:lang="ko-KR" emma:confidence="0">
                  <emma:literal>§</emma:literal>
                </emma:interpretation>
              </emma:one-of>
            </emma:emma>
          </inkml:annotationXML>
          <inkml:trace contextRef="#ctx0" brushRef="#br0" timeOffset="61401.7078">2463 4094 43,'0'0'73,"16"-19"6,-9 7-2,1 4-24,-3-2-8,-5 1-5,0 9-12,-11-12-10,-5 12-8,-10 3-5,-1 5-3,-6 5-3,0 2 0,-3 6 0,5 3 0,5-4 0,11 7 1,15 1 0,15 0 1,7-1 0,13 1 1,5 1 1,-2-6-1,4 5 2,-5-4 3,-17-2 1,-14-3-1,-6 5 1,-14-4-8,-11 0 0,-5 0 0,-7-6 0,1 2 0,-5-8-13,8-6-67,12-3-2,3-15-1,17-1-7,1-3-6</inkml:trace>
        </inkml:traceGroup>
        <inkml:traceGroup>
          <inkml:annotationXML>
            <emma:emma xmlns:emma="http://www.w3.org/2003/04/emma" version="1.0">
              <emma:interpretation id="{BF5F585F-4BD8-4F2A-9206-1286063A0A5D}" emma:medium="tactile" emma:mode="ink">
                <msink:context xmlns:msink="http://schemas.microsoft.com/ink/2010/main" type="inkWord" rotatedBoundingBox="5556,6955 6114,6944 6131,7739 5572,7751"/>
              </emma:interpretation>
              <emma:one-of disjunction-type="recognition" id="oneOf45">
                <emma:interpretation id="interp225" emma:lang="ko-KR" emma:confidence="0">
                  <emma:literal>t</emma:literal>
                </emma:interpretation>
                <emma:interpretation id="interp226" emma:lang="ko-KR" emma:confidence="0">
                  <emma:literal>~</emma:literal>
                </emma:interpretation>
                <emma:interpretation id="interp227" emma:lang="ko-KR" emma:confidence="0">
                  <emma:literal>£</emma:literal>
                </emma:interpretation>
                <emma:interpretation id="interp228" emma:lang="ko-KR" emma:confidence="0">
                  <emma:literal>8</emma:literal>
                </emma:interpretation>
                <emma:interpretation id="interp229" emma:lang="ko-KR" emma:confidence="0">
                  <emma:literal>七</emma:literal>
                </emma:interpretation>
              </emma:one-of>
            </emma:emma>
          </inkml:annotationXML>
          <inkml:trace contextRef="#ctx0" brushRef="#br0" timeOffset="61791.7085">2514 4502 56,'12'19'86,"2"-1"-1,-3-10-6,1-7-1,1-10-4,6-9-47,0-9-19,6-8 2,-3-9-4,4-8-6,-2-2 2,-2-4-2,-4-5 0,-3-1 0,-7-1 0,-4 2 0,-4 5 0,0 7 0,-8 5 0,-2 7-6,-1 11 0,0 8 1,3 15 3,-2 8 2,6 17 1,3 11 2,1 11 0,0 10 3,5 10 0,2 7-6,4 9 0,0-7 0,6-1 0,-3-11 0,5 3 0,-2-19 0,6-7 0,-1-18 0,6-10 0,-5-8 0,0-10-72,2-6-13,-4-13-2,-3 5-7,-10-12-4,-4 10 98</inkml:trace>
          <inkml:trace contextRef="#ctx0" brushRef="#br0" timeOffset="62010.1089">2625 4071 84,'-23'8'94,"6"-5"-7,8-1-4,9-2-1,3-11-1,5 1-81,15-3 0,10-1 0,3-3 0,5 6 0,4-2 0,4 6 0,-5 34-46,6-30-34,-2-1-4,-11-1-4,2 3-5,-9-6-4</inkml:trace>
        </inkml:traceGroup>
        <inkml:traceGroup>
          <inkml:annotationXML>
            <emma:emma xmlns:emma="http://www.w3.org/2003/04/emma" version="1.0">
              <emma:interpretation id="{34E2C209-FA7E-42B6-8590-18EA27E285C2}" emma:medium="tactile" emma:mode="ink">
                <msink:context xmlns:msink="http://schemas.microsoft.com/ink/2010/main" type="inkWord" rotatedBoundingBox="6127,7190 6597,7180 6607,7625 6136,7635"/>
              </emma:interpretation>
              <emma:one-of disjunction-type="recognition" id="oneOf46">
                <emma:interpretation id="interp230" emma:lang="ko-KR" emma:confidence="0">
                  <emma:literal>a</emma:literal>
                </emma:interpretation>
                <emma:interpretation id="interp231" emma:lang="ko-KR" emma:confidence="0">
                  <emma:literal>와</emma:literal>
                </emma:interpretation>
                <emma:interpretation id="interp232" emma:lang="ko-KR" emma:confidence="0">
                  <emma:literal>다</emma:literal>
                </emma:interpretation>
                <emma:interpretation id="interp233" emma:lang="ko-KR" emma:confidence="0">
                  <emma:literal>은</emma:literal>
                </emma:interpretation>
                <emma:interpretation id="interp234" emma:lang="ko-KR" emma:confidence="0">
                  <emma:literal>온</emma:literal>
                </emma:interpretation>
              </emma:one-of>
            </emma:emma>
          </inkml:annotationXML>
          <inkml:trace contextRef="#ctx0" brushRef="#br0" timeOffset="62774.5102">3254 4188 35,'0'0'76,"5"-11"2,-1 18-1,-4-7-27,14-10-1,-14 10-5,14-18-13,-7 8-14,0-4-9,-2-3-3,4-3-2,-4-2-3,1 1 0,-4 4-1,0-3 0,-2 4-1,-6 5 0,-6 7-1,-7 4 0,-4 7 2,-3 17 2,-4 2 2,-3 9 3,3 10 0,-1 5-6,8 1 9,8 0 0,6-2 1,9-8-3,7-10-7,13-7 0,7-10 0,9-14 0,3-7 0,2-11 0,-7-11 0,1-7 0,-5 0 0,-4-5 0,-11-5 0,-8 4 0,-5 5 0,-2 5 0,-2 4-5,-3 8-2,-2 10 3,-1 10 3,1 6 3,0 14 0,3 5 1,2 8 0,2 10-3,0 0 5,2 3-3,6-4-2,-2-8 0,6-2 0,-1-7 0,1-9-19,8-7-33,-5-9-28,8-9-1,-5-7-6,6-5-4,-8-8 3,10-2 88</inkml:trace>
        </inkml:traceGroup>
        <inkml:traceGroup>
          <inkml:annotationXML>
            <emma:emma xmlns:emma="http://www.w3.org/2003/04/emma" version="1.0">
              <emma:interpretation id="{35C5998D-B457-4D34-8C07-D7366FA44D2F}" emma:medium="tactile" emma:mode="ink">
                <msink:context xmlns:msink="http://schemas.microsoft.com/ink/2010/main" type="inkWord" rotatedBoundingBox="6571,7078 6925,7070 6936,7624 6583,7632"/>
              </emma:interpretation>
              <emma:one-of disjunction-type="recognition" id="oneOf47">
                <emma:interpretation id="interp235" emma:lang="ko-KR" emma:confidence="0">
                  <emma:literal>w</emma:literal>
                </emma:interpretation>
                <emma:interpretation id="interp236" emma:lang="ko-KR" emma:confidence="0">
                  <emma:literal>N</emma:literal>
                </emma:interpretation>
                <emma:interpretation id="interp237" emma:lang="ko-KR" emma:confidence="0">
                  <emma:literal>W</emma:literal>
                </emma:interpretation>
                <emma:interpretation id="interp238" emma:lang="ko-KR" emma:confidence="0">
                  <emma:literal>』</emma:literal>
                </emma:interpretation>
                <emma:interpretation id="interp23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63258.1111">3633 4045 6,'0'0'71,"0"0"8,-11 14 0,2 6-1,0 7 0,-1 8-78,-5 8 32,4 6-5,-1-6-3,3 2-6,0-11-5,3 0-7,-1-12-6,7-3 0,0-19 0,0 0 0,7-5 0,0-9 0,-3-8 0,2-4-15,-1-5 15,-1 2-13,5 1 1,-5 4 0,1 5 2,1 7 2,2 12 12,4 10 6,1 8 3,5 3-1,-2 3 0,6 0 2,2-1-9,2-3-5,-4-10 0,1-7 0,0-3 0,-6-5 0,4-8 0,-4-3 0,-4-6 0,-6-5 0,2-3 0,-8-3 0,-1-3 0,-1-5 0,-5 1 0,-1-4 0,-4 4 0,1 1 0,2 5-65,-1 3-25,4 9 0,-1 2-5,3 10-2</inkml:trace>
        </inkml:traceGroup>
        <inkml:traceGroup>
          <inkml:annotationXML>
            <emma:emma xmlns:emma="http://www.w3.org/2003/04/emma" version="1.0">
              <emma:interpretation id="{F179F2A4-BF85-4508-91DE-BDFE619B3C24}" emma:medium="tactile" emma:mode="ink">
                <msink:context xmlns:msink="http://schemas.microsoft.com/ink/2010/main" type="inkWord" rotatedBoundingBox="6995,7143 7796,7126 7803,7480 7002,7497"/>
              </emma:interpretation>
              <emma:one-of disjunction-type="recognition" id="oneOf48">
                <emma:interpretation id="interp240" emma:lang="ko-KR" emma:confidence="0">
                  <emma:literal>나</emma:literal>
                </emma:interpretation>
                <emma:interpretation id="interp241" emma:lang="ko-KR" emma:confidence="0">
                  <emma:literal>ㅦ</emma:literal>
                </emma:interpretation>
                <emma:interpretation id="interp242" emma:lang="ko-KR" emma:confidence="0">
                  <emma:literal>u</emma:literal>
                </emma:interpretation>
                <emma:interpretation id="interp243" emma:lang="ko-KR" emma:confidence="0">
                  <emma:literal>ㅥ</emma:literal>
                </emma:interpretation>
                <emma:interpretation id="interp244" emma:lang="ko-KR" emma:confidence="0">
                  <emma:literal>난</emma:literal>
                </emma:interpretation>
              </emma:one-of>
            </emma:emma>
          </inkml:annotationXML>
          <inkml:trace contextRef="#ctx0" brushRef="#br0" timeOffset="63928.9123">4063 3953 0,'0'0'61,"0"0"2,0 0 5,0 0 4,-10 21-26,-1 1-4,-5 9-6,-1 2-8,-2 6-1,1 4-27,0-2 27,11-3-4,4-10-5,12-8-18,11-9 0,13-5 0,9-8 0,9-11 0,6-1 0,10-5 0,-1-4 0,-4 3 0,-3-1 0,-11-3 0,0 2 0,-12-1 0,-5-2 0,-13-2 0,-10 5 0,-7-3 0,-2 0 0,-9 6 0,-4-1 0,-4 11 0,-2 5 0,-4 4 0,0 13 0,-1 11 0,1 6 0,4 6 0,5 7 0,3-4 0,6 1 0,7-2 0,11-10 0,10-6 0,9-4 0,6-5 0,2-10 0,5 2 0,0-5-35,-11-7-50,0 2 85,-11-9-90,-1-2-4,-13-4-5,2 3-1</inkml:trace>
        </inkml:traceGroup>
        <inkml:traceGroup>
          <inkml:annotationXML>
            <emma:emma xmlns:emma="http://www.w3.org/2003/04/emma" version="1.0">
              <emma:interpretation id="{6F41308E-7658-4AA2-9767-A97E5E31BFFA}" emma:medium="tactile" emma:mode="ink">
                <msink:context xmlns:msink="http://schemas.microsoft.com/ink/2010/main" type="inkWord" rotatedBoundingBox="8599,6936 9835,6909 9851,7671 8616,7697"/>
              </emma:interpretation>
              <emma:one-of disjunction-type="recognition" id="oneOf49">
                <emma:interpretation id="interp245" emma:lang="ko-KR" emma:confidence="0">
                  <emma:literal>안</emma:literal>
                </emma:interpretation>
                <emma:interpretation id="interp246" emma:lang="ko-KR" emma:confidence="0">
                  <emma:literal>알</emma:literal>
                </emma:interpretation>
                <emma:interpretation id="interp247" emma:lang="ko-KR" emma:confidence="0">
                  <emma:literal>얼</emma:literal>
                </emma:interpretation>
                <emma:interpretation id="interp248" emma:lang="ko-KR" emma:confidence="0">
                  <emma:literal>엄</emma:literal>
                </emma:interpretation>
                <emma:interpretation id="interp249" emma:lang="ko-KR" emma:confidence="0">
                  <emma:literal>샤</emma:literal>
                </emma:interpretation>
              </emma:one-of>
            </emma:emma>
          </inkml:annotationXML>
          <inkml:trace contextRef="#ctx0" brushRef="#br0" timeOffset="93662.5644">6630 4158 30,'-15'20'84,"-8"13"4,6 8-5,-2-3-3,6 4-26,8 3-7,6-11-16,10-6-17,15-14-14,12-18 0,-1-16 0,6 0 0,-6-10 0,-8-7 0,-10 3 0,-9 3 0,-10 5 0,-9 0-11,-11 8-42,-5 10-29,-10 1-1,5 7-6,-3 0-6,5 4 8</inkml:trace>
          <inkml:trace contextRef="#ctx0" brushRef="#br0" timeOffset="92960.5633">5774 4166 27,'0'0'48,"0"0"0,0 0 3,-4-2-22,4 2 2,0 0 4,0 0-3,0 0-1,0 0-1,0 0 2,0 0-6,2-12-8,-2 2-7,0 0-7,-9-2-1,2-2-2,-2 3 0,-4 0-2,0 3-1,-4 7 0,1 2 1,-5 11-1,2 11 2,-6 15 1,8 12 1,-5 0 0,11 5 2,-3-5-1,12-1 2,2-9 0,8-5 0,6-22 0,8-9 0,2-6 0,4-13 0,2-7 0,3-9-1,-1-10-3,0-9-1,-3-5-3,-3-5-1,-3-1-4,-5-3 0,0 0 0,-8 2-1,1 5 1,-7 8 1,0 7 4,-2 6 2,-2 7 2,0 9 0,0 11 0,0 9 2,-10 18 2,2 14 2,-2 15 0,2 12 0,-5 12 1,6 15-8,1-3 10,6-1-1,0-10-5,11-6-4,2-15 0,9-12 0,6-15 0,4-15 0,1-9-9,0-45-59,5 33 68,-5-16 0,6 4-81,-9-9-1,1 2 82,-13-2-89,2 4-3,-7 32 2</inkml:trace>
          <inkml:trace contextRef="#ctx0" brushRef="#br0" timeOffset="93334.9636">6229 4081 65,'0'0'73,"0"0"-1,-8 0-3,8 10-1,-2 7-22,2 2-31,2 16-3,1 1-3,2 10 3,-4-3-1,2 2-1,-1-11-2,0 1 2,1-11 2,-3-10-2,0-14-1,0 0-9,0 0 0,1-20 0,5-1 0,1-3 0,4-9 0,1-3 0,3 2 0,6-2 0,0 1 0,5 8 0,-4 0-8,1 9-16,-2 6-25,-4 2-31,3 7 1,-4 1-5,0 3-5,-8 1 3</inkml:trace>
        </inkml:traceGroup>
        <inkml:traceGroup>
          <inkml:annotationXML>
            <emma:emma xmlns:emma="http://www.w3.org/2003/04/emma" version="1.0">
              <emma:interpretation id="{D9C7A560-CFC0-470B-9105-2027B8E33C2F}" emma:medium="tactile" emma:mode="ink">
                <msink:context xmlns:msink="http://schemas.microsoft.com/ink/2010/main" type="inkWord" rotatedBoundingBox="9999,7327 10258,7321 10272,8000 10013,8005"/>
              </emma:interpretation>
              <emma:one-of disjunction-type="recognition" id="oneOf50">
                <emma:interpretation id="interp250" emma:lang="ko-KR" emma:confidence="0">
                  <emma:literal>p</emma:literal>
                </emma:interpretation>
                <emma:interpretation id="interp251" emma:lang="ko-KR" emma:confidence="0">
                  <emma:literal>P</emma:literal>
                </emma:interpretation>
                <emma:interpretation id="interp252" emma:lang="ko-KR" emma:confidence="0">
                  <emma:literal>r</emma:literal>
                </emma:interpretation>
                <emma:interpretation id="interp253" emma:lang="ko-KR" emma:confidence="0">
                  <emma:literal>8</emma:literal>
                </emma:interpretation>
                <emma:interpretation id="interp25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94380.1657">6987 4128 56,'0'0'58,"0"0"-2,0 0 2,-10 0-22,10 18-4,2 14-32,-1 7 34,2 10-6,-3 11 1,0 6 1,0 4-1,0 0-1,0-5-6,-1-8-7,-1-9-15,2-8 0,0-13 0,0-6 0,0-8 0,0-13 0,0 0 0,0 0 0,-8-24 0,2 1 0,2-9 0,-1-6 0,2-12-19,0-2-30,3-7-8,2-4-2,4-1 59,5 4-50,6 3 8,11 5 12,-1 12 15,6 4 19,-2 16 16,-1 8 11,-4 12 2,-1 3-6,-11 15-6,-14 19-5,-11 4-4,-10 4-1,-4-2-2,-8-2-8,1-3-22,-1 22-36,2-34-7,14-18-5,2-8-5,15 0 2</inkml:trace>
        </inkml:traceGroup>
        <inkml:traceGroup>
          <inkml:annotationXML>
            <emma:emma xmlns:emma="http://www.w3.org/2003/04/emma" version="1.0">
              <emma:interpretation id="{C1C1EE6D-582E-46E7-BC70-93A032EB5573}" emma:medium="tactile" emma:mode="ink">
                <msink:context xmlns:msink="http://schemas.microsoft.com/ink/2010/main" type="inkWord" rotatedBoundingBox="10316,7259 10635,7253 10651,8008 10332,8015"/>
              </emma:interpretation>
              <emma:one-of disjunction-type="recognition" id="oneOf51">
                <emma:interpretation id="interp255" emma:lang="ko-KR" emma:confidence="0">
                  <emma:literal>p</emma:literal>
                </emma:interpretation>
                <emma:interpretation id="interp256" emma:lang="ko-KR" emma:confidence="0">
                  <emma:literal>P</emma:literal>
                </emma:interpretation>
                <emma:interpretation id="interp257" emma:lang="ko-KR" emma:confidence="0">
                  <emma:literal>8</emma:literal>
                </emma:interpretation>
                <emma:interpretation id="interp258" emma:lang="ko-KR" emma:confidence="0">
                  <emma:literal>n</emma:literal>
                </emma:interpretation>
                <emma:interpretation id="interp259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94848.1666">7325 4133 22,'15'0'61,"-4"9"8,-6 12 4,-1 10-73,-4 10 80,0 17-26,-4 1-19,2 10-1,-1-4-2,0 6-6,-1-10-5,0-5-17,-2-15-4,2-7 0,-1-5 0,2-9 0,-5-7 0,-1-11 0,9-2 0,-15-14 0,7-11 0,4-7 0,0-11 0,1-7-31,3-6-16,5-9 1,5 0-1,4-4 47,8 1-38,1 7 10,6 3 14,3 7 14,2 10 24,-1 10 6,1 10 2,-7 10 3,-3 11-4,-11 9-8,-6 11-6,-7 11-3,-8 7-14,-20 6 13,5 4 0,-10-6-2,5 6-8,-7-12-10,11-5-31,1-6-37,5-11-3,18-14-3,0 0-8,2-6-1</inkml:trace>
        </inkml:traceGroup>
        <inkml:traceGroup>
          <inkml:annotationXML>
            <emma:emma xmlns:emma="http://www.w3.org/2003/04/emma" version="1.0">
              <emma:interpretation id="{AE11520F-6544-4E92-AAD8-17DF8063B244}" emma:medium="tactile" emma:mode="ink">
                <msink:context xmlns:msink="http://schemas.microsoft.com/ink/2010/main" type="inkWord" rotatedBoundingBox="10645,7281 11167,7270 11173,7584 10651,7595"/>
              </emma:interpretation>
              <emma:one-of disjunction-type="recognition" id="oneOf52">
                <emma:interpretation id="interp260" emma:lang="ko-KR" emma:confidence="0">
                  <emma:literal>e</emma:literal>
                </emma:interpretation>
                <emma:interpretation id="interp261" emma:lang="ko-KR" emma:confidence="0">
                  <emma:literal>으</emma:literal>
                </emma:interpretation>
                <emma:interpretation id="interp262" emma:lang="ko-KR" emma:confidence="0">
                  <emma:literal>t</emma:literal>
                </emma:interpretation>
                <emma:interpretation id="interp263" emma:lang="ko-KR" emma:confidence="0">
                  <emma:literal>ㄷ</emma:literal>
                </emma:interpretation>
                <emma:interpretation id="interp26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95238.1673">7593 4352 24,'0'0'72,"5"11"5,-5-11 0,11 9-3,-11-9 0,17-2-48,7-5-2,-1 3-4,8-9-5,-1-3-4,6-6-3,1-5-8,3-2 6,-4-1-3,-3 1-3,-4-1 0,-7 1 0,-6 6 0,-6 4-4,-10 6 0,-5 5 1,-13 8 0,-6 10 1,-6 11 2,-2 2 2,-4 10-2,3 1 4,6 3 1,3-1 0,9-4-5,5-4 0,10-6 0,7-3 0,11-7 0,7-6 0,7-2 0,2-4-18,5-8-61,9-1-3,-5-7-4,2 0-6,-5-6-3,4 4 95</inkml:trace>
        </inkml:traceGroup>
        <inkml:traceGroup>
          <inkml:annotationXML>
            <emma:emma xmlns:emma="http://www.w3.org/2003/04/emma" version="1.0">
              <emma:interpretation id="{B3E5B173-1D6A-4819-AB28-BA861B58E303}" emma:medium="tactile" emma:mode="ink">
                <msink:context xmlns:msink="http://schemas.microsoft.com/ink/2010/main" type="inkWord" rotatedBoundingBox="11194,6986 11607,6978 11620,7602 11208,7611"/>
              </emma:interpretation>
              <emma:one-of disjunction-type="recognition" id="oneOf53">
                <emma:interpretation id="interp265" emma:lang="ko-KR" emma:confidence="0">
                  <emma:literal>d</emma:literal>
                </emma:interpretation>
                <emma:interpretation id="interp266" emma:lang="ko-KR" emma:confidence="0">
                  <emma:literal>이</emma:literal>
                </emma:interpretation>
                <emma:interpretation id="interp267" emma:lang="ko-KR" emma:confidence="0">
                  <emma:literal>'</emma:literal>
                </emma:interpretation>
                <emma:interpretation id="interp268" emma:lang="ko-KR" emma:confidence="0">
                  <emma:literal>아</emma:literal>
                </emma:interpretation>
                <emma:interpretation id="interp269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95643.768">8298 4181 22,'1'-12'72,"-1"12"-1,-3-10 0,-5 10 0,-7 7 1,-16 17-40,7 6-7,3 3-5,4 4-3,1-1 1,6-4 0,6-5-16,4-7-2,13-16 0,7-7 0,4-14 0,0-12 0,4-6 0,0-4 0,-2-8 0,-3-7 0,-2-4 0,-5-2 0,-2 1 0,-1 2 0,-7 6-4,0 5 2,-5 10 2,-1 11 1,0 11 4,0 14-5,-12 17 0,2 15 0,2 12 0,-2 9 0,3 9 0,2 7 0,4 3 0,5 0 0,3-13 0,15-3 0,31-17-42,-29-14-41,2-17-3,-3-6-5,2-7-7,-7-13-1</inkml:trace>
        </inkml:traceGroup>
        <inkml:traceGroup>
          <inkml:annotationXML>
            <emma:emma xmlns:emma="http://www.w3.org/2003/04/emma" version="1.0">
              <emma:interpretation id="{019379CC-1B12-46EA-8278-D614156CABBB}" emma:medium="tactile" emma:mode="ink">
                <msink:context xmlns:msink="http://schemas.microsoft.com/ink/2010/main" type="inkWord" rotatedBoundingBox="12306,6936 13156,6918 13170,7574 12320,7592"/>
              </emma:interpretation>
              <emma:one-of disjunction-type="recognition" id="oneOf54">
                <emma:interpretation id="interp270" emma:lang="ko-KR" emma:confidence="0">
                  <emma:literal>와</emma:literal>
                </emma:interpretation>
                <emma:interpretation id="interp271" emma:lang="ko-KR" emma:confidence="0">
                  <emma:literal>따</emma:literal>
                </emma:interpretation>
                <emma:interpretation id="interp272" emma:lang="ko-KR" emma:confidence="0">
                  <emma:literal>“</emma:literal>
                </emma:interpretation>
                <emma:interpretation id="interp273" emma:lang="ko-KR" emma:confidence="0">
                  <emma:literal>빠</emma:literal>
                </emma:interpretation>
                <emma:interpretation id="interp274" emma:lang="ko-KR" emma:confidence="0">
                  <emma:literal>싸</emma:literal>
                </emma:interpretation>
              </emma:one-of>
            </emma:emma>
          </inkml:annotationXML>
          <inkml:trace contextRef="#ctx0" brushRef="#br0" timeOffset="100401.7763">9484 4121 36,'18'3'73,"-18"-3"3,12 4-3,-12-4 0,0 0-32,6-5-11,-6 5-4,0-11-9,3 2-5,-3 0-3,0-5-2,-6-5-2,1 1-2,-4 0 0,1-1-1,-3 1-1,1 4-1,-3 2-1,-2 3 0,-3 9 0,-2 13 0,0 3 1,-4 10 0,2 2 1,-4 7 1,5 2 1,3 2-3,9-2 5,0-10 0,11-3 1,3-7 0,12-7-6,1-10 0,9-3 0,-2-17 0,1-1 0,-2-1 0,1-2 0,-6-2 0,-4 8 0,-1 1 0,-5 10 0,-9 7 0,0 0 0,9 14 0,-9 4 0,3 9 0,1-5 0,0 5 0,5-4 0,5-2 0,4-4 0,1-8 0,5-9 0,-1-4 0,9-14 0,0-4 0,1-10 0,-4-4 0,1-7 0,-1-3 0,-7-3 0,-1-4 0,-10 3 0,-4 1 0,-5 6 0,-2 4 0,0 6 0,-5 7 0,-1 9 0,6 17 0,-12 0 0,9 16 0,2 14 0,-1 8 0,2 12 0,3 6 0,3 9 0,5 0 0,0 1 0,8 3 0,-4-16 0,7-1 0,-8-17 0,8-3 0,-11-13-7,6-12-75,1-7-4,-9-17-3,4-2 89,-9-12-92,4-2-4</inkml:trace>
          <inkml:trace contextRef="#ctx0" brushRef="#br0" timeOffset="100620.1767">9796 3924 56,'-34'8'92,"7"2"-4,3-3-6,7-1-2,6-2-2,11-4-46,0 0-29,24 0-3,4 0 0,8-2 0,5-2 0,6 4 0,-3 0-28,0 0-51,7 0-2,-11-3-3,-3 0-8,-9-2-3</inkml:trace>
        </inkml:traceGroup>
        <inkml:traceGroup>
          <inkml:annotationXML>
            <emma:emma xmlns:emma="http://www.w3.org/2003/04/emma" version="1.0">
              <emma:interpretation id="{8E9F85E7-E859-45FA-9AF3-B5FA52FF0FE4}" emma:medium="tactile" emma:mode="ink">
                <msink:context xmlns:msink="http://schemas.microsoft.com/ink/2010/main" type="inkWord" rotatedBoundingBox="13674,6839 14074,6831 14093,7700 13693,7708"/>
              </emma:interpretation>
              <emma:one-of disjunction-type="recognition" id="oneOf55">
                <emma:interpretation id="interp275" emma:lang="ko-KR" emma:confidence="0">
                  <emma:literal>[</emma:literal>
                </emma:interpretation>
                <emma:interpretation id="interp276" emma:lang="ko-KR" emma:confidence="0">
                  <emma:literal>〔</emma:literal>
                </emma:interpretation>
                <emma:interpretation id="interp277" emma:lang="ko-KR" emma:confidence="0">
                  <emma:literal>「</emma:literal>
                </emma:interpretation>
                <emma:interpretation id="interp278" emma:lang="ko-KR" emma:confidence="0">
                  <emma:literal>1</emma:literal>
                </emma:interpretation>
                <emma:interpretation id="interp279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101431.3781">11000 3660 31,'11'-4'70,"-11"4"-1,6-9-4,-11 6-2,-13-11-9,-5 19-45,-7 6-7,-6 5 0,-3-4 3,-3 5 3,4-7 4,1 1-1,14-5 0,-1-6-2,13 0-1,0 3 1,11-3-6,0 0-3,10 2-2,2 3-1,-2 2 2,2 7 2,-2 5 1,0 7 2,-9 11 2,0 9 2,-2 9 1,-10 8 1,-3 5-10,2 9 11,-6-4 1,6-6-2,-4-8-7,7-9-3,-2-11 0,9-5 0,-3-15 0,5-7 0,0-12 0,3 11 0,5-9 0,6-2 0,5-2 0,3-5 0,3 0 0,-2 2 0,2-3 0,-2 0 0,-5-1 0,-4 8 0,-6-5 0,-8 6-16,16-3-66,-16 3-2,0 0-3,0-14-6,4 6-1</inkml:trace>
        </inkml:traceGroup>
        <inkml:traceGroup>
          <inkml:annotationXML>
            <emma:emma xmlns:emma="http://www.w3.org/2003/04/emma" version="1.0">
              <emma:interpretation id="{F25486D1-9716-46FE-A7B4-75718481407F}" emma:medium="tactile" emma:mode="ink">
                <msink:context xmlns:msink="http://schemas.microsoft.com/ink/2010/main" type="inkWord" rotatedBoundingBox="14159,7157 14497,7150 14504,7478 14165,7485"/>
              </emma:interpretation>
              <emma:one-of disjunction-type="recognition" id="oneOf56">
                <emma:interpretation id="interp280" emma:lang="ko-KR" emma:confidence="0">
                  <emma:literal>0</emma:literal>
                </emma:interpretation>
                <emma:interpretation id="interp281" emma:lang="ko-KR" emma:confidence="0">
                  <emma:literal>ㅇ</emma:literal>
                </emma:interpretation>
                <emma:interpretation id="interp282" emma:lang="ko-KR" emma:confidence="0">
                  <emma:literal>o</emma:literal>
                </emma:interpretation>
                <emma:interpretation id="interp283" emma:lang="ko-KR" emma:confidence="0">
                  <emma:literal>°</emma:literal>
                </emma:interpretation>
                <emma:interpretation id="interp284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01805.7788">11240 3953 26,'0'0'82,"0"9"4,-15 12-3,-6 10-3,-7 21 1,2-8-54,8 0-27,2 2 27,7-9-8,12-9-19,17-15 0,14-9 0,6-8 0,8-15 0,2-8 0,-5-6 0,-2-3 0,-14 0 0,-11 4 0,-13 3 0,-6 6 0,-11 9 0,-9 2 0,-1 10-6,18 6-77,-25 4-3,8 6 0,2-6-8,11 2-3</inkml:trace>
        </inkml:traceGroup>
        <inkml:traceGroup>
          <inkml:annotationXML>
            <emma:emma xmlns:emma="http://www.w3.org/2003/04/emma" version="1.0">
              <emma:interpretation id="{F252588B-B4E2-4461-8CD0-29A6AC27C757}" emma:medium="tactile" emma:mode="ink">
                <msink:context xmlns:msink="http://schemas.microsoft.com/ink/2010/main" type="inkWord" rotatedBoundingBox="14526,7429 14666,7426 14671,7679 14531,7682"/>
              </emma:interpretation>
              <emma:one-of disjunction-type="recognition" id="oneOf57">
                <emma:interpretation id="interp285" emma:lang="ko-KR" emma:confidence="0">
                  <emma:literal>,</emma:literal>
                </emma:interpretation>
                <emma:interpretation id="interp286" emma:lang="ko-KR" emma:confidence="0">
                  <emma:literal>1</emma:literal>
                </emma:interpretation>
                <emma:interpretation id="interp287" emma:lang="ko-KR" emma:confidence="0">
                  <emma:literal>'</emma:literal>
                </emma:interpretation>
                <emma:interpretation id="interp288" emma:lang="ko-KR" emma:confidence="0">
                  <emma:literal>′</emma:literal>
                </emma:interpretation>
                <emma:interpretation id="interp289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102289.3796">11602 4225 10,'6'8'75,"-5"2"-75,-2 6 88,-3 3-5,-9 3-5,-1 12-1,-2-9-40,-1 13-19,-3-12-3,0 1-17,4-7-29,2-10-43,14-10-1,0 0-5,1-4-8,13-16 0</inkml:trace>
        </inkml:traceGroup>
        <inkml:traceGroup>
          <inkml:annotationXML>
            <emma:emma xmlns:emma="http://www.w3.org/2003/04/emma" version="1.0">
              <emma:interpretation id="{6D3BDA43-8560-4664-A3D0-D462ED173B3E}" emma:medium="tactile" emma:mode="ink">
                <msink:context xmlns:msink="http://schemas.microsoft.com/ink/2010/main" type="inkWord" rotatedBoundingBox="14855,6908 15390,6897 15402,7464 14867,7475"/>
              </emma:interpretation>
              <emma:one-of disjunction-type="recognition" id="oneOf58">
                <emma:interpretation id="interp290" emma:lang="ko-KR" emma:confidence="0">
                  <emma:literal>t</emma:literal>
                </emma:interpretation>
                <emma:interpretation id="interp291" emma:lang="ko-KR" emma:confidence="0">
                  <emma:literal>£</emma:literal>
                </emma:interpretation>
                <emma:interpretation id="interp292" emma:lang="ko-KR" emma:confidence="0">
                  <emma:literal>七</emma:literal>
                </emma:interpretation>
                <emma:interpretation id="interp293" emma:lang="ko-KR" emma:confidence="0">
                  <emma:literal>匕</emma:literal>
                </emma:interpretation>
                <emma:interpretation id="interp294" emma:lang="ko-KR" emma:confidence="0">
                  <emma:literal>亡</emma:literal>
                </emma:interpretation>
              </emma:one-of>
            </emma:emma>
          </inkml:annotationXML>
          <inkml:trace contextRef="#ctx0" brushRef="#br0" timeOffset="102741.7804">11922 4231 62,'4'8'74,"-4"-8"1,0 0-1,39 9-1,-35-15-73,3-8 39,1-5-16,2-2-2,2-4-2,2-6-6,0-5-4,-1-3-2,1 1-4,-4-2-2,-1-1-2,-3-1 0,-3 0 0,-3 6 0,0 2 0,-4 5 0,-2 4 1,2 7-2,-2 7 1,6 11 1,-13 3 2,7 15 2,-1 13 0,-1 7 2,1 12 0,0 7-1,3 7-5,3-2 0,2-1 0,13-2 0,1-13 0,13-10 0,-4-13 0,12-7 0,-3-15 0,9-2 0,-15-20 0,-2-3-50,4 2-34,-11-4-1,1 0-6,-12-2-6,0 4 0</inkml:trace>
          <inkml:trace contextRef="#ctx0" brushRef="#br0" timeOffset="102975.7807">11887 3999 56,'-31'16'86,"3"-2"-4,12-2-4,9-4-2,12-8 0,46-8-56,-20-1-11,7-4-2,6 2-2,5-3 0,-1 2-3,-3 0-8,-1 5-30,-5 4-39,-12 0-3,0 1-5,-12-2-4,0-1-5</inkml:trace>
        </inkml:traceGroup>
        <inkml:traceGroup>
          <inkml:annotationXML>
            <emma:emma xmlns:emma="http://www.w3.org/2003/04/emma" version="1.0">
              <emma:interpretation id="{11E8F96C-0CCD-4CC5-98A7-72B891567A25}" emma:medium="tactile" emma:mode="ink">
                <msink:context xmlns:msink="http://schemas.microsoft.com/ink/2010/main" type="inkWord" rotatedBoundingBox="15595,6783 15868,6778 15887,7689 15614,7695"/>
              </emma:interpretation>
              <emma:one-of disjunction-type="recognition" id="oneOf59">
                <emma:interpretation id="interp295" emma:lang="ko-KR" emma:confidence="0">
                  <emma:literal>)</emma:literal>
                </emma:interpretation>
                <emma:interpretation id="interp296" emma:lang="ko-KR" emma:confidence="0">
                  <emma:literal>]</emma:literal>
                </emma:interpretation>
                <emma:interpretation id="interp297" emma:lang="ko-KR" emma:confidence="0">
                  <emma:literal>’</emma:literal>
                </emma:interpretation>
                <emma:interpretation id="interp298" emma:lang="ko-KR" emma:confidence="0">
                  <emma:literal>J</emma:literal>
                </emma:interpretation>
                <emma:interpretation id="interp299" emma:lang="ko-KR" emma:confidence="0">
                  <emma:literal>〕</emma:literal>
                </emma:interpretation>
              </emma:one-of>
            </emma:emma>
          </inkml:annotationXML>
          <inkml:trace contextRef="#ctx0" brushRef="#br0" timeOffset="103599.7819">12559 3611 58,'-9'-5'73,"9"5"-3,-12-4-4,12 4-3,39-3-38,-28 0-8,5 2-10,2-1-7,4 0-1,0-2 1,2 2 1,-4-1-1,-1 2 0,-3-1 1,-7 1-1,0 0 1,-9 1-2,8 0 0,-8 0 1,3 7 2,-1 7 4,2 7 2,2 16 3,0 7 1,0 16 4,1 4 1,-1 13 1,-1 1-2,-3 5-16,2-5 14,-7-7-2,0-8-12,-2-10 0,-1-8 0,-5-9 0,0-9 0,-7-7 0,-1-7 0,-3-4 0,-3-2 0,-2-2 0,-1-4 0,-1-1 0,7 3 0,22-3-61,-19-4-24,13-5-1,2-11-7,8 2-5</inkml:trace>
        </inkml:traceGroup>
        <inkml:traceGroup>
          <inkml:annotationXML>
            <emma:emma xmlns:emma="http://www.w3.org/2003/04/emma" version="1.0">
              <emma:interpretation id="{9A14DA6F-A10F-40B3-9DC7-AB0809C35FD1}" emma:medium="tactile" emma:mode="ink">
                <msink:context xmlns:msink="http://schemas.microsoft.com/ink/2010/main" type="inkWord" rotatedBoundingBox="16617,6998 16740,6995 16747,7333 16625,7336"/>
              </emma:interpretation>
              <emma:one-of disjunction-type="recognition" id="oneOf60">
                <emma:interpretation id="interp300" emma:lang="ko-KR" emma:confidence="0">
                  <emma:literal>:</emma:literal>
                </emma:interpretation>
                <emma:interpretation id="interp301" emma:lang="ko-KR" emma:confidence="0">
                  <emma:literal>;</emma:literal>
                </emma:interpretation>
                <emma:interpretation id="interp302" emma:lang="ko-KR" emma:confidence="0">
                  <emma:literal>ⅰ</emma:literal>
                </emma:interpretation>
                <emma:interpretation id="interp303" emma:lang="ko-KR" emma:confidence="0">
                  <emma:literal>i</emma:literal>
                </emma:interpretation>
                <emma:interpretation id="interp30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04988.1844">13560 3796 44,'6'8'79,"-6"-8"0,10 7-1,-10-7-4,12 0 0,-12 0-52,14 0-6,-14 0-2,14 0-2,-14 0-3,16 0-1,-16 0-6,17 4-10,-17-4-35,12 3-33,-1-1-4,-11-2-3,11 0-7,-11 0-3</inkml:trace>
          <inkml:trace contextRef="#ctx0" brushRef="#br0" timeOffset="105175.3847">13606 4035 8,'0'24'79,"0"-3"5,3-6-2,1-5-4,4 7-1,2-10-41,-2-4-12,-8-3-27,11 0-63,1 0-6,-5-10-5,3 2-7,-6-10-5</inkml:trace>
        </inkml:traceGroup>
        <inkml:traceGroup>
          <inkml:annotationXML>
            <emma:emma xmlns:emma="http://www.w3.org/2003/04/emma" version="1.0">
              <emma:interpretation id="{8694970B-DA5A-4278-ACC8-2A5AAA8A3B85}" emma:medium="tactile" emma:mode="ink">
                <msink:context xmlns:msink="http://schemas.microsoft.com/ink/2010/main" type="inkWord" rotatedBoundingBox="17696,6819 18689,6798 18704,7504 17711,7525"/>
              </emma:interpretation>
              <emma:one-of disjunction-type="recognition" id="oneOf61">
                <emma:interpretation id="interp305" emma:lang="ko-KR" emma:confidence="0">
                  <emma:literal>따</emma:literal>
                </emma:interpretation>
                <emma:interpretation id="interp306" emma:lang="ko-KR" emma:confidence="0">
                  <emma:literal>此</emma:literal>
                </emma:interpretation>
                <emma:interpretation id="interp307" emma:lang="ko-KR" emma:confidence="0">
                  <emma:literal>"</emma:literal>
                </emma:interpretation>
                <emma:interpretation id="interp308" emma:lang="ko-KR" emma:confidence="0">
                  <emma:literal>빠</emma:literal>
                </emma:interpretation>
                <emma:interpretation id="interp309" emma:lang="ko-KR" emma:confidence="0">
                  <emma:literal>단</emma:literal>
                </emma:interpretation>
              </emma:one-of>
            </emma:emma>
          </inkml:annotationXML>
          <inkml:trace contextRef="#ctx0" brushRef="#br0" timeOffset="116828.6052">14912 3991 59,'-8'8'77,"8"-8"-1,0 0 0,0 0-30,0 0-3,0 0-3,10 0-9,-10 0-10,0 0-8,9 0-2,-9 0-3,10-11-3,-10 11 0,12-13-5,-3 3 0,-2-5 0,1-1 0,0-3 0,-2-1 0,-2-2 0,-3-2 0,1 0 0,-2 3 0,-6 1 0,-2 4 0,-5 6 0,-5 7 0,-2 3 0,-4 13-5,-3 9 1,-5 9 4,-5 11 1,2 6 2,2 6 2,7-1-5,1 4 0,9-3 0,1-9 0,13-4 0,1-14 0,6-4 0,5-14 0,8-6 0,3-9 0,5-13 0,1-6 0,4-10 0,2-6 0,4-11 0,-3-1 0,-5-6 0,-2 0 0,-4 4 0,-4 3 0,-2 5 0,-6 2 0,-4 10 0,-2 9 0,-2 6 0,-3 7 0,0 2 0,0 11 0,0 0 0,-3 9 0,1 13 0,-4 8 0,0 9 0,1 7 0,-3 11 0,2 1 0,2 1 0,1-2 0,3-4 0,3-5 0,7-11 0,2-4 0,6-9 0,7-12 0,4-9 0,-2-3 0,5-7 0,-3-8 0,3-2-47,-2-2-36,-5-5-1,-2 6-4,-6-3-5,2 2 1</inkml:trace>
          <inkml:trace contextRef="#ctx0" brushRef="#br0" timeOffset="117156.2058">15477 3632 42,'0'-14'71,"5"5"-2,-5 0-1,0 9 0,-10 8-28,0 10-5,5 16-7,-8 6-5,0 13-2,-4 5 2,2 8 0,1 3-23,2-1 0,9-6 0,3 0 0,10-9 0,5-13 0,7-8 0,3-11 0,5-4 0,-1-12 0,1-12-18,-2-6 18,-5-8-86,-1 0-3,-8-8-2,1 4-6,-5-10-1</inkml:trace>
        </inkml:traceGroup>
        <inkml:traceGroup>
          <inkml:annotationXML>
            <emma:emma xmlns:emma="http://www.w3.org/2003/04/emma" version="1.0">
              <emma:interpretation id="{1A3DEE41-383F-48A6-8523-2355B5BD573A}" emma:medium="tactile" emma:mode="ink">
                <msink:context xmlns:msink="http://schemas.microsoft.com/ink/2010/main" type="inkWord" rotatedBoundingBox="18565,6885 19370,6868 19383,7524 18579,7541"/>
              </emma:interpretation>
              <emma:one-of disjunction-type="recognition" id="oneOf62">
                <emma:interpretation id="interp310" emma:lang="ko-KR" emma:confidence="0">
                  <emma:literal>여</emma:literal>
                </emma:interpretation>
                <emma:interpretation id="interp311" emma:lang="ko-KR" emma:confidence="0">
                  <emma:literal>엥</emma:literal>
                </emma:interpretation>
                <emma:interpretation id="interp312" emma:lang="ko-KR" emma:confidence="0">
                  <emma:literal>엄</emma:literal>
                </emma:interpretation>
                <emma:interpretation id="interp313" emma:lang="ko-KR" emma:confidence="0">
                  <emma:literal>〃</emma:literal>
                </emma:interpretation>
                <emma:interpretation id="interp314" emma:lang="ko-KR" emma:confidence="0">
                  <emma:literal>㈋</emma:literal>
                </emma:interpretation>
              </emma:one-of>
            </emma:emma>
          </inkml:annotationXML>
          <inkml:trace contextRef="#ctx0" brushRef="#br0" timeOffset="117593.0065">15546 4122 27,'-11'22'84,"0"-1"0,8 9 3,1-11-4,3-2 1,2-9-46,13-8-38,9 0 24,3-13-24,2-7 0,3-17 0,3-5 0,3-4 0,-1 0 0,-2-4 0,-6 0 0,-6 5-5,-6-1-8,-6 5 1,-6 9 3,-6 5 2,0 6 4,-6 7 4,-4 8 2,-1 6 2,-1 3 0,0 12 3,-1 4 0,4 7 0,-1 6 0,2 5-5,2 3-3,3 3 0,3 5 0,4-3 0,5-3 0,2 1 0,5-7 0,9-3 0,8-5 0,-5-13 0,10-4 0,-11-11 0,10-1-82,-1-8-2,-1-6-3,-8-5-5,-12-5-7</inkml:trace>
          <inkml:trace contextRef="#ctx0" brushRef="#br0" timeOffset="117858.207">15746 4015 11,'-23'4'76,"5"0"3,7-1-2,11-3-3,0 0 2,-22-2-43,35-4-10,14 1-5,7-3-6,5-1-1,3 0-1,4 1-2,2 3-5,-7-3-3,-1 7-11,-11-2-18,-5 1-47,-1 2-3,-12-1-3,0-1-6,-11 2-3</inkml:trace>
          <inkml:trace contextRef="#ctx0" brushRef="#br0" timeOffset="118123.4074">16144 3679 43,'13'-9'80,"-1"9"1,5 0-3,2 10-3,2 7 3,8 4-54,-7 14-5,-6 5-1,1 11-3,-10 7-15,-6 6 0,-2 5 0,-16 0 0,2 0 0,-11-12-19,2-14-61,2-8-3,3-19-3,5-14-8,-1-14 94,14-14-99</inkml:trace>
        </inkml:traceGroup>
        <inkml:traceGroup>
          <inkml:annotationXML>
            <emma:emma xmlns:emma="http://www.w3.org/2003/04/emma" version="1.0">
              <emma:interpretation id="{68356CA4-F168-4E13-A767-8CD5B293B746}" emma:medium="tactile" emma:mode="ink">
                <msink:context xmlns:msink="http://schemas.microsoft.com/ink/2010/main" type="inkWord" rotatedBoundingBox="19769,7053 20301,7041 20305,7250 19774,7262"/>
              </emma:interpretation>
              <emma:one-of disjunction-type="recognition" id="oneOf63">
                <emma:interpretation id="interp315" emma:lang="ko-KR" emma:confidence="0">
                  <emma:literal>그</emma:literal>
                </emma:interpretation>
                <emma:interpretation id="interp316" emma:lang="ko-KR" emma:confidence="0">
                  <emma:literal>=</emma:literal>
                </emma:interpretation>
                <emma:interpretation id="interp317" emma:lang="ko-KR" emma:confidence="0">
                  <emma:literal>고</emma:literal>
                </emma:interpretation>
                <emma:interpretation id="interp318" emma:lang="ko-KR" emma:confidence="0">
                  <emma:literal>느</emma:literal>
                </emma:interpretation>
                <emma:interpretation id="interp31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18731.8085">16778 3850 31,'-12'0'66,"12"0"3,-14 2 3,14-2-2,0 0-20,0 0-17,10 11-8,1-6-3,5 0-2,1 2-2,4-6-3,2 8-6,-1-8-8,0 5-15,-1 0-33,-3-1-31,0-1 0,-7-1-5,1 0-7,-12-3-1</inkml:trace>
          <inkml:trace contextRef="#ctx0" brushRef="#br0" timeOffset="118934.6089">16769 4000 6,'-20'14'70,"2"-5"5,9 3 2,3-4-1,6-8 0,13 11-33,7-9-23,12-1 2,8-1-2,8 0-3,6-3-8,2-2-9,4 2 0,-12-2 0,0-1-79,-4 3-1,-13 1-3,-8-1-6,-9-2-6</inkml:trace>
        </inkml:traceGroup>
        <inkml:traceGroup>
          <inkml:annotationXML>
            <emma:emma xmlns:emma="http://www.w3.org/2003/04/emma" version="1.0">
              <emma:interpretation id="{EE3E5E49-D25A-4254-9418-4109158A7DE9}" emma:medium="tactile" emma:mode="ink">
                <msink:context xmlns:msink="http://schemas.microsoft.com/ink/2010/main" type="inkWord" rotatedBoundingBox="20907,6602 21413,6591 21440,7832 20933,7843"/>
              </emma:interpretation>
              <emma:one-of disjunction-type="recognition" id="oneOf64">
                <emma:interpretation id="interp320" emma:lang="ko-KR" emma:confidence="0">
                  <emma:literal>S</emma:literal>
                </emma:interpretation>
                <emma:interpretation id="interp321" emma:lang="ko-KR" emma:confidence="0">
                  <emma:literal>s</emma:literal>
                </emma:interpretation>
                <emma:interpretation id="interp322" emma:lang="ko-KR" emma:confidence="0">
                  <emma:literal>6</emma:literal>
                </emma:interpretation>
                <emma:interpretation id="interp323" emma:lang="ko-KR" emma:confidence="0">
                  <emma:literal>j</emma:literal>
                </emma:interpretation>
                <emma:interpretation id="interp32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119667.8102">18319 3421 56,'15'-6'74,"-2"2"-1,-13 4-4,9-10-2,-9 10-41,0 0-3,-12-10-11,-1 10-4,-3 0-3,-3 0 0,-5 4-1,-2 5 1,0 5 0,0 3 2,-1 10 1,0 1-1,6 11-1,5 1-1,5 4 1,2 3 0,7 3 0,3 3 0,11-2-3,8 4 1,4-2 0,5 4 0,4 3 0,-1 0-4,-3 4 3,3 3-3,-16-7 0,-6 0 0,-11-2 0,-13-6 0,-15-8 0,-7-2 0,-9-11 0,-6-5 0,0-5 0,0-8 0,0-11 0,4-2-56,16-3-29,7-12-3,15-5-6,4-13-6</inkml:trace>
        </inkml:traceGroup>
        <inkml:traceGroup>
          <inkml:annotationXML>
            <emma:emma xmlns:emma="http://www.w3.org/2003/04/emma" version="1.0">
              <emma:interpretation id="{BEF0C9B2-9506-4B22-BB1F-2E91B9D587B5}" emma:medium="tactile" emma:mode="ink">
                <msink:context xmlns:msink="http://schemas.microsoft.com/ink/2010/main" type="inkWord" rotatedBoundingBox="21372,7906 21707,7899 21712,8136 21377,8143"/>
              </emma:interpretation>
              <emma:one-of disjunction-type="recognition" id="oneOf65">
                <emma:interpretation id="interp325" emma:lang="ko-KR" emma:confidence="0">
                  <emma:literal>.</emma:literal>
                </emma:interpretation>
                <emma:interpretation id="interp326" emma:lang="ko-KR" emma:confidence="0">
                  <emma:literal>o</emma:literal>
                </emma:interpretation>
                <emma:interpretation id="interp327" emma:lang="ko-KR" emma:confidence="0">
                  <emma:literal>0</emma:literal>
                </emma:interpretation>
                <emma:interpretation id="interp328" emma:lang="ko-KR" emma:confidence="0">
                  <emma:literal>。</emma:literal>
                </emma:interpretation>
                <emma:interpretation id="interp329" emma:lang="ko-KR" emma:confidence="0">
                  <emma:literal>ㅇ</emma:literal>
                </emma:interpretation>
              </emma:one-of>
            </emma:emma>
          </inkml:annotationXML>
          <inkml:trace contextRef="#ctx0" brushRef="#br0" timeOffset="123302.6165">18465 4706 20,'-8'-3'55,"8"3"6,0 0 3,-33-1-26,33 1-5,0 0 0,0 0-2,-4 9-4,4 0 0,-5 4-5,0 4-2,-2 2 1,3 7-1,-4-1-5,4 1-4,2 1-1,2-3-7,6-6-3,9-1 0,8-10 0,5-7 0,8-7 0,-1-6 0,0-7 0,-2-3 0,-7 0 0,-7-3 0,-9 6 0,-10 0 0,-3 1 0,-10 7 0,-8 5 0,-7 4 0,-2 3 0,-2 0 0,-2 1 0,-2 5 0,4 6 0,2-6-34,2 0-48,11 4-2,-1-10-4,18 0-4,-13 5 0</inkml:trace>
        </inkml:traceGroup>
        <inkml:traceGroup>
          <inkml:annotationXML>
            <emma:emma xmlns:emma="http://www.w3.org/2003/04/emma" version="1.0">
              <emma:interpretation id="{415BAFAC-B211-460C-87FB-C10BF11E1291}" emma:medium="tactile" emma:mode="ink">
                <msink:context xmlns:msink="http://schemas.microsoft.com/ink/2010/main" type="inkWord" rotatedBoundingBox="21513,6526 22050,6515 22059,6976 21522,6988"/>
              </emma:interpretation>
              <emma:one-of disjunction-type="recognition" id="oneOf66">
                <emma:interpretation id="interp330" emma:lang="ko-KR" emma:confidence="0">
                  <emma:literal>‘</emma:literal>
                </emma:interpretation>
                <emma:interpretation id="interp331" emma:lang="ko-KR" emma:confidence="0">
                  <emma:literal>“</emma:literal>
                </emma:interpretation>
                <emma:interpretation id="interp332" emma:lang="ko-KR" emma:confidence="0">
                  <emma:literal>"</emma:literal>
                </emma:interpretation>
                <emma:interpretation id="interp333" emma:lang="ko-KR" emma:confidence="0">
                  <emma:literal>℃</emma:literal>
                </emma:interpretation>
                <emma:interpretation id="interp334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124207.4181">18669 3661 68,'-3'20'79,"1"0"-2,-1 1-1,0-3-4,2-5-31,1 0-11,0-2-6,0-11-6,7 1-3,-1-5-4,5-8-11,-2-11 0,3-1 0,-2-6 0,1-4 0,-2-4 0,1 0 0,-2-5 0,-2-1 0,2 6 0,-4 3 0,2 3 0,-3 3-3,-2 10-2,-1 2 1,0 17 1,0 0 0,0 0 2,-4 4 0,-2 16 3,-2 4 0,1 11 2,-1 5 2,2 4 0,2 3-6,4 3 0,0-4 0,6-4 0,5-7 0,4-5 0,3-9 0,1-7 0,5-6 0,-1-8 0,4-10-40,2 2-40,-4-8-3,3-2-5,-12-4-5,1 0-2</inkml:trace>
          <inkml:trace contextRef="#ctx0" brushRef="#br0" timeOffset="124457.0186">18517 3544 51,'-27'2'80,"9"3"-1,6-3-3,12-2-1,1 29-1,22-31-52,13-3-6,8-4-3,7 3-1,4-3-2,3 0-7,-1 3-3,-5-2-14,-11-35-43,-2 54-22,-13-11-1,-1 0-7,-10-2-5,-2 0 0</inkml:trace>
        </inkml:traceGroup>
        <inkml:traceGroup>
          <inkml:annotationXML>
            <emma:emma xmlns:emma="http://www.w3.org/2003/04/emma" version="1.0">
              <emma:interpretation id="{C9C39455-2BF2-430E-9F75-6AFB4CDAAF6B}" emma:medium="tactile" emma:mode="ink">
                <msink:context xmlns:msink="http://schemas.microsoft.com/ink/2010/main" type="inkWord" rotatedBoundingBox="22299,6891 22648,6884 22659,7407 22310,7415"/>
              </emma:interpretation>
              <emma:one-of disjunction-type="recognition" id="oneOf67">
                <emma:interpretation id="interp335" emma:lang="ko-KR" emma:confidence="0">
                  <emma:literal>V</emma:literal>
                </emma:interpretation>
                <emma:interpretation id="interp336" emma:lang="ko-KR" emma:confidence="0">
                  <emma:literal>v</emma:literal>
                </emma:interpretation>
                <emma:interpretation id="interp337" emma:lang="ko-KR" emma:confidence="0">
                  <emma:literal>ⅴ</emma:literal>
                </emma:interpretation>
                <emma:interpretation id="interp338" emma:lang="ko-KR" emma:confidence="0">
                  <emma:literal>Ⅴ</emma:literal>
                </emma:interpretation>
                <emma:interpretation id="interp339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25346.2201">19257 3839 55,'-4'-10'67,"0"1"5,4 9 1,-5-14-30,5 14-6,0-8-9,0 8-4,0 11-3,0 9-3,1 9-4,0 7-3,6 4-1,-1 7 2,2 3 0,-1-5-2,1-1-6,3-8-4,4-7 0,-1-10 0,1-12 0,2-7 0,1-8 0,0-10 0,2-7 0,-3-8 0,0-2 0,-1-5 0,-2 3 0,2-3 0,-2 0 0,-3 3 0,2 2 0,-1 4 0,-4 2 0,-1 4 0,0 9 0,-6-4 0,2 5-75,4 5-11,-1-2 0,2 1-6,-5-1-4</inkml:trace>
        </inkml:traceGroup>
        <inkml:traceGroup>
          <inkml:annotationXML>
            <emma:emma xmlns:emma="http://www.w3.org/2003/04/emma" version="1.0">
              <emma:interpretation id="{ABAA9F4A-E5BA-479C-80D2-463FE5E9D99C}" emma:medium="tactile" emma:mode="ink">
                <msink:context xmlns:msink="http://schemas.microsoft.com/ink/2010/main" type="inkWord" rotatedBoundingBox="22724,6765 23026,6759 23040,7404 22738,7410"/>
              </emma:interpretation>
              <emma:one-of disjunction-type="recognition" id="oneOf68">
                <emma:interpretation id="interp340" emma:lang="ko-KR" emma:confidence="0">
                  <emma:literal>(</emma:literal>
                </emma:interpretation>
                <emma:interpretation id="interp341" emma:lang="ko-KR" emma:confidence="0">
                  <emma:literal>C</emma:literal>
                </emma:interpretation>
                <emma:interpretation id="interp342" emma:lang="ko-KR" emma:confidence="0">
                  <emma:literal>‘</emma:literal>
                </emma:interpretation>
                <emma:interpretation id="interp343" emma:lang="ko-KR" emma:confidence="0">
                  <emma:literal>1</emma:literal>
                </emma:interpretation>
                <emma:interpretation id="interp34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25627.0206">19853 3560 17,'8'0'58,"-8"0"9,6 8 3,-9 8 4,-7 12-30,-8 4-9,-1 15 2,-4 1 0,-4 10-6,3-2-6,-1 6-9,5-4-16,5-6 0,10-5 0,5-8 0,7-4 0,22-6 0,-3-15 0,12-5-27,2-3-54,4-6-3,-4 0-3,2-6-7,-4-4-5</inkml:trace>
        </inkml:traceGroup>
        <inkml:traceGroup>
          <inkml:annotationXML>
            <emma:emma xmlns:emma="http://www.w3.org/2003/04/emma" version="1.0">
              <emma:interpretation id="{61EA90D6-3207-44AC-AF11-D6EC5262D953}" emma:medium="tactile" emma:mode="ink">
                <msink:context xmlns:msink="http://schemas.microsoft.com/ink/2010/main" type="inkWord" rotatedBoundingBox="22914,6783 23546,6769 23562,7537 22930,7551"/>
              </emma:interpretation>
              <emma:one-of disjunction-type="recognition" id="oneOf69">
                <emma:interpretation id="interp345" emma:lang="ko-KR" emma:confidence="0">
                  <emma:literal>외</emma:literal>
                </emma:interpretation>
                <emma:interpretation id="interp346" emma:lang="ko-KR" emma:confidence="0">
                  <emma:literal>되</emma:literal>
                </emma:interpretation>
                <emma:interpretation id="interp347" emma:lang="ko-KR" emma:confidence="0">
                  <emma:literal>$</emma:literal>
                </emma:interpretation>
                <emma:interpretation id="interp348" emma:lang="ko-KR" emma:confidence="0">
                  <emma:literal>§</emma:literal>
                </emma:interpretation>
                <emma:interpretation id="interp349" emma:lang="ko-KR" emma:confidence="0">
                  <emma:literal>쐬</emma:literal>
                </emma:interpretation>
              </emma:one-of>
            </emma:emma>
          </inkml:annotationXML>
          <inkml:trace contextRef="#ctx0" brushRef="#br0" timeOffset="126001.4213">20037 4208 27,'0'0'87,"-9"0"-1,9 0-5,-7-16-3,7 5 1,1 0-32,3-4-38,3-7-3,2-2-1,2-6-1,1-4-2,2-8-2,0-4 0,1-2-6,-3-1 1,-4 1 0,-2 4-1,-3 3 1,-2 6 0,-1 12-1,-3 6 3,3 17 3,-12 4 2,6 14 2,1 13 2,-2 8 1,-1 8 0,1 6 4,3 4-7,0-5-4,4 0 0,1-5 0,6-3 0,8-12 0,3-4 0,3-8 0,3-8 0,4-6 0,-2-6 0,2-1 0,-4-7-69,1-8-16,0-4-1,-7-6-7,-1 0-4</inkml:trace>
          <inkml:trace contextRef="#ctx0" brushRef="#br0" timeOffset="126251.0217">19926 3959 46,'-28'7'80,"6"1"-4,11-4-3,11-4 0,10-1 2,13-6-58,13 2-4,10-3-2,3 0-1,9-1 0,-4 2-4,6 4-7,-15 1-11,0-1-24,-9 3-40,-13-4-1,-1-1-6,-11-3-5,-1-5 1</inkml:trace>
          <inkml:trace contextRef="#ctx0" brushRef="#br0" timeOffset="126485.0221">20342 3571 1,'0'0'73,"0"0"5,17 13 3,2 6-2,6 9 1,-9 12-44,10 7-5,-1 15-3,-7 7-8,-10 8-16,-8-2-4,-22 5 0,3-3 0,-14 17-53,7-49-28,2-10-3,2-28-5,8-7 89,1-17-95,14-18-3</inkml:trace>
        </inkml:traceGroup>
        <inkml:traceGroup>
          <inkml:annotationXML>
            <emma:emma xmlns:emma="http://www.w3.org/2003/04/emma" version="1.0">
              <emma:interpretation id="{1D37D06E-43E4-420D-8BAB-A7C6C1BA66C1}" emma:medium="tactile" emma:mode="ink">
                <msink:context xmlns:msink="http://schemas.microsoft.com/ink/2010/main" type="inkWord" rotatedBoundingBox="23815,6665 24838,6644 24853,7345 23829,7367"/>
              </emma:interpretation>
              <emma:one-of disjunction-type="recognition" id="oneOf70">
                <emma:interpretation id="interp350" emma:lang="ko-KR" emma:confidence="0">
                  <emma:literal>아</emma:literal>
                </emma:interpretation>
                <emma:interpretation id="interp351" emma:lang="ko-KR" emma:confidence="0">
                  <emma:literal>언</emma:literal>
                </emma:interpretation>
                <emma:interpretation id="interp352" emma:lang="ko-KR" emma:confidence="0">
                  <emma:literal>연</emma:literal>
                </emma:interpretation>
                <emma:interpretation id="interp353" emma:lang="ko-KR" emma:confidence="0">
                  <emma:literal>此</emma:literal>
                </emma:interpretation>
                <emma:interpretation id="interp354" emma:lang="ko-KR" emma:confidence="0">
                  <emma:literal>比</emma:literal>
                </emma:interpretation>
              </emma:one-of>
            </emma:emma>
          </inkml:annotationXML>
          <inkml:trace contextRef="#ctx0" brushRef="#br0" timeOffset="127405.4238">21134 3888 32,'14'-7'61,"-8"-2"0,-2-3-1,-1 1-1,-14-9-30,5 10-21,-5 0 6,-4 5 2,-9 5 4,-7 7 5,-4 10-1,-6 4 1,0 7 1,-2 7-1,3 4-5,3 1-14,11-2-6,5-4 0,13-2 0,8-6 0,13-5 0,8-7 0,11-7 0,2-7 0,5-5 0,1-15 0,1 0 0,-1-10 0,-4-3 0,0-3 0,-9-5 0,-5-2 0,-2-1 0,-7-2 0,-4-3 0,-5 0 0,-4-4 0,0 6 0,-4 2 0,-5 4 0,1 5 0,-2 5 0,1 11 0,-4 6 0,4 10 0,-1 4 0,0 14 0,2 6 0,0 14 0,1 10 0,-1 8 0,4 6 0,0 3 0,4 1 0,0 0 0,2-3 0,8-4 0,2-11 0,3-10 0,2-5 0,4-8 0,5-8 0,1-7 0,2-6 0,2-6 0,-2-14 0,4-6 0,-2-5 0,0-11 0,-1-10 0,-2-1 0,-8-8 0,1-1-10,-7 2-6,-5 2 2,-3 9 4,-6 6 5,0 11 3,-3 7 4,-2 12 2,-4 10 1,1 9 2,-2 14 1,4 7 0,-3 10 1,4 10 1,-2 8-6,3 6-4,2 2 0,2 0 0,3-2 0,8-6 0,2-7 0,6-12 0,4-7 0,3-10 0,5-10 0,-2-9 0,4 0 0,-3-14 0,0-4-70,2-4-17,-7-5-1,-3-1-7,-8-6-3</inkml:trace>
          <inkml:trace contextRef="#ctx0" brushRef="#br0" timeOffset="127623.8241">21349 3781 78,'-42'7'89,"10"-2"-4,9-1-6,23-4-1,0 0-1,8-7-65,28-2-5,13 2-1,6-4-6,7 2 0,-1-1 0,-2 4-15,-4 0-61,-13-1-3,-8 4-3,-13-3-5,-6 0-7</inkml:trace>
        </inkml:traceGroup>
        <inkml:traceGroup>
          <inkml:annotationXML>
            <emma:emma xmlns:emma="http://www.w3.org/2003/04/emma" version="1.0">
              <emma:interpretation id="{BE4F6D91-0DD0-47EA-885F-1BDC21E751D6}" emma:medium="tactile" emma:mode="ink">
                <msink:context xmlns:msink="http://schemas.microsoft.com/ink/2010/main" type="inkWord" rotatedBoundingBox="25115,6890 25468,6883 25475,7167 25121,7175"/>
              </emma:interpretation>
              <emma:one-of disjunction-type="recognition" id="oneOf71">
                <emma:interpretation id="interp355" emma:lang="ko-KR" emma:confidence="0">
                  <emma:literal>=</emma:literal>
                </emma:interpretation>
                <emma:interpretation id="interp356" emma:lang="ko-KR" emma:confidence="0">
                  <emma:literal>二</emma:literal>
                </emma:interpretation>
                <emma:interpretation id="interp357" emma:lang="ko-KR" emma:confidence="0">
                  <emma:literal>ㄷ</emma:literal>
                </emma:interpretation>
                <emma:interpretation id="interp358" emma:lang="ko-KR" emma:confidence="0">
                  <emma:literal>ㆆ</emma:literal>
                </emma:interpretation>
                <emma:interpretation id="interp35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128388.2255">22121 3706 36,'-12'4'84,"12"-4"-2,-15 5-5,15-5-3,-3 17 2,3-17-51,19 0-7,-1-5-6,5 0-3,1 1-1,5 0 2,-2-1-10,2-1 0,-4 0 0,-3 2 0,-1 2 0,-5-2 0,1 3 0,-5-3 0,2 4-2,-4 0-44,-10 0-34,14 0-3,-14 0-4,0 0-5,-10 5 0</inkml:trace>
          <inkml:trace contextRef="#ctx0" brushRef="#br0" timeOffset="128575.4258">22073 3938 19,'-10'15'77,"10"-6"3,0-9-4,20 10-1,0-10-1,5 0-51,11-2-6,1 0-8,0-4-30,-1-1-47,3-2-1,-6-3-9,3 3-5,-13-5-3</inkml:trace>
        </inkml:traceGroup>
        <inkml:traceGroup>
          <inkml:annotationXML>
            <emma:emma xmlns:emma="http://www.w3.org/2003/04/emma" version="1.0">
              <emma:interpretation id="{5CCFA3A9-D71D-42F1-AC88-B9ECFFCCA622}" emma:medium="tactile" emma:mode="ink">
                <msink:context xmlns:msink="http://schemas.microsoft.com/ink/2010/main" type="inkWord" rotatedBoundingBox="25667,6288 27264,6254 27290,7509 25693,7543"/>
              </emma:interpretation>
              <emma:one-of disjunction-type="recognition" id="oneOf72">
                <emma:interpretation id="interp360" emma:lang="ko-KR" emma:confidence="0">
                  <emma:literal>址</emma:literal>
                </emma:interpretation>
                <emma:interpretation id="interp361" emma:lang="ko-KR" emma:confidence="0">
                  <emma:literal>述</emma:literal>
                </emma:interpretation>
                <emma:interpretation id="interp362" emma:lang="ko-KR" emma:confidence="0">
                  <emma:literal>我</emma:literal>
                </emma:interpretation>
                <emma:interpretation id="interp363" emma:lang="ko-KR" emma:confidence="0">
                  <emma:literal>武</emma:literal>
                </emma:interpretation>
                <emma:interpretation id="interp364" emma:lang="ko-KR" emma:confidence="0">
                  <emma:literal>邱</emma:literal>
                </emma:interpretation>
              </emma:one-of>
            </emma:emma>
          </inkml:annotationXML>
          <inkml:trace contextRef="#ctx0" brushRef="#br0" timeOffset="129012.2266">22704 3753 0,'-14'0'74,"-1"-3"7,1 0 0,1-3-2,4-1 1,9 7-41,-2-11-10,2 11-4,0 0-7,-10-9-13,10 9-5,8-3 0,9 0 0,10 0 0,8 1 0,6-4 0,9 2 0,8 2 0,-2-2 0,1-1 0,-5 2 0,-11 1-4,-6-2-43,25 4-35,-49 2 0,-11-2-7,-8 11-2,-11 0 0</inkml:trace>
          <inkml:trace contextRef="#ctx0" brushRef="#br0" timeOffset="129511.4275">22741 4032 59,'0'0'79,"-15"-3"-2,12-36-4,3 39-2,10-11-20,2 9-35,4 0-4,4 1-5,2 1-1,2 0-1,-1 0 0,-2 4-2,-2 2 1,-1 8-2,-4 3 1,-7 3 0,-5 4 1,-2 4 1,0 3 0,-16 6 2,-6 0 0,-8-4 0,-1-7-7,-6-4 0,3-4 0,-2-5 0,0-6 0,15-7 0,3-3 0,7-1 0,11 4 0,-4-9 0,10 1 0,9 8 0,10 0 0,-2 0 0,9 0 0,2 1 0,5 3 0,1-1 0,-6 5 0,-1-5 0,0 1 0,-4 0 0,-4-1 0,-4 2 0,-2 0 0,-5 0-28,-5-5-52,8 0-4,-9 0-2,5-5-5,-9-5-3</inkml:trace>
          <inkml:trace contextRef="#ctx0" brushRef="#br0" timeOffset="132693.8329">23353 3940 46,'-8'9'58,"8"-9"4,0 0 4,5-19-21,-5 19-13,13 0-5,-1 0-2,-12 0 3,22-5-2,-14-4-5,2 1-4,0-9-4,4-5-4,-2-1-2,-2-3-2,2-3-1,2 0-2,-5-3 0,2-1-1,-4 5-1,-3 1-1,-2 2 0,-2 6-1,-8 3-1,-8 7 1,-4 7-1,-6 2 3,-7 10 0,-2 10 2,1 4 2,1 7 0,1 1 2,6 6-1,6-1 1,9 1-6,11-4 0,4-6 0,9-6 0,5-5 0,5-3 0,5-8 0,1-6 0,-2-2 0,-1-9 0,-1-3 0,-1-3 0,-6 2 0,-3-2 0,-3 3 0,-4 5-5,2 6 1,-10 3 2,10 9 1,-5 8 1,-2 6 2,0 7 0,2 4 2,-5 7 0,0-1-4,-5-1 0,-8 2 0,-2-8 0,-5-1 0,-4-7 0,-1-3 0,-6-9 0,-1-7 0,3-6 0,3-3 0,6-7-12,15-3-70,-1-6-3,6-5-4,9 0-6,13 2-3</inkml:trace>
          <inkml:trace contextRef="#ctx0" brushRef="#br0" timeOffset="133177.4339">23578 4076 6,'0'0'82,"8"12"6,-8-12-5,10 0-1,-10 0-2,7-6-41,1-8-9,0-4-14,-2-3-11,6-7-5,-2-1 0,2-8 0,2-3 0,1-4 0,3-3 0,0-4 0,-2-1 0,-5 2 0,0 1 0,-4 5 0,-3 4 0,-4 7 0,0 8 0,-4 8 0,0 5 0,4 12 0,-12-1 0,8 6 0,-1 13 0,0 9 0,1 9 0,-2 8 0,4 9 0,2 6 0,0 1 0,0-1 0,6-3 0,1-4 0,3-9 0,1-7 0,0-8 0,1-7 0,-1-5 0,7-6 0,-2-4 0,1-3 0,-3-3 0,6 0-16,10 0-67,-14-9-4,1 1-3,-12-2-3,2-2-4</inkml:trace>
          <inkml:trace contextRef="#ctx0" brushRef="#br0" timeOffset="133458.2343">23534 3750 13,'-22'-6'83,"6"1"2,5 1-4,11 4-4,0-13 0,18 3-42,7 3-15,8 3-7,7-3-6,6 3 0,2-1 0,-1 1-1,-3 0-6,-4 2 0,-10-3-11,-2-5-40,-9 6-27,-7-1-3,-2 0-5,-7-6-4,1 2-4</inkml:trace>
          <inkml:trace contextRef="#ctx0" brushRef="#br0" timeOffset="133957.4353">23921 3320 7,'-11'-9'76,"11"9"3,-6-12-3,6 12-4,0-18 1,6 10-46,8-1-8,1 3-9,0-3-3,3 5-3,3 1-1,-4 3-2,3 5-1,-6 8-1,-2 0-1,-7 8 0,0 6 2,-7 3 1,-7 1 1,-5 1 2,-4-4 1,1-2 0,1-3 1,2-3 1,2-6 0,7-5 1,5 1-1,6-4-1,11-1-2,0 0-4,7-4 0,2 1 0,3-2 0,1 0 0,-2-2 0,1 1-20,-6-1-35,-5 2-27,-7 0-1,-11 0-6,0 0-4,0 0 4</inkml:trace>
          <inkml:trace contextRef="#ctx0" brushRef="#br0" timeOffset="141164.6479">22803 3176 61,'-12'-10'70,"12"10"2,-6 6-2,6-6-27,0-5-4,0 5-5,3-11-10,-3 11-4,3-10-5,-3 10-4,4-14-2,-4 14-2,4-14 0,-4 14-2,6-14 0,-6 14 0,7-12-1,-7 12 0,2-10-2,-2 10-3,0 0-1,0 0-1,2 6 0,-2 10-1,0 6 0,-2 5 2,2 7 1,-2 2 3,-3 3 1,1-3 1,2-3 1,2-4 0,-3-4 0,1-5-5,0-4 0,2-6 0,0 1 0,0-11 0,0 10 0,0-10 0,0 0 0,0 0 0,0 0 0,0 0 0,0 0 0,0 0 0,0 0 0,0 0-56,0-5-29,-5-7-2,3 4-6,-5-6-4,5-1 4</inkml:trace>
        </inkml:traceGroup>
      </inkml:traceGroup>
      <inkml:traceGroup>
        <inkml:annotationXML>
          <emma:emma xmlns:emma="http://www.w3.org/2003/04/emma" version="1.0">
            <emma:interpretation id="{48ED5BD1-99CA-43AE-8CFC-A139C42F0621}" emma:medium="tactile" emma:mode="ink">
              <msink:context xmlns:msink="http://schemas.microsoft.com/ink/2010/main" type="line" rotatedBoundingBox="5458,9084 6974,8229 7319,8841 5802,9695"/>
            </emma:interpretation>
          </emma:emma>
        </inkml:annotationXML>
        <inkml:traceGroup>
          <inkml:annotationXML>
            <emma:emma xmlns:emma="http://www.w3.org/2003/04/emma" version="1.0">
              <emma:interpretation id="{F1DC46FA-B223-4D20-B5F2-7921A201DA05}" emma:medium="tactile" emma:mode="ink">
                <msink:context xmlns:msink="http://schemas.microsoft.com/ink/2010/main" type="inkWord" rotatedBoundingBox="5458,9084 6974,8229 7319,8841 5802,9695"/>
              </emma:interpretation>
              <emma:one-of disjunction-type="recognition" id="oneOf73">
                <emma:interpretation id="interp365" emma:lang="ko-KR" emma:confidence="0">
                  <emma:literal>%</emma:literal>
                </emma:interpretation>
                <emma:interpretation id="interp366" emma:lang="ko-KR" emma:confidence="0">
                  <emma:literal>;</emma:literal>
                </emma:interpretation>
                <emma:interpretation id="interp367" emma:lang="ko-KR" emma:confidence="0">
                  <emma:literal>×</emma:literal>
                </emma:interpretation>
                <emma:interpretation id="interp368" emma:lang="ko-KR" emma:confidence="0">
                  <emma:literal>…</emma:literal>
                </emma:interpretation>
                <emma:interpretation id="interp36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393417.091">3882 5470 0,'0'-21'67,"0"21"1,-1-22-1,1 11-3,-3-2-4,3 4-40,0-1-8,3 2-5,-3 8-1,7-13-2,-7 13 1,8-12 0,-8 12 0,0 0 3,0 0 3,8 14 1,-8 11 0,-5 7 0,-4 9 0,-6 6 0,0 6 0,-3-2-4,-2 3-3,-1-9-2,2-7 0,2-8-1,2-8-2,5-7-4,10-15-7,0 0-29,13-1-35,-5-16-2,6-8-5,0-8-4,5-3-4</inkml:trace>
          <inkml:trace contextRef="#ctx0" brushRef="#br1" timeOffset="393604.2913">3917 5398 3,'0'0'84,"0"0"2,12-2-3,-12 2-4,19 8-2,-2 2-2,10 6-67,4 9-4,5 1-4,-1 3-8,4 1-16,0 1-27,-8-8-26,-2-3-2,-14-5-5,-1-5-5,-14-10 3</inkml:trace>
          <inkml:trace contextRef="#ctx0" brushRef="#br1" timeOffset="394540.293">2631 5782 25,'-7'-11'49,"7"11"0,-5-12 1,5 12-22,0 0 4,1 6 3,3 12-2,0 9 0,3 6 2,1 13 1,1 8-2,0 6-6,0 5-7,0-1-8,-2-2-3,0-4-10,0-6 0,-6-10 0,1-8 0,-2-10 0,0-8 0,0-16 0,0 0 0,0 0 0,0-25 0,5-5 0,3-6 0,5-6 0,1-3 0,5 2 0,3 1 0,3 5 0,1 11 0,1 8 0,5 12 0,-4 7 0,-2 14 0,-7 8 0,-5 9 0,-11 3 0,-6 5 0,-12-1 0,-11-4 0,-7-4 0,-7-3 0,2-7 0,-2-5 0,9-6-5,6-5-77,4-5-2,12 0-3,4-14-5,8-2-7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6:56.081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66F81B8-931A-4844-907C-BE539167B431}" emma:medium="tactile" emma:mode="ink">
          <msink:context xmlns:msink="http://schemas.microsoft.com/ink/2010/main" type="writingRegion" rotatedBoundingBox="15472,9989 22136,9698 22281,13013 15616,13304"/>
        </emma:interpretation>
      </emma:emma>
    </inkml:annotationXML>
    <inkml:traceGroup>
      <inkml:annotationXML>
        <emma:emma xmlns:emma="http://www.w3.org/2003/04/emma" version="1.0">
          <emma:interpretation id="{FBEFEA4E-4A13-4A91-B529-28BF6BFC6095}" emma:medium="tactile" emma:mode="ink">
            <msink:context xmlns:msink="http://schemas.microsoft.com/ink/2010/main" type="paragraph" rotatedBoundingBox="18246,9870 21735,9690 21766,10281 18276,104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9447ED9-11C8-41CC-B996-61CF9D11E18D}" emma:medium="tactile" emma:mode="ink">
              <msink:context xmlns:msink="http://schemas.microsoft.com/ink/2010/main" type="line" rotatedBoundingBox="18246,9870 21735,9690 21766,10281 18276,10461"/>
            </emma:interpretation>
          </emma:emma>
        </inkml:annotationXML>
        <inkml:traceGroup>
          <inkml:annotationXML>
            <emma:emma xmlns:emma="http://www.w3.org/2003/04/emma" version="1.0">
              <emma:interpretation id="{54608D34-8034-4F1A-B3D0-4A3ABF149CFB}" emma:medium="tactile" emma:mode="ink">
                <msink:context xmlns:msink="http://schemas.microsoft.com/ink/2010/main" type="inkWord" rotatedBoundingBox="18246,9870 18903,9836 18933,10427 18276,10461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c</emma:literal>
                </emma:interpretation>
                <emma:interpretation id="interp2" emma:lang="ko-KR" emma:confidence="0">
                  <emma:literal>으</emma:literal>
                </emma:interpretation>
                <emma:interpretation id="interp3" emma:lang="ko-KR" emma:confidence="0">
                  <emma:literal>오</emma:literal>
                </emma:interpretation>
                <emma:interpretation id="interp4" emma:lang="ko-KR" emma:confidence="0">
                  <emma:literal>e</emma:literal>
                </emma:interpretation>
              </emma:one-of>
            </emma:emma>
          </inkml:annotationXML>
          <inkml:trace contextRef="#ctx0" brushRef="#br0">296 156 35,'13'0'58,"-13"0"6,6-8 0,-6-2 0,15 0-40,-11 2-4,-1-1-2,2-3-2,-2 2 2,1 1-2,-4 0-3,4-1-3,-4 1-1,0-3-3,-4 0-1,-1 1-1,-5 4-2,-2-1-1,-6 7-1,-4 1-1,-3 7 0,-4 7 0,-4 8 1,-3 9 2,-1 5 1,4 5 0,0 3 1,8 3 1,4 5 1,12-2-1,9 2 1,6-7-1,16-5 0,10-5 0,10-6 0,4-7-1,10-8-1,0-8-1,5-5-4,-1-2-6,-2-4-14,-4-7-23,-7 1-34,-3-1-1,-11-4-5,-4 4-5,-11-8 4</inkml:trace>
        </inkml:traceGroup>
        <inkml:traceGroup>
          <inkml:annotationXML>
            <emma:emma xmlns:emma="http://www.w3.org/2003/04/emma" version="1.0">
              <emma:interpretation id="{21800044-F084-4673-AE46-660D698D058D}" emma:medium="tactile" emma:mode="ink">
                <msink:context xmlns:msink="http://schemas.microsoft.com/ink/2010/main" type="inkWord" rotatedBoundingBox="18903,9930 19607,9893 19629,10317 18925,10353"/>
              </emma:interpretation>
              <emma:one-of disjunction-type="recognition" id="oneOf1">
                <emma:interpretation id="interp5" emma:lang="ko-KR" emma:confidence="0">
                  <emma:literal>ㅗ</emma:literal>
                </emma:interpretation>
                <emma:interpretation id="interp6" emma:lang="ko-KR" emma:confidence="0">
                  <emma:literal>t</emma:literal>
                </emma:interpretation>
                <emma:interpretation id="interp7" emma:lang="ko-KR" emma:confidence="0">
                  <emma:literal>+</emma:literal>
                </emma:interpretation>
                <emma:interpretation id="interp8" emma:lang="ko-KR" emma:confidence="0">
                  <emma:literal>가</emma:literal>
                </emma:interpretation>
                <emma:interpretation id="interp9" emma:lang="ko-KR" emma:confidence="0">
                  <emma:literal>크</emma:literal>
                </emma:interpretation>
              </emma:one-of>
            </emma:emma>
          </inkml:annotationXML>
          <inkml:trace contextRef="#ctx0" brushRef="#br0" timeOffset="374.4006">911 114 6,'0'-17'59,"2"3"11,-2 3 1,0 1-5,0 10-31,0 0-6,0 0-2,2 10-1,3 10-3,-5 8-6,3 4-4,0 5 2,-1 0-1,3 6-4,-1-5-2,1-3-3,1-4-1,-2-6-2,1-3 0,2 0-3,-3-9-5,2 0-9,-6-13-16,-30 9-46,67-3-2,-37-6-3,0-4-6,-3-12 0</inkml:trace>
          <inkml:trace contextRef="#ctx0" brushRef="#br0" timeOffset="639.6011">678 355 64,'-16'4'76,"7"-4"-1,9 0-1,0-7-1,9 4-42,16-1-7,4 0-5,11-2-5,3 3-3,11 2-4,-1 0-2,4 1-1,-5 0-2,-1 1-5,-2 4-5,-7 2-15,-2-5-13,-7 3-39,3 1-2,-4-3-4,1 0-5,-5-3 3</inkml:trace>
        </inkml:traceGroup>
        <inkml:traceGroup>
          <inkml:annotationXML>
            <emma:emma xmlns:emma="http://www.w3.org/2003/04/emma" version="1.0">
              <emma:interpretation id="{5C19F362-51C2-468C-862E-6B8FD721B87C}" emma:medium="tactile" emma:mode="ink">
                <msink:context xmlns:msink="http://schemas.microsoft.com/ink/2010/main" type="inkWord" rotatedBoundingBox="19906,9804 20385,9779 20412,10287 19932,10312"/>
              </emma:interpretation>
              <emma:one-of disjunction-type="recognition" id="oneOf2">
                <emma:interpretation id="interp10" emma:lang="ko-KR" emma:confidence="0">
                  <emma:literal>D</emma:literal>
                </emma:interpretation>
                <emma:interpretation id="interp11" emma:lang="ko-KR" emma:confidence="0">
                  <emma:literal>B</emma:literal>
                </emma:interpretation>
                <emma:interpretation id="interp12" emma:lang="ko-KR" emma:confidence="0">
                  <emma:literal>5</emma:literal>
                </emma:interpretation>
                <emma:interpretation id="interp13" emma:lang="ko-KR" emma:confidence="0">
                  <emma:literal>ㅁ</emma:literal>
                </emma:interpretation>
                <emma:interpretation id="interp1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967.2017">1721 83 0,'0'-9'59,"0"-4"4,0 13 3,0 0 3,4-40-23,2 46-15,-3 10-2,1 7-4,1 3-3,-1 12-1,1-4-4,-3 0-4,5-1-4,-5 1-2,2-6-1,-1-4-2,-1-1-1,0-8-3,0-2-7,-2-13-14,3 15-52,-3-15-4,0 0-3,0 0-5,4-8-5</inkml:trace>
          <inkml:trace contextRef="#ctx0" brushRef="#br0" timeOffset="1310.4023">1669 35 30,'-10'-14'61,"7"-3"10,3 1 1,7-2-1,13 3-37,7 7-2,9 8-4,8 8-1,6 7-3,2 11-4,1-1-5,-4 11-2,2 0-3,-13 9-7,-8-3-3,-11-1 0,-13-5 0,-9-1 0,-15-4 0,-15-1 0,-6-3 0,-12-10 0,0 4 0,-3-8-35,-2-1-46,8-4-4,1-4-4,11-4-4,1-8 0</inkml:trace>
        </inkml:traceGroup>
        <inkml:traceGroup>
          <inkml:annotationXML>
            <emma:emma xmlns:emma="http://www.w3.org/2003/04/emma" version="1.0">
              <emma:interpretation id="{811D736D-0277-4C98-A672-BA310499EF4D}" emma:medium="tactile" emma:mode="ink">
                <msink:context xmlns:msink="http://schemas.microsoft.com/ink/2010/main" type="inkWord" rotatedBoundingBox="20773,9914 21387,9882 21400,10134 20786,10165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二</emma:literal>
                </emma:interpretation>
                <emma:interpretation id="interp17" emma:lang="ko-KR" emma:confidence="0">
                  <emma:literal>그</emma:literal>
                </emma:interpretation>
                <emma:interpretation id="interp18" emma:lang="ko-KR" emma:confidence="0">
                  <emma:literal>z</emma:literal>
                </emma:interpretation>
                <emma:interpretation id="interp19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074.8037">2547 80 26,'-11'0'74,"11"0"3,0 0-1,0 0-3,-9-4-34,9 4-5,6-4-8,5 2-7,7 0-6,3-1-2,7 0-1,5-2-2,8 1 0,-2 0-2,3 3-1,3-2-1,-5 3-2,-2 0-2,-5 0 0,-7 0-6,-1 3-7,-7 1-13,-7 0-20,-11-4-34,0 14-1,-8-6-5,-14-1-2,-3 2 6</inkml:trace>
          <inkml:trace contextRef="#ctx0" brushRef="#br0" timeOffset="2277.604">2547 261 13,'-19'14'69,"11"-2"7,8-12 0,9 9-2,11-9-36,11 0-1,9 0-6,4 0-7,13-2-8,-3-4-5,5 4-3,-7-2-2,1 4-2,-8-2-8,-3 2-15,-7 1-54,-10-1-4,-1 0-2,-12 0-6,1-3-5</inkml:trace>
        </inkml:traceGroup>
        <inkml:traceGroup>
          <inkml:annotationXML>
            <emma:emma xmlns:emma="http://www.w3.org/2003/04/emma" version="1.0">
              <emma:interpretation id="{6B8D411B-909D-4EC2-B804-F81B3119634F}" emma:medium="tactile" emma:mode="ink">
                <msink:context xmlns:msink="http://schemas.microsoft.com/ink/2010/main" type="inkWord" rotatedBoundingBox="21687,9763 21739,9760 21761,10190 21709,10193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2574.0045">3424-60 19,'17'-15'68,"-5"4"4,-2 4 3,-10 7 0,9 12-32,-7 7-4,-2 12-8,0 4-10,-2 7-1,2 3-4,-1 6-5,2-4-4,-1-7-11,9-24-69,-5 22-4,0-13-1,3-5-7,-7-11-5,0-9 0</inkml:trace>
        </inkml:traceGroup>
      </inkml:traceGroup>
    </inkml:traceGroup>
    <inkml:traceGroup>
      <inkml:annotationXML>
        <emma:emma xmlns:emma="http://www.w3.org/2003/04/emma" version="1.0">
          <emma:interpretation id="{68D8551B-564D-4872-88F7-6DC6C5E32C80}" emma:medium="tactile" emma:mode="ink">
            <msink:context xmlns:msink="http://schemas.microsoft.com/ink/2010/main" type="paragraph" rotatedBoundingBox="18165,11185 22068,11059 22087,11653 18184,117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0D4F92-823E-4602-90FE-A585170716AD}" emma:medium="tactile" emma:mode="ink">
              <msink:context xmlns:msink="http://schemas.microsoft.com/ink/2010/main" type="line" rotatedBoundingBox="18165,11185 22068,11059 22087,11653 18184,11779"/>
            </emma:interpretation>
          </emma:emma>
        </inkml:annotationXML>
        <inkml:traceGroup>
          <inkml:annotationXML>
            <emma:emma xmlns:emma="http://www.w3.org/2003/04/emma" version="1.0">
              <emma:interpretation id="{88E2DFCE-4561-40C4-A7A8-50B0E1B959AB}" emma:medium="tactile" emma:mode="ink">
                <msink:context xmlns:msink="http://schemas.microsoft.com/ink/2010/main" type="inkWord" rotatedBoundingBox="18165,11185 18873,11162 18891,11710 18182,11733"/>
              </emma:interpretation>
              <emma:one-of disjunction-type="recognition" id="oneOf5">
                <emma:interpretation id="interp25" emma:lang="ko-KR" emma:confidence="0">
                  <emma:literal>C</emma:literal>
                </emma:interpretation>
                <emma:interpretation id="interp26" emma:lang="ko-KR" emma:confidence="0">
                  <emma:literal>c</emma:literal>
                </emma:interpretation>
                <emma:interpretation id="interp27" emma:lang="ko-KR" emma:confidence="0">
                  <emma:literal>으</emma:literal>
                </emma:interpretation>
                <emma:interpretation id="interp28" emma:lang="ko-KR" emma:confidence="0">
                  <emma:literal>〇</emma:literal>
                </emma:interpretation>
                <emma:interpretation id="interp29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5179.2091">387 1423 7,'0'0'58,"-6"11"8,6-11 0,0 0-1,-11-3-35,11 3-4,0 0-3,0-13-4,0 13-5,1-14-5,-1 14-3,13-18-2,-13 5 0,0 1-1,0-1-1,-6 2-1,-6 2 0,-3 2-1,-11 5-1,-8 2 1,-1 11 2,-4 7 4,-11 10 3,2 6 2,-3 11 3,4-1 1,6 5 0,6 1 1,13 3-2,11-4-8,14-5-6,16-6 0,14-8 0,14-6 0,10-7 0,5-7 0,8-5 0,1-5 0,0-4-11,-5-5-35,-6-2-35,-8-2-2,-12-4-4,-4 1-3,-11-3 1</inkml:trace>
        </inkml:traceGroup>
        <inkml:traceGroup>
          <inkml:annotationXML>
            <emma:emma xmlns:emma="http://www.w3.org/2003/04/emma" version="1.0">
              <emma:interpretation id="{50B1A9C0-6AEC-4B94-9A09-D1086C14F969}" emma:medium="tactile" emma:mode="ink">
                <msink:context xmlns:msink="http://schemas.microsoft.com/ink/2010/main" type="inkWord" rotatedBoundingBox="18995,11311 19473,11295 19487,11737 19009,11753"/>
              </emma:interpretation>
              <emma:one-of disjunction-type="recognition" id="oneOf6">
                <emma:interpretation id="interp30" emma:lang="ko-KR" emma:confidence="0">
                  <emma:literal>+</emma:literal>
                </emma:interpretation>
                <emma:interpretation id="interp31" emma:lang="ko-KR" emma:confidence="0">
                  <emma:literal>十</emma:literal>
                </emma:interpretation>
                <emma:interpretation id="interp32" emma:lang="ko-KR" emma:confidence="0">
                  <emma:literal>÷</emma:literal>
                </emma:interpretation>
                <emma:interpretation id="interp33" emma:lang="ko-KR" emma:confidence="0">
                  <emma:literal>t</emma:literal>
                </emma:interpretation>
                <emma:interpretation id="interp3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491.2096">773 1661 8,'-13'6'74,"1"-5"3,12-1 0,-11 1 0,11-1 0,22-2-43,4-4-8,6 0-6,8-1-5,5 0-2,5-1-4,0 3-5,-1 1-4,-5 3 0,-6 1 0,-8 0 0,-7 6 0,-5-1-5,-7 3-15,-11-8-18,-27 5-40,27-5-2,0 0-4,-13-9-4,2-8 2</inkml:trace>
          <inkml:trace contextRef="#ctx0" brushRef="#br0" timeOffset="5694.01">1048 1447 10,'-19'1'61,"8"10"11,-4 4 4,9 7-3,-1 4-31,6 8-5,-3 4-2,4 5-7,0-1-8,3 1-8,4 1-6,-2-4-10,3-7-24,-1-6-44,7-10-1,-6-11-6,9-6-3,-5-10-6</inkml:trace>
        </inkml:traceGroup>
        <inkml:traceGroup>
          <inkml:annotationXML>
            <emma:emma xmlns:emma="http://www.w3.org/2003/04/emma" version="1.0">
              <emma:interpretation id="{7D9A9C55-0788-4C6A-88F2-53F7D36E73AC}" emma:medium="tactile" emma:mode="ink">
                <msink:context xmlns:msink="http://schemas.microsoft.com/ink/2010/main" type="inkWord" rotatedBoundingBox="19707,11240 20193,11224 20206,11635 19721,11651"/>
              </emma:interpretation>
              <emma:one-of disjunction-type="recognition" id="oneOf7">
                <emma:interpretation id="interp35" emma:lang="ko-KR" emma:confidence="0">
                  <emma:literal>고</emma:literal>
                </emma:interpretation>
                <emma:interpretation id="interp36" emma:lang="ko-KR" emma:confidence="0">
                  <emma:literal>2</emma:literal>
                </emma:interpretation>
                <emma:interpretation id="interp37" emma:lang="ko-KR" emma:confidence="0">
                  <emma:literal>그</emma:literal>
                </emma:interpretation>
                <emma:interpretation id="interp38" emma:lang="ko-KR" emma:confidence="0">
                  <emma:literal>Z</emma:literal>
                </emma:interpretation>
                <emma:interpretation id="interp39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6380.4112">1458 1492 12,'-12'-7'43,"12"7"0,0 0 2,0 0-29,8-14-2,3 8 0,0-4 1,7-3 2,7 0 0,-2 2 2,9 0 1,-5 0 0,5 1-3,-4 6 0,2 0-4,-11 4-2,-2 8-1,-9 6 1,-5 9 1,-7 7 1,-11 5 0,-9 8 2,-6-3 0,-2 3 0,-2-2-3,5-4-2,-2-6-2,13-5-1,6-6 0,12-7-2,7-5 0,12-5-5,9-3 0,6 0 0,5-7 0,5 0 0,0-3 0,2 2-7,-6-5-24,-7 4-46,1 1-3,-9-3-3,-2 2-3,-9-4-4</inkml:trace>
        </inkml:traceGroup>
        <inkml:traceGroup>
          <inkml:annotationXML>
            <emma:emma xmlns:emma="http://www.w3.org/2003/04/emma" version="1.0">
              <emma:interpretation id="{8F3D26C6-DEF9-40C0-BA2D-AABDA35A3261}" emma:medium="tactile" emma:mode="ink">
                <msink:context xmlns:msink="http://schemas.microsoft.com/ink/2010/main" type="inkWord" rotatedBoundingBox="20259,11194 20654,11181 20670,11692 20275,11705"/>
              </emma:interpretation>
              <emma:one-of disjunction-type="recognition" id="oneOf8">
                <emma:interpretation id="interp40" emma:lang="ko-KR" emma:confidence="0">
                  <emma:literal>D</emma:literal>
                </emma:interpretation>
                <emma:interpretation id="interp41" emma:lang="ko-KR" emma:confidence="0">
                  <emma:literal>B</emma:literal>
                </emma:interpretation>
                <emma:interpretation id="interp42" emma:lang="ko-KR" emma:confidence="0">
                  <emma:literal>』</emma:literal>
                </emma:interpretation>
                <emma:interpretation id="interp43" emma:lang="ko-KR" emma:confidence="0">
                  <emma:literal>ㅁ</emma:literal>
                </emma:interpretation>
                <emma:interpretation id="interp4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6676.8118">2025 1354 43,'0'0'71,"8"-8"5,-8 8 2,11 18-3,-7 1-33,4 6-6,1 9-6,0 3-3,-2 7-7,0-5-7,-1 9-13,-1-8 0,1-3 0,-4-3 0,1-5 0,0-3 0,-2-9 0,2-4 0,-3-13 0,0 0 0,0 0-34,6-10-47,-6-9-3,0-3-3,-6-7-4,5 1-2</inkml:trace>
          <inkml:trace contextRef="#ctx0" brushRef="#br0" timeOffset="6988.8123">2057 1404 45,'-4'-14'62,"4"-2"4,0 4 4,-14 2-30,21 1-2,15 4-2,4 5 0,7 2-5,6 10-6,1 9-4,1 5-4,2 6-2,-3 4-6,-8 7-9,-9 3 0,-10 1 0,-12-1 0,-9-4 0,-14-3 0,-10-5 0,-5-5 0,-6-7 0,-3-6 0,1-5 0,0-5-13,5-6-70,11-6-2,4-8-4,12-1-4,8-6-3</inkml:trace>
        </inkml:traceGroup>
        <inkml:traceGroup>
          <inkml:annotationXML>
            <emma:emma xmlns:emma="http://www.w3.org/2003/04/emma" version="1.0">
              <emma:interpretation id="{1B45299E-B8B8-480E-841B-13B4FEDD8808}" emma:medium="tactile" emma:mode="ink">
                <msink:context xmlns:msink="http://schemas.microsoft.com/ink/2010/main" type="inkWord" rotatedBoundingBox="20903,11262 21375,11247 21382,11490 20911,11505"/>
              </emma:interpretation>
              <emma:one-of disjunction-type="recognition" id="oneOf9">
                <emma:interpretation id="interp45" emma:lang="ko-KR" emma:confidence="0">
                  <emma:literal>二</emma:literal>
                </emma:interpretation>
                <emma:interpretation id="interp46" emma:lang="ko-KR" emma:confidence="0">
                  <emma:literal>=</emma:literal>
                </emma:interpretation>
                <emma:interpretation id="interp47" emma:lang="ko-KR" emma:confidence="0">
                  <emma:literal>그</emma:literal>
                </emma:interpretation>
                <emma:interpretation id="interp48" emma:lang="ko-KR" emma:confidence="0">
                  <emma:literal>z</emma:literal>
                </emma:interpretation>
                <emma:interpretation id="interp49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7394.413">2701 1464 71,'-10'-2'80,"-2"1"0,12 1-3,-13-6-2,13 6-39,6-9-6,6 6-9,5-1-6,5 0-6,3-3-2,4 2 0,4-1-4,-2 1-3,1 0 0,-2 2 0,-5-2 0,-3 5 0,-5 0-31,-6 1-45,-1 6-4,-10-7-3,-2 10-6,-16-6-2</inkml:trace>
          <inkml:trace contextRef="#ctx0" brushRef="#br0" timeOffset="7597.2134">2666 1620 69,'-15'15'86,"10"-5"0,5-10-5,16 6-1,12-19-28,9 6-23,3-1-6,5 0-18,4 3-5,-5-1 0,-1 3 0,-5-3 0,-2 6 0,-10 0-39,-7 0-39,-1 0-3,-7-5-3,2 1-7,-6-6-2</inkml:trace>
        </inkml:traceGroup>
        <inkml:traceGroup>
          <inkml:annotationXML>
            <emma:emma xmlns:emma="http://www.w3.org/2003/04/emma" version="1.0">
              <emma:interpretation id="{0C16C664-4924-41E3-B15A-238C1675A816}" emma:medium="tactile" emma:mode="ink">
                <msink:context xmlns:msink="http://schemas.microsoft.com/ink/2010/main" type="inkWord" rotatedBoundingBox="21532,11180 22071,11162 22084,11552 21545,11569"/>
              </emma:interpretation>
              <emma:one-of disjunction-type="recognition" id="oneOf10">
                <emma:interpretation id="interp50" emma:lang="ko-KR" emma:confidence="0">
                  <emma:literal>2</emma:literal>
                </emma:interpretation>
                <emma:interpretation id="interp51" emma:lang="ko-KR" emma:confidence="0">
                  <emma:literal>그</emma:literal>
                </emma:interpretation>
                <emma:interpretation id="interp52" emma:lang="ko-KR" emma:confidence="0">
                  <emma:literal>고</emma:literal>
                </emma:interpretation>
                <emma:interpretation id="interp53" emma:lang="ko-KR" emma:confidence="0">
                  <emma:literal>Z</emma:literal>
                </emma:interpretation>
                <emma:interpretation id="interp5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8642.4152">3317 1352 10,'-11'0'44,"11"0"0,-12 0 4,12 0-31,0 0-2,0 0-3,-10 0-1,10 0-2,0 0 2,0 0 0,0 0 1,0 0 1,0 0 3,0 0 1,0 0 2,0 0-2,0 0-3,0 0-2,0 0-2,0 0 0,0 0-5,0 0-1,0 0-1,0 0-2,0 0-1,0 0 0,0 0 1,0 0-1,0 0 0,0 0 2,0 0-1,0 0 2,0 0 0,0 0 0,0 0 0,0 0 1,0 0-1,0 0 0,0 0 0,0 0-1,0 0 0,-8-6 1,8 6-1,0 0 1,0 0-1,0 0-1,0 0 1,7-7 0,2 3-1,2-1 0,4 0 0,5 4 1,7 1 2,-2 0 2,3 2 0,2 6 0,-4 4 2,-5 6 0,-1 4 1,-10 0-2,-10 5 0,-8 5-2,-11-6-1,-8 4-1,-6-5-3,-3-1 0,2-3 0,1-4 0,8-7 0,4-2 0,10 2 0,11-10 0,5 9 0,12-4 0,11 1 0,9-3 0,7 2 0,9-2 0,2 0 0,3 1 0,-3-1 0,-1 0 0,-13 1-47,-4 0-36,-5 1 0,-17-5-6,-5 3-7,-10-3-1</inkml:trace>
        </inkml:traceGroup>
      </inkml:traceGroup>
    </inkml:traceGroup>
    <inkml:traceGroup>
      <inkml:annotationXML>
        <emma:emma xmlns:emma="http://www.w3.org/2003/04/emma" version="1.0">
          <emma:interpretation id="{C350D816-DC9A-4E16-8C65-6938F3ACA6CA}" emma:medium="tactile" emma:mode="ink">
            <msink:context xmlns:msink="http://schemas.microsoft.com/ink/2010/main" type="paragraph" rotatedBoundingBox="15577,12399 22241,12108 22281,13013 15616,133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E7A95C-0D39-493D-98A9-79B43D4B2E0D}" emma:medium="tactile" emma:mode="ink">
              <msink:context xmlns:msink="http://schemas.microsoft.com/ink/2010/main" type="line" rotatedBoundingBox="15577,12399 22241,12108 22281,13013 15616,13304"/>
            </emma:interpretation>
          </emma:emma>
        </inkml:annotationXML>
        <inkml:traceGroup>
          <inkml:annotationXML>
            <emma:emma xmlns:emma="http://www.w3.org/2003/04/emma" version="1.0">
              <emma:interpretation id="{145F601D-7730-4924-BFE7-D46310C74B4D}" emma:medium="tactile" emma:mode="ink">
                <msink:context xmlns:msink="http://schemas.microsoft.com/ink/2010/main" type="inkWord" rotatedBoundingBox="15577,12399 17208,12328 17248,13233 15616,13304"/>
              </emma:interpretation>
              <emma:one-of disjunction-type="recognition" id="oneOf11">
                <emma:interpretation id="interp55" emma:lang="ko-KR" emma:confidence="0">
                  <emma:literal>트</emma:literal>
                </emma:interpretation>
                <emma:interpretation id="interp56" emma:lang="ko-KR" emma:confidence="0">
                  <emma:literal>소</emma:literal>
                </emma:interpretation>
                <emma:interpretation id="interp57" emma:lang="ko-KR" emma:confidence="0">
                  <emma:literal>또</emma:literal>
                </emma:interpretation>
                <emma:interpretation id="interp58" emma:lang="ko-KR" emma:confidence="0">
                  <emma:literal>$</emma:literal>
                </emma:interpretation>
                <emma:interpretation id="interp59" emma:lang="ko-KR" emma:confidence="0">
                  <emma:literal>비</emma:literal>
                </emma:interpretation>
              </emma:one-of>
            </emma:emma>
          </inkml:annotationXML>
          <inkml:trace contextRef="#ctx0" brushRef="#br1" timeOffset="22620.0398">-1955 2590 39,'-10'-2'48,"-5"2"6,-8-5 1,-3 18-32,-10 12-4,-10 9 0,-5 7 4,-8 11 2,-6 3 0,-15 19-1,9-3-2,2-5-2,7-1-4,19-10-2,6-4-2,27-12-3,14-5-3,43-19-3,12-5 0,20 2-1,9-2 0,13 0-9,5 3-20,-6 4-44,-3 4 0,-19-5-4,-9 4-6,-20-9-1</inkml:trace>
          <inkml:trace contextRef="#ctx0" brushRef="#br1" timeOffset="22261.2391">-1114 2675 18,'34'0'60,"-12"1"8,-11 5 0,-14 2 0,-41 3-39,6 11-1,-16 7-1,-18 5 1,-13 4-8,-8 7-4,-25 4-1,5 2-2,4-2-3,11-4-2,7-7-2,18-5-4,11-3-5,15-11-8,25-10-14,9-6-49,13-3-1,0-5-5,6-8-5,5-6-1</inkml:trace>
          <inkml:trace contextRef="#ctx0" brushRef="#br1" timeOffset="21980.4386">-1307 2485 0,'0'0'49,"5"5"6,-10 5 5,-22 5 1,-44 6-32,25 8-5,-10 6 0,-10 5 2,-10 3-3,0 1-1,-1-2-3,5-3-4,3-5-3,6-6-2,15-5-1,4-6-4,11-4 0,4-2-2,11-3-3,7-6-4,11-2-8,0 0-13,12-10-17,17 3-30,3-7-4,10-3-4,5-3-2</inkml:trace>
        </inkml:traceGroup>
        <inkml:traceGroup>
          <inkml:annotationXML>
            <emma:emma xmlns:emma="http://www.w3.org/2003/04/emma" version="1.0">
              <emma:interpretation id="{2EF4F7FD-2F37-4AE2-8AA9-B7B37F62E0CA}" emma:medium="tactile" emma:mode="ink">
                <msink:context xmlns:msink="http://schemas.microsoft.com/ink/2010/main" type="inkWord" rotatedBoundingBox="18795,12372 18802,12857 18222,12866 18215,12381"/>
              </emma:interpretation>
              <emma:one-of disjunction-type="recognition" id="oneOf12">
                <emma:interpretation id="interp60" emma:lang="ko-KR" emma:confidence="0">
                  <emma:literal>c</emma:literal>
                </emma:interpretation>
                <emma:interpretation id="interp61" emma:lang="ko-KR" emma:confidence="0">
                  <emma:literal>C</emma:literal>
                </emma:interpretation>
                <emma:interpretation id="interp62" emma:lang="ko-KR" emma:confidence="0">
                  <emma:literal>으</emma:literal>
                </emma:interpretation>
                <emma:interpretation id="interp63" emma:lang="ko-KR" emma:confidence="0">
                  <emma:literal>오</emma:literal>
                </emma:interpretation>
                <emma:interpretation id="interp64" emma:lang="ko-KR" emma:confidence="0">
                  <emma:literal>(</emma:literal>
                </emma:interpretation>
              </emma:one-of>
            </emma:emma>
          </inkml:annotationXML>
          <inkml:trace contextRef="#ctx0" brushRef="#br0" timeOffset="9516.0168">271 2593 46,'8'-3'62,"3"-4"2,-11 7 2,0-11-35,0 11-4,4-9-1,-4 9-4,1-8-4,-1 8-5,0-10-4,0 10-3,-5-11-2,5 11-1,-18-10-1,4 9 0,-7 1 0,1 1 2,-11 8 3,1 5 2,-6 8 2,2 7 2,-2 4 1,3 5 1,5 3-1,6 1-1,11 1-5,10-2-8,8-5 0,14-4 0,9-2 0,10-10 0,7-2 0,4-6 0,8-3 0,-3 5-64,2-14-18,0-3-3,-5-8-6,0-3-7,-4-8 7</inkml:trace>
        </inkml:traceGroup>
        <inkml:traceGroup>
          <inkml:annotationXML>
            <emma:emma xmlns:emma="http://www.w3.org/2003/04/emma" version="1.0">
              <emma:interpretation id="{42EB4D84-C644-4BB2-95AE-FCD01448EBCA}" emma:medium="tactile" emma:mode="ink">
                <msink:context xmlns:msink="http://schemas.microsoft.com/ink/2010/main" type="inkWord" rotatedBoundingBox="19129,12380 19735,12391 19728,12783 19122,12772"/>
              </emma:interpretation>
              <emma:one-of disjunction-type="recognition" id="oneOf13">
                <emma:interpretation id="interp65" emma:lang="ko-KR" emma:confidence="0">
                  <emma:literal>t</emma:literal>
                </emma:interpretation>
                <emma:interpretation id="interp66" emma:lang="ko-KR" emma:confidence="0">
                  <emma:literal>ㅗ</emma:literal>
                </emma:interpretation>
                <emma:interpretation id="interp67" emma:lang="ko-KR" emma:confidence="0">
                  <emma:literal>+</emma:literal>
                </emma:interpretation>
                <emma:interpretation id="interp68" emma:lang="ko-KR" emma:confidence="0">
                  <emma:literal>ㅏ</emma:literal>
                </emma:interpretation>
                <emma:interpretation id="interp6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9859.2174">1040 2541 52,'8'-11'70,"-8"11"4,0 0 2,5 6-1,8 7-36,-12 7-10,0 7-5,2 4-1,0 4-2,5 6-7,-4-3-4,6 1-6,-2-3-4,2-5 0,-2-3 0,0-5 0,-1-9-4,-3-2-33,-4-12-41,0 0-3,0 0-3,-12-4-7,4-9-1</inkml:trace>
          <inkml:trace contextRef="#ctx0" brushRef="#br0" timeOffset="10046.4177">910 2807 68,'-19'-1'82,"2"-3"0,3 2-4,14 2 0,17-7-40,-7 0-10,7 4-10,10-1-7,4-2-4,7 3-3,7-1-1,2 2-4,1-2-4,4 4-12,-2 0-28,-2-2-32,-1-1-1,-4 0-6,4-5-4,-7-2 0</inkml:trace>
        </inkml:traceGroup>
        <inkml:traceGroup>
          <inkml:annotationXML>
            <emma:emma xmlns:emma="http://www.w3.org/2003/04/emma" version="1.0">
              <emma:interpretation id="{317BE945-6EC1-417E-88FA-A5458D1E25C2}" emma:medium="tactile" emma:mode="ink">
                <msink:context xmlns:msink="http://schemas.microsoft.com/ink/2010/main" type="inkWord" rotatedBoundingBox="20184,12304 20233,12793 19916,12825 19866,12336"/>
              </emma:interpretation>
              <emma:one-of disjunction-type="recognition" id="oneOf14">
                <emma:interpretation id="interp70" emma:lang="ko-KR" emma:confidence="0">
                  <emma:literal>3</emma:literal>
                </emma:interpretation>
                <emma:interpretation id="interp71" emma:lang="ko-KR" emma:confidence="0">
                  <emma:literal>j</emma:literal>
                </emma:interpretation>
                <emma:interpretation id="interp72" emma:lang="ko-KR" emma:confidence="0">
                  <emma:literal>了</emma:literal>
                </emma:interpretation>
                <emma:interpretation id="interp73" emma:lang="ko-KR" emma:confidence="0">
                  <emma:literal>;</emma:literal>
                </emma:interpretation>
                <emma:interpretation id="interp7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0795.219">1675 2520 1,'-13'-1'47,"13"1"2,-9-7 6,9 7-25,-10-6 1,10 6 0,-10-6-1,10 6-2,0 0-3,0 0-3,-8-7-3,8 7-6,0 0-1,0 0-4,11-8-1,-1 3-1,2 2-1,6 1 0,1 0 1,4 1 0,5 1 0,0 0 0,4 5-1,-3 4 1,4 2-1,-7 2-1,-7 4 0,-5 1 0,-10 4-1,-5 1 1,-12-3-2,-7 0 1,-4-2-1,-1 0-1,3-4 1,6-2-2,3-4 1,13-8 0,2 13-1,14-6 2,5 1 1,5 4 1,2 0 0,-3 2-1,-3 4-3,-9 4 0,-11-3 0,-9 3 0,-14 3 0,-9-6 0,-10 2 0,0-3 0,-3 0 0,3-9 0,9 1 0,4-10 0,11 2-59,16-2-25,-7-7-3,14-6-6,7-9-4,9-2 6</inkml:trace>
        </inkml:traceGroup>
        <inkml:traceGroup>
          <inkml:annotationXML>
            <emma:emma xmlns:emma="http://www.w3.org/2003/04/emma" version="1.0">
              <emma:interpretation id="{E140194F-0BCB-423C-AF60-3BDA0EEB76E9}" emma:medium="tactile" emma:mode="ink">
                <msink:context xmlns:msink="http://schemas.microsoft.com/ink/2010/main" type="inkWord" rotatedBoundingBox="20767,12342 20809,12722 20484,12757 20443,12377"/>
              </emma:interpretation>
              <emma:one-of disjunction-type="recognition" id="oneOf15">
                <emma:interpretation id="interp75" emma:lang="ko-KR" emma:confidence="0">
                  <emma:literal>D</emma:literal>
                </emma:interpretation>
                <emma:interpretation id="interp76" emma:lang="ko-KR" emma:confidence="0">
                  <emma:literal>B</emma:literal>
                </emma:interpretation>
                <emma:interpretation id="interp77" emma:lang="ko-KR" emma:confidence="0">
                  <emma:literal>》</emma:literal>
                </emma:interpretation>
                <emma:interpretation id="interp78" emma:lang="ko-KR" emma:confidence="0">
                  <emma:literal>5</emma:literal>
                </emma:interpretation>
                <emma:interpretation id="interp7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11107.2195">2205 2525 5,'0'0'72,"0"0"8,9-5 2,-9 5-3,9 5 2,16 7-44,-11 6-7,-6 4-6,-4 4-3,3 5-21,-5 4 0,2 0 0,-2-1 0,1 0 0,-3-3 0,3-4 0,-2-5 0,1-2 0,-2-9 0,2 0 0,-2-11 0,-5 0-81,4-7-6,-4-6-2,5-6-4,-6-5-5</inkml:trace>
          <inkml:trace contextRef="#ctx0" brushRef="#br0" timeOffset="11372.42">2198 2603 33,'-4'-17'68,"4"1"2,2 1 2,11 8-2,7-3-33,11 5-2,3 2-8,8 4-1,-2 9-3,-4 4-2,3 9-3,-9 0-7,-4 7-11,-11 3 0,-12 3 0,-7-3 0,-15 2 0,-9-2 0,-5-7 0,-6-1 0,2-2 0,-3-12 0,7-5-14,6 1-69,3-7-2,12-9-4,-1-8-7,11-1-2</inkml:trace>
        </inkml:traceGroup>
        <inkml:traceGroup>
          <inkml:annotationXML>
            <emma:emma xmlns:emma="http://www.w3.org/2003/04/emma" version="1.0">
              <emma:interpretation id="{91A4CE3B-2449-4540-A317-4E355B552268}" emma:medium="tactile" emma:mode="ink">
                <msink:context xmlns:msink="http://schemas.microsoft.com/ink/2010/main" type="inkWord" rotatedBoundingBox="21162,12359 22250,12312 22274,12863 21186,12911"/>
              </emma:interpretation>
              <emma:one-of disjunction-type="recognition" id="oneOf16">
                <emma:interpretation id="interp80" emma:lang="ko-KR" emma:confidence="0">
                  <emma:literal>=</emma:literal>
                </emma:interpretation>
                <emma:interpretation id="interp81" emma:lang="ko-KR" emma:confidence="0">
                  <emma:literal>그</emma:literal>
                </emma:interpretation>
                <emma:interpretation id="interp82" emma:lang="ko-KR" emma:confidence="0">
                  <emma:literal>z</emma:literal>
                </emma:interpretation>
                <emma:interpretation id="interp83" emma:lang="ko-KR" emma:confidence="0">
                  <emma:literal>二</emma:literal>
                </emma:interpretation>
                <emma:interpretation id="interp84" emma:lang="ko-KR" emma:confidence="0">
                  <emma:literal>느</emma:literal>
                </emma:interpretation>
              </emma:one-of>
            </emma:emma>
          </inkml:annotationXML>
          <inkml:trace contextRef="#ctx0" brushRef="#br0" timeOffset="11949.621">2923 2631 33,'-9'0'76,"9"0"2,-11-4 0,11 4-3,0 0-32,0 0-8,2-9-6,12 8-9,1-2-5,9-1-5,3 1-3,11-1 0,2 2-2,5 1-5,-1-3 0,0 3 0,-4 1 0,-5 0 0,-9 0-10,-4 5-23,-11 1-44,-11-6-4,0 15-2,-10-11-6,-5 5-1</inkml:trace>
          <inkml:trace contextRef="#ctx0" brushRef="#br0" timeOffset="12152.4214">3021 2779 48,'-23'16'76,"8"-4"5,4-5-1,11-7-4,-31 3-34,45-3-10,12 0-6,7-4-6,9 1-7,2-1-6,8-2-2,-1 0-3,0 4-5,-5-4-12,-1 3-61,-4 0-2,-8-3-3,3 0-4,-10-3-7</inkml:trace>
        </inkml:traceGroup>
        <inkml:traceGroup>
          <inkml:annotationXML>
            <emma:emma xmlns:emma="http://www.w3.org/2003/04/emma" version="1.0">
              <emma:interpretation id="{1A3BE5AC-77BC-4DD5-B45F-FDDAEA7E2A90}" emma:medium="tactile" emma:mode="ink">
                <msink:context xmlns:msink="http://schemas.microsoft.com/ink/2010/main" type="inkWord" rotatedBoundingBox="22244,12301 22288,12847 21754,12890 21711,12344"/>
              </emma:interpretation>
              <emma:one-of disjunction-type="recognition" id="oneOf17">
                <emma:interpretation id="interp85" emma:lang="ko-KR" emma:confidence="0">
                  <emma:literal>3</emma:literal>
                </emma:interpretation>
                <emma:interpretation id="interp86" emma:lang="ko-KR" emma:confidence="0">
                  <emma:literal>j</emma:literal>
                </emma:interpretation>
                <emma:interpretation id="interp87" emma:lang="ko-KR" emma:confidence="0">
                  <emma:literal>了</emma:literal>
                </emma:interpretation>
                <emma:interpretation id="interp88" emma:lang="ko-KR" emma:confidence="0">
                  <emma:literal>J</emma:literal>
                </emma:interpretation>
                <emma:interpretation id="interp89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12807.6225">3571 2528 29,'0'0'55,"0"0"8,-10-12 0,38 7-30,-28 5-3,0 0-3,1-12-3,-1 12-4,13-9-5,-2 4-3,1 0-2,6 1-1,4 1 0,4 1 0,5 1 1,0 1 1,7 0 0,-3 5 1,5 5-2,-5 2-1,-4 1-1,-3 5 0,-9 6-1,-9 0-2,-10 3 0,-10 0-1,-12-4-1,-7-1-3,-2 0 0,-5-5 0,7-4 0,1-4 0,10-4 0,18-5 0,0 0 0,13 13 0,10-9 0,6 2 0,3 1 0,4 1 0,-5 2 0,-6 3 0,-7 0 0,-10 5 0,-9 1 0,-17 4 0,-9-2 0,-11 1 0,-9 4 0,-5-5 0,0 3 0,-3-4-67,-5-8-19,18-6 1,-5-7 85,10-3-93,-2-17-6</inkml:trace>
        </inkml:traceGroup>
      </inkml:traceGroup>
    </inkml:traceGroup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2:12.68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22B47C0-388B-462A-9C46-E2921B830F4F}" emma:medium="tactile" emma:mode="ink">
          <msink:context xmlns:msink="http://schemas.microsoft.com/ink/2010/main" type="writingRegion" rotatedBoundingBox="9997,4500 8844,4692 8725,3978 9878,3785"/>
        </emma:interpretation>
      </emma:emma>
    </inkml:annotationXML>
    <inkml:traceGroup>
      <inkml:annotationXML>
        <emma:emma xmlns:emma="http://www.w3.org/2003/04/emma" version="1.0">
          <emma:interpretation id="{03975CB7-5F98-42A0-B2A7-310310057CA5}" emma:medium="tactile" emma:mode="ink">
            <msink:context xmlns:msink="http://schemas.microsoft.com/ink/2010/main" type="paragraph" rotatedBoundingBox="9997,4500 8844,4692 8725,3978 9878,3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0F297A-E7C2-4662-89D8-8DC3E70A2A87}" emma:medium="tactile" emma:mode="ink">
              <msink:context xmlns:msink="http://schemas.microsoft.com/ink/2010/main" type="line" rotatedBoundingBox="9997,4500 8844,4692 8725,3978 9878,3785"/>
            </emma:interpretation>
          </emma:emma>
        </inkml:annotationXML>
        <inkml:traceGroup>
          <inkml:annotationXML>
            <emma:emma xmlns:emma="http://www.w3.org/2003/04/emma" version="1.0">
              <emma:interpretation id="{22CE211B-1E2A-4060-B5A5-12209C63CB84}" emma:medium="tactile" emma:mode="ink">
                <msink:context xmlns:msink="http://schemas.microsoft.com/ink/2010/main" type="inkWord" rotatedBoundingBox="9997,4500 8844,4692 8725,3978 9878,3785"/>
              </emma:interpretation>
              <emma:one-of disjunction-type="recognition" id="oneOf0">
                <emma:interpretation id="interp0" emma:lang="ko-KR" emma:confidence="0">
                  <emma:literal>7</emma:literal>
                </emma:interpretation>
                <emma:interpretation id="interp1" emma:lang="ko-KR" emma:confidence="0">
                  <emma:literal>『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f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5756 1148 51,'-12'-2'62,"12"2"-2,-12 5 0,12 7 2,38 12-40,-45-4-8,9 6-1,7 1 3,5 4 2,3-4 0,3 4-3,1-7-2,4-4-3,1-1-2,4-5-1,1-4-2,3-4 0,1-4-1,3-2 1,3-8-1,6-6 0,6-4 0,0-6 1,9-5 0,7-7 0,2-1 1,0-1 1,-2 4-4,-1-2-3,-8 5 0,-6 0 0,-10 13 0,-11 3 0,-8 6 0,-11-1-36,-35 10-42,42 0-3,-21 0-3,-10 11-6,-6-9-4</inkml:trace>
          <inkml:trace contextRef="#ctx0" brushRef="#br0" timeOffset="-468.0009">6247 688 10,'4'-9'42,"-4"9"7,0 0 12,0 0-23,8 22 0,-5 6 1,-3 8-1,3 8 1,-3 7-2,0 1-7,1 5-9,-1-5-7,2 1-4,-2-9-4,0-2-2,0-8-1,0-5-1,0-7-1,0-7-3,-2-5-4,2-10-10,-2 13-29,2-13-28,0 0-3,-2-7-7,2 7-3,0-18 3</inkml:trace>
          <inkml:trace contextRef="#ctx0" brushRef="#br0" timeOffset="-764.4014">6010 815 18,'1'-10'52,"1"1"6,-2 9 2,0-12-23,0 12-5,0 0-6,0 0-5,0 0-1,1 5 1,-1 11-1,1 5-2,1 8-4,-2 6-1,1 5 1,1 4 1,2 3-4,-3-4-4,3-3-3,-1-8-2,1-5 0,0-8 0,-2-2 0,-1-4-1,-1-13 1,0 0-1,4 10-3,-4-10-9,0 0-30,0 17-19,0-24-14,8-7-5,-3-3-4,1 0-4</inkml:trace>
        </inkml:traceGroup>
      </inkml:traceGroup>
    </inkml:traceGroup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4:20.26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FF1459D-8691-4E92-A931-8BB09EE04ED9}" emma:medium="tactile" emma:mode="ink">
          <msink:context xmlns:msink="http://schemas.microsoft.com/ink/2010/main" type="inkDrawing" rotatedBoundingBox="2818,13350 11739,13373 11738,13534 2817,13511" shapeName="Other"/>
        </emma:interpretation>
      </emma:emma>
    </inkml:annotationXML>
    <inkml:trace contextRef="#ctx0" brushRef="#br0">45 54 8,'-16'4'63,"16"-4"3,-15 0-5,15 0-2,-16-4-3,16 4-44,0 0-5,0 0-6,0 0-3,0 0 0,0 7 0,0-7 3,6 8 2,4-5 2,7 5 0,0-2 0,8 8 2,-5-7 0,12 6 2,-2-6-2,10 5 0,0-6-3,2 0 1,2-6 2,5-8-2,8 3 0,-2-4-1,15 4-1,3-6 0,9 5 0,-1-4 0,15 6-2,2 0 1,8-3 1,13 3 0,-3-1 1,-2-1 0,12 3 0,4 0 0,3 0-1,3 1 0,-1-3 0,6 2-1,1-3 0,2 4-1,-2-6 1,2 3 1,3-2-1,2-1 0,4 5 0,0-1 1,4 2-1,3-1 0,8 3 0,0 0-1,3 4 1,-3-1-1,-1 0 0,4-1-1,-7 0 1,-2 4 0,-2-2-1,-3 1 1,-1 1 0,1-1 0,3 1 0,-3 2 0,3 0 1,5-3 0,-1 0-1,0-1 1,-1 2-2,2 5 0,-5-4 0,-3 0 0,-5-1 1,-5 2 0,-3-2 2,-4 1-2,-5-3 1,-5-4-2,-8 0 0,-3 0 0,-9 0 0,-13 0 0,-6 3-14,-17 0-62,-15-3-3,-9 0-1,-25-7-5,-14-3-5,-24-10 3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4:21.57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8CBA8BB-25EA-436D-9560-2B25EBA63E7C}" emma:medium="tactile" emma:mode="ink">
          <msink:context xmlns:msink="http://schemas.microsoft.com/ink/2010/main" type="inkDrawing" rotatedBoundingBox="7126,8451 7413,17519 7287,17523 7000,8455" semanticType="callout" shapeName="Other"/>
        </emma:interpretation>
      </emma:emma>
    </inkml:annotationXML>
    <inkml:trace contextRef="#ctx0" brushRef="#br0">-6 44 12,'0'-11'45,"-1"0"2,1 11 1,8-16-30,-8 16 0,0 0-2,11-6-1,-11 6-1,8 3-2,-8-3 2,10 14 1,-7-3 0,2 7-1,-1 0 1,-1 11 2,3 11 0,-5 7 1,3 15 0,-4 5-2,3 10 2,-2 11-2,2 12 0,-3 6-3,6 3-2,-2 7-2,7 2 0,1 11-2,3 4-1,-1 8-4,1 4-2,0 7 0,-1 5 0,0 7 0,-8 5 0,-4 1 0,-2 1 0,0 2 0,2-1 0,-2 0 0,0-1 0,0 2 0,1 1 0,2 1 0,2 2 0,-1 1 0,1-2 0,3 4 0,-3-2 0,2-8 0,-1 6 0,2-4 0,-4-4 0,-1-4 0,-2 3 0,-1-4 0,0-5 0,0 5 0,0-6 0,-2 1 0,0-1 0,-2 1 0,4 0 0,0 1 0,-3-6 0,3-2 0,0-6 0,4-6 0,2-7 0,-1-3 0,2-12 0,4-6 0,2 2 0,-2-6 0,-2-6 0,0-2 0,-4-11 0,2-5 0,0-8 0,-1-4 0,-4-17 0,7-6 0,19-12-59,-26-24-31,-2-12 0,0-22-5,-2-32-5</inkml:trace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7:18.615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69F1AEB-A328-4E6A-866F-FB30011922FE}" emma:medium="tactile" emma:mode="ink">
          <msink:context xmlns:msink="http://schemas.microsoft.com/ink/2010/main" type="inkDrawing" rotatedBoundingBox="7300,13098 10173,8191 10652,8471 7779,13378" semanticType="verticalRange" shapeName="Other">
            <msink:sourceLink direction="with" ref="{9BB14443-9AE2-4228-9E97-4A09ADE0F83E}"/>
          </msink:context>
        </emma:interpretation>
      </emma:emma>
    </inkml:annotationXML>
    <inkml:trace contextRef="#ctx0" brushRef="#br0">51 4850 23,'0'0'25,"-5"0"-24,5 0 1,0 0-1,-10-2 1,10 2 0,0 0 0,-11 0 2,11 0 2,0 0 0,-13 0 2,13 0 5,0 0 5,0 0 2,-11-2 1,11 2 1,0 0 0,0 0 0,0 0-2,-1-9-5,1 9-2,0 0-3,0 0-1,6-2-1,-6 2-2,16-5 1,-6 4 1,1-2 3,3-4-1,1-1 1,3 0-1,1-1 0,2-3 1,-1 1 0,0 0-2,2-2-1,0-1-1,2-3-1,-3 3-1,1-3-1,-3-6-4,4 1 2,-3-1 0,4-3-1,2-1 0,0 1 0,3-6 1,-2 5-1,9 0 0,0-2 1,1 2-1,-1-3 0,1 0 1,-1-1-1,-1 0 0,0 0 0,0-3-1,-1 3 2,-5-3-2,2 2 1,-5-4 0,1 4 0,2-6 0,-2 4 1,0-4 0,-2 2 1,5-4 0,-1 4 0,3 1 0,-3-3 0,0 6-1,-2-3 0,1 0-1,-1 2 0,0 0 0,-3-1 0,1 1 0,-1 1-1,-2-2 1,2 3 0,-1-4-1,3 4 1,-3-4-1,1 1 0,-4 3 0,5-3 0,0 1 1,-2-3-1,2 2 0,-3-2 1,3 1-1,-2-1 0,1-3 0,-2-2 1,0-2-1,0 1 1,4 0 0,-4 0-1,0 0 1,0-1-1,0 1 0,0 3 0,0 2 0,-2-1 0,-1-1-1,-1-2 1,1 2-1,2 0 1,-7-5-1,5 3 1,-1-2 0,-2 2-1,1-2 0,-1 0 0,1 5 1,0 0 0,3 5 0,-3-5 1,3-2 1,-2 2 0,3 1 0,-3-2 1,1-6-1,-4 1 0,1-2 0,-1 1-1,-2 0 0,4 1 0,0-2 0,0-1 0,3 3 0,0-2-1,1-1 1,0 0 1,1 0-2,-3-2 0,3 1 0,0-1 0,-4 2 0,1 0 0,-2 2 0,-2 3 0,2-4 0,-2 7 0,-3 2 0,1-3 0,-1-1 0,0 4 0,1-3 0,-1 2 0,1 1 0,-1-2 0,0-2 0,1 3 0,1 3 0,-3-1 0,1 3 0,-4-1 0,3 4 0,-2 5 0,-1 1 0,-1 2 0,1 2 0,-1 3 0,-2 3 0,1-1 0,-2 3 0,0-2 0,0 6 0,-1-5 0,1 4 0,-1 1 0,-2-2 0,-1 10 0,5-13 0,-5 13 0,2-10 0,-2 10 0,0 0 0,0 0 0,0 0 0,6-8 0,-6 8 0,0 0 0,0 0 0,0 0 0,0 0 0,8 0 0,-8 0 0,0 0 0,7 8 0,-3 2 0,-1-1 0,-3-9-43,8 24-36,-8-13-2,0 6-4,-8-9-4,0 4-3</inkml:trace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7:23.09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BB14443-9AE2-4228-9E97-4A09ADE0F83E}" emma:medium="tactile" emma:mode="ink">
          <msink:context xmlns:msink="http://schemas.microsoft.com/ink/2010/main" type="writingRegion" rotatedBoundingBox="7580,13177 7595,13177 7595,13212 7580,13212">
            <msink:destinationLink direction="with" ref="{169F1AEB-A328-4E6A-866F-FB30011922FE}"/>
          </msink:context>
        </emma:interpretation>
      </emma:emma>
    </inkml:annotationXML>
    <inkml:traceGroup>
      <inkml:annotationXML>
        <emma:emma xmlns:emma="http://www.w3.org/2003/04/emma" version="1.0">
          <emma:interpretation id="{E24B09C6-2CA7-4F8C-9D55-1F6D8C55F9CB}" emma:medium="tactile" emma:mode="ink">
            <msink:context xmlns:msink="http://schemas.microsoft.com/ink/2010/main" type="paragraph" rotatedBoundingBox="7580,13177 7595,13177 7595,13212 7580,132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DB6E70-0130-4EAD-B0EB-05AC99460358}" emma:medium="tactile" emma:mode="ink">
              <msink:context xmlns:msink="http://schemas.microsoft.com/ink/2010/main" type="line" rotatedBoundingBox="7580,13177 7595,13177 7595,13212 7580,13212"/>
            </emma:interpretation>
          </emma:emma>
        </inkml:annotationXML>
        <inkml:traceGroup>
          <inkml:annotationXML>
            <emma:emma xmlns:emma="http://www.w3.org/2003/04/emma" version="1.0">
              <emma:interpretation id="{1BFD2608-C125-4159-B645-113EB722F54C}" emma:medium="tactile" emma:mode="ink">
                <msink:context xmlns:msink="http://schemas.microsoft.com/ink/2010/main" type="inkWord" rotatedBoundingBox="7580,13177 7595,13177 7595,13212 7580,13212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』</emma:literal>
                </emma:interpretation>
                <emma:interpretation id="interp2" emma:lang="ko-KR" emma:confidence="0">
                  <emma:literal>.</emma:literal>
                </emma:interpretation>
                <emma:interpretation id="interp3" emma:lang="ko-KR" emma:confidence="0">
                  <emma:literal>과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4537 9979 24,'0'31'33,"0"-66"0,0 35-26,0 0-7,0 0-3,0 0-4,0 0-25,0 0 0</inkml:trace>
        </inkml:traceGroup>
      </inkml:traceGroup>
    </inkml:traceGroup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7:27.52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EE8946E-0414-4F18-8B95-A2D39F3E83BD}" emma:medium="tactile" emma:mode="ink">
          <msink:context xmlns:msink="http://schemas.microsoft.com/ink/2010/main" type="writingRegion" rotatedBoundingBox="7668,12197 9977,8109 14996,10944 12687,15031"/>
        </emma:interpretation>
      </emma:emma>
    </inkml:annotationXML>
    <inkml:traceGroup>
      <inkml:annotationXML>
        <emma:emma xmlns:emma="http://www.w3.org/2003/04/emma" version="1.0">
          <emma:interpretation id="{C034AEE4-4111-491D-903A-6964601B1DE5}" emma:medium="tactile" emma:mode="ink">
            <msink:context xmlns:msink="http://schemas.microsoft.com/ink/2010/main" type="paragraph" rotatedBoundingBox="8560,11010 9408,9057 9708,9188 8861,1114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7070B41-4A77-409A-897B-030B3570DAE4}" emma:medium="tactile" emma:mode="ink">
              <msink:context xmlns:msink="http://schemas.microsoft.com/ink/2010/main" type="line" rotatedBoundingBox="8560,11010 9408,9057 9708,9188 8861,11141"/>
            </emma:interpretation>
          </emma:emma>
        </inkml:annotationXML>
        <inkml:traceGroup>
          <inkml:annotationXML>
            <emma:emma xmlns:emma="http://www.w3.org/2003/04/emma" version="1.0">
              <emma:interpretation id="{11C73FD1-994B-4675-9694-79F3FDE7131F}" emma:medium="tactile" emma:mode="ink">
                <msink:context xmlns:msink="http://schemas.microsoft.com/ink/2010/main" type="inkWord" rotatedBoundingBox="8560,11010 8655,10793 8955,10924 8861,11141"/>
              </emma:interpretation>
              <emma:one-of disjunction-type="recognition" id="oneOf0">
                <emma:interpretation id="interp0" emma:lang="ko-KR" emma:confidence="0">
                  <emma:literal>×</emma:literal>
                </emma:interpretation>
                <emma:interpretation id="interp1" emma:lang="ko-KR" emma:confidence="0">
                  <emma:literal>으</emma:literal>
                </emma:interpretation>
                <emma:interpretation id="interp2" emma:lang="ko-KR" emma:confidence="0">
                  <emma:literal>『</emma:literal>
                </emma:interpretation>
                <emma:interpretation id="interp3" emma:lang="ko-KR" emma:confidence="0">
                  <emma:literal>우</emma:literal>
                </emma:interpretation>
                <emma:interpretation id="interp4" emma:lang="ko-KR" emma:confidence="0">
                  <emma:literal>9</emma:literal>
                </emma:interpretation>
              </emma:one-of>
            </emma:emma>
          </inkml:annotationXML>
          <inkml:trace contextRef="#ctx0" brushRef="#br0">5707 7669 0,'0'0'24,"0"0"2,0 0-25,0 0-1,0 0 1,0 0-1,0 0 0,0 0 2,0 0-1,0 0 1,0 0 2,0 0 2,0 0 1,-2-9 1,2 9 0,0 0 0,0 0 1,0 0-2,0 0-3,-8-1-1,8 1-1,0 0 1,0 0 2,0 0 2,-9 0 2,9 0-1,0 0 0,0 0 1,0 0-2,0 0 0,0 0-1,0 0-2,0 0 3,0 0 1,0 0 3,0 0 3,0 0 3,0 0 1,0 0 3,0 0-3,0 0 0,-3-7-3,3 7-2,0 0-3,0 0-1,0-11-4,0 11 0,0 0-3,3-10 0,-3 10 0,0 0 0,0 0 1,0 0 3,0 11 1,0 3 2,-3 3-1,-3 7 1,3-2-1,1 6 1,-2-3-1,4 1-4,-6-4-2,6-4-1,0-4-1,0-2-2,0-4-6,0-8-20,3 8-44,-3-8 1,0 0-5,0-10-3,0 10-4</inkml:trace>
          <inkml:trace contextRef="#ctx0" brushRef="#br0" timeOffset="265.2004">5562 7752 13,'-10'0'64,"-1"-3"1,11 3 2,-11-3-3,11 3-21,0 0-3,0 0-7,13 3-9,3-1-4,6 3 0,7-2-3,-1 2-2,5 0-6,-4 1-7,7 3-23,22 1-51,-35-3-3,-2 3-3,-21-10-6,16 12-4</inkml:trace>
        </inkml:traceGroup>
        <inkml:traceGroup>
          <inkml:annotationXML>
            <emma:emma xmlns:emma="http://www.w3.org/2003/04/emma" version="1.0">
              <emma:interpretation id="{2EE573CB-F97E-4AE1-96FA-58B7D712608A}" emma:medium="tactile" emma:mode="ink">
                <msink:context xmlns:msink="http://schemas.microsoft.com/ink/2010/main" type="inkWord" rotatedBoundingBox="9315,9305 9420,9063 9624,9151 9519,9393"/>
              </emma:interpretation>
              <emma:one-of disjunction-type="recognition" id="oneOf1">
                <emma:interpretation id="interp5" emma:lang="ko-KR" emma:confidence="0">
                  <emma:literal>×</emma:literal>
                </emma:interpretation>
                <emma:interpretation id="interp6" emma:lang="ko-KR" emma:confidence="0">
                  <emma:literal>$</emma:literal>
                </emma:interpretation>
                <emma:interpretation id="interp7" emma:lang="ko-KR" emma:confidence="0">
                  <emma:literal>X</emma:literal>
                </emma:interpretation>
                <emma:interpretation id="interp8" emma:lang="ko-KR" emma:confidence="0">
                  <emma:literal>x</emma:literal>
                </emma:interpretation>
                <emma:interpretation id="interp9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-2308.8041">6451 5970 27,'-10'-14'47,"10"1"7,-5 34-23,5-35 8,0 2 3,0-1-2,0 4-1,0-2-4,0 11-3,0-12-7,0 12-7,0 0-6,0 0-3,0 0-2,0 13-1,0 8-1,-2 2 0,1 4-2,0 7 2,-2-3-1,2 2 0,-1-8-2,1-1 0,1-5 0,0-4-2,0-5-1,0-10-4,0 8-11,0-8-23,0 0-35,3-6-3,-3-5-4,1-3-5,-1-3 0</inkml:trace>
          <inkml:trace contextRef="#ctx0" brushRef="#br0" timeOffset="-2090.4037">6326 6007 68,'-11'0'75,"11"0"-3,-14-4-1,14 4-2,27 4-28,-27-4-16,13 4-5,-2-4-5,4 1-2,3-1-1,2 2 0,3 0-6,-3-2-13,1 0-65,1 10-4,-10-5-3,-1 0-6,-11-5-5,14 3 0</inkml:trace>
        </inkml:traceGroup>
      </inkml:traceGroup>
    </inkml:traceGroup>
    <inkml:traceGroup>
      <inkml:annotationXML>
        <emma:emma xmlns:emma="http://www.w3.org/2003/04/emma" version="1.0">
          <emma:interpretation id="{9CA7B36E-8864-4E96-A386-D1CD1B0DD12D}" emma:medium="tactile" emma:mode="ink">
            <msink:context xmlns:msink="http://schemas.microsoft.com/ink/2010/main" type="paragraph" rotatedBoundingBox="8130,12458 10438,8370 11021,8699 8713,127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6FB85D-7E9A-4D2F-AC8C-8B8D647C1694}" emma:medium="tactile" emma:mode="ink">
              <msink:context xmlns:msink="http://schemas.microsoft.com/ink/2010/main" type="inkBullet" rotatedBoundingBox="8129,12458 8160,12403 8209,12430 8178,12485"/>
            </emma:interpretation>
            <emma:one-of disjunction-type="recognition" id="oneOf2">
              <emma:interpretation id="interp10" emma:lang="ko-KR" emma:confidence="0">
                <emma:literal>S</emma:literal>
              </emma:interpretation>
              <emma:interpretation id="interp11" emma:lang="ko-KR" emma:confidence="0">
                <emma:literal>^</emma:literal>
              </emma:interpretation>
              <emma:interpretation id="interp12" emma:lang="ko-KR" emma:confidence="0">
                <emma:literal>노</emma:literal>
              </emma:interpretation>
              <emma:interpretation id="interp13" emma:lang="ko-KR" emma:confidence="0">
                <emma:literal>닉</emma:literal>
              </emma:interpretation>
              <emma:interpretation id="interp14" emma:lang="ko-KR" emma:confidence="0">
                <emma:literal>s</emma:literal>
              </emma:interpretation>
            </emma:one-of>
          </emma:emma>
        </inkml:annotationXML>
        <inkml:trace contextRef="#ctx0" brushRef="#br0" timeOffset="-29359.2516">5072 9256 16,'0'0'25,"22"-4"-24,-22 4-1,0 0 0,11-4 1,-11 4-1,0 0 1,0 0 1,11-6 0,-11 6-1,0 0 0,8-7-1,-8 7 0,11-3 0,-11 3-26,16-3 2</inkml:trace>
      </inkml:traceGroup>
      <inkml:traceGroup>
        <inkml:annotationXML>
          <emma:emma xmlns:emma="http://www.w3.org/2003/04/emma" version="1.0">
            <emma:interpretation id="{89D7BDE9-A41E-4DB4-A331-CB360DBA66BA}" emma:medium="tactile" emma:mode="ink">
              <msink:context xmlns:msink="http://schemas.microsoft.com/ink/2010/main" type="line" rotatedBoundingBox="8213,12434 10492,8400 11021,8699 8743,12733"/>
            </emma:interpretation>
          </emma:emma>
        </inkml:annotationXML>
        <inkml:traceGroup>
          <inkml:annotationXML>
            <emma:emma xmlns:emma="http://www.w3.org/2003/04/emma" version="1.0">
              <emma:interpretation id="{497B311D-AA58-43BD-9FB8-0E4DC41FE7B7}" emma:medium="tactile" emma:mode="ink">
                <msink:context xmlns:msink="http://schemas.microsoft.com/ink/2010/main" type="inkWord" rotatedBoundingBox="8213,12434 8340,12210 8663,12392 8536,12616"/>
              </emma:interpretation>
              <emma:one-of disjunction-type="recognition" id="oneOf3">
                <emma:interpretation id="interp15" emma:lang="ko-KR" emma:confidence="0">
                  <emma:literal>×</emma:literal>
                </emma:interpretation>
                <emma:interpretation id="interp16" emma:lang="ko-KR" emma:confidence="0">
                  <emma:literal>&amp;</emma:literal>
                </emma:interpretation>
                <emma:interpretation id="interp17" emma:lang="ko-KR" emma:confidence="0">
                  <emma:literal>이</emma:literal>
                </emma:interpretation>
                <emma:interpretation id="interp18" emma:lang="ko-KR" emma:confidence="0">
                  <emma:literal>『</emma:literal>
                </emma:interpretation>
                <emma:interpretation id="interp19" emma:lang="ko-KR" emma:confidence="0">
                  <emma:literal>「</emma:literal>
                </emma:interpretation>
              </emma:one-of>
            </emma:emma>
          </inkml:annotationXML>
          <inkml:trace contextRef="#ctx0" brushRef="#br0" timeOffset="-28641.6503">5222 9235 1,'-15'0'55,"5"0"9,-4 0 1,2-1-21,12 1-4,-14-3-4,14 3-4,0 0-7,0 0-6,0 0-6,0 0-3,0 0-1,8 7-1,6-5 0,-2 0 1,9-2 1,7 0-1,2-4-1,6-2-1,1-1-1,4-1-2,2-1 0,-2 5-1,-3-2-1,-8 2-1,-5 1 0,-6 2 1,-5 1-1,-14 0 0,11 0 1,-11 0-1,0 0 0,-7 5-1,7-5-3,-11 1-7,11-1-19,-8 0-24,8 0-24,-13-11-2,6-1-6,7 12-3,-18-18 11</inkml:trace>
          <inkml:trace contextRef="#ctx0" brushRef="#br0" timeOffset="-28407.6498">5434 9111 50,'-12'0'71,"12"0"3,-11 9 0,11 2-6,-7 2-34,7 4-3,0 2-7,0 2-5,0 2-6,1-2-5,5 0-6,-4-5-9,4-4-37,-3 1-29,-3-13 0,6 11-6,-6-11-5,2-10-1</inkml:trace>
        </inkml:traceGroup>
        <inkml:traceGroup>
          <inkml:annotationXML>
            <emma:emma xmlns:emma="http://www.w3.org/2003/04/emma" version="1.0">
              <emma:interpretation id="{BB1A30EA-73CB-416D-9506-6814878F0171}" emma:medium="tactile" emma:mode="ink">
                <msink:context xmlns:msink="http://schemas.microsoft.com/ink/2010/main" type="inkWord" rotatedBoundingBox="9541,10828 9725,10503 9935,10622 9752,10947"/>
              </emma:interpretation>
              <emma:one-of disjunction-type="recognition" id="oneOf4">
                <emma:interpretation id="interp20" emma:lang="ko-KR" emma:confidence="0">
                  <emma:literal>x</emma:literal>
                </emma:interpretation>
                <emma:interpretation id="interp21" emma:lang="ko-KR" emma:confidence="0">
                  <emma:literal>X</emma:literal>
                </emma:interpretation>
                <emma:interpretation id="interp22" emma:lang="ko-KR" emma:confidence="0">
                  <emma:literal>』</emma:literal>
                </emma:interpretation>
                <emma:interpretation id="interp23" emma:lang="ko-KR" emma:confidence="0">
                  <emma:literal>」</emma:literal>
                </emma:interpretation>
                <emma:interpretation id="interp24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-22869.6401">6728 7373 22,'0'-9'49,"0"9"13,0 7 5,0 8-24,-1 9-2,-4 2-3,-3 7-3,3 3 5,-4 2-9,3 2-10,-1-4-6,1-3-5,1-8-2,3-2-3,1-7-6,1-3-9,0-13-33,0 0-31,8 9 0,-8-15-6,6-2-5,-5-11-2</inkml:trace>
          <inkml:trace contextRef="#ctx0" brushRef="#br0" timeOffset="-23150.4407">6553 7504 24,'0'0'38,"0"0"4,0 0-22,0 0 4,5-1 2,-5 1 4,10-3 0,-2-1 2,2 3-1,1-2-2,3 1-4,2-2-2,4-1-3,3 0-4,1-1-4,2 3-3,1-5-2,-3 3-4,0 0 0,-3-1-1,-3 4 0,-3-1-2,-5 0-1,-10 3-4,11-1-2,-11 1-4,0 0-7,0 0-14,0 0-10,-8-22-9,6 27 51,2-5 0,-14 4-72,2-4-1,12 0 0,-19 0 10</inkml:trace>
        </inkml:traceGroup>
        <inkml:traceGroup>
          <inkml:annotationXML>
            <emma:emma xmlns:emma="http://www.w3.org/2003/04/emma" version="1.0">
              <emma:interpretation id="{C99F22A3-BD33-48FF-BDE4-4550A68C2582}" emma:medium="tactile" emma:mode="ink">
                <msink:context xmlns:msink="http://schemas.microsoft.com/ink/2010/main" type="inkWord" rotatedBoundingBox="10373,8686 10524,8418 10808,8578 10656,8846"/>
              </emma:interpretation>
              <emma:one-of disjunction-type="recognition" id="oneOf5">
                <emma:interpretation id="interp25" emma:lang="ko-KR" emma:confidence="0">
                  <emma:literal>×</emma:literal>
                </emma:interpretation>
                <emma:interpretation id="interp26" emma:lang="ko-KR" emma:confidence="0">
                  <emma:literal>「</emma:literal>
                </emma:interpretation>
                <emma:interpretation id="interp27" emma:lang="ko-KR" emma:confidence="0">
                  <emma:literal>『</emma:literal>
                </emma:interpretation>
                <emma:interpretation id="interp28" emma:lang="ko-KR" emma:confidence="0">
                  <emma:literal>入</emma:literal>
                </emma:interpretation>
                <emma:interpretation id="interp2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-20982.0369">7453 5312 1,'3'-17'28,"-3"17"1,8-15-20,-5 5 4,-2 1 2,4 0 5,-5 1 3,0 8 4,3-13 2,-3 13-1,0 0-1,0-9-6,0 9 1,0 0 0,0 8 3,0 7-2,0 3 0,0 8-3,0 4-1,0 5 1,0 3-3,0-1-5,-3-4-4,3-4-3,0-3-1,-1-8-1,1-1 1,0-7-1,0-10-2,0 11-4,0-11-4,0 0-13,0 0-26,0 0-7,7-7-23,-6-3-6,5-1-2,-3-4-1</inkml:trace>
          <inkml:trace contextRef="#ctx0" brushRef="#br0" timeOffset="-20701.2364">7377 5396 29,'0'0'64,"-12"0"5,12 0-1,0 0-1,9 0-25,8 0-13,5 0-11,5 0-8,6 0-1,2 0-3,6-1-10,1 0-32,-2-1-27,-3 2-4,-5-3-4,-4 3-4,-11-3 2</inkml:trace>
        </inkml:traceGroup>
      </inkml:traceGroup>
    </inkml:traceGroup>
    <inkml:traceGroup>
      <inkml:annotationXML>
        <emma:emma xmlns:emma="http://www.w3.org/2003/04/emma" version="1.0">
          <emma:interpretation id="{F28ED30E-E001-464C-9A31-EB584F8D3F97}" emma:medium="tactile" emma:mode="ink">
            <msink:context xmlns:msink="http://schemas.microsoft.com/ink/2010/main" type="paragraph" rotatedBoundingBox="12125,12865 13377,14221 12667,14877 11415,135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63A925B-4B67-44D8-9079-EF24CAC40CBC}" emma:medium="tactile" emma:mode="ink">
              <msink:context xmlns:msink="http://schemas.microsoft.com/ink/2010/main" type="line" rotatedBoundingBox="12125,12865 13377,14221 12667,14877 11415,13522"/>
            </emma:interpretation>
          </emma:emma>
        </inkml:annotationXML>
        <inkml:traceGroup>
          <inkml:annotationXML>
            <emma:emma xmlns:emma="http://www.w3.org/2003/04/emma" version="1.0">
              <emma:interpretation id="{5E141850-D50B-4551-B661-70F7011D35F5}" emma:medium="tactile" emma:mode="ink">
                <msink:context xmlns:msink="http://schemas.microsoft.com/ink/2010/main" type="inkWord" rotatedBoundingBox="12125,12865 12755,13547 12044,14203 11415,13522"/>
              </emma:interpretation>
              <emma:one-of disjunction-type="recognition" id="oneOf6">
                <emma:interpretation id="interp30" emma:lang="ko-KR" emma:confidence="0">
                  <emma:literal>어</emma:literal>
                </emma:interpretation>
                <emma:interpretation id="interp31" emma:lang="ko-KR" emma:confidence="0">
                  <emma:literal>^</emma:literal>
                </emma:interpretation>
                <emma:interpretation id="interp32" emma:lang="ko-KR" emma:confidence="0">
                  <emma:literal>ㅢ</emma:literal>
                </emma:interpretation>
                <emma:interpretation id="interp33" emma:lang="ko-KR" emma:confidence="0">
                  <emma:literal>이</emma:literal>
                </emma:interpretation>
                <emma:interpretation id="interp34" emma:lang="ko-KR" emma:confidence="0">
                  <emma:literal>너</emma:literal>
                </emma:interpretation>
              </emma:one-of>
            </emma:emma>
          </inkml:annotationXML>
          <inkml:trace contextRef="#ctx0" brushRef="#br1" timeOffset="46644.0819">8429 10346 12,'0'0'36,"0"0"1,-10-5-22,10 5 1,0 0 2,0 0 0,0 0 3,-3-13 2,3 13 0,0 0 1,-3-10-1,3 10-2,0 0-1,-7-8-4,7 8-4,0 0-2,-11-3-3,11 3-3,-9 0-1,9 0 0,-11 3 0,11-3 2,-10 4-1,10-4 0,0 0 2,-8 6-1,8-6 2,0 0-1,7 4 0,4-4-1,5 1 0,6-1-1,9 2 1,4-1-1,7-1 1,12 1 0,-1 3 2,13 1 0,5-1 1,5-3 2,2 1-1,-1-2-1,-1 0-1,-3 0-1,-1-3 0,-12-2-4,-6 0-2,-7 2 0,-11 1 0,-4-2 0,-9 3 0,-5 1 0,-6 0 0,-12 0 0,0 0 0,0 0 0,-7 1-2,-2 3-17,-5-3-23,2-1-36,12 0-3,-16-11-3,11 3-3,-3-8 2</inkml:trace>
          <inkml:trace contextRef="#ctx0" brushRef="#br1" timeOffset="47065.2826">9233 10122 36,'-9'-1'66,"-1"-2"6,10 3-1,-11-5-4,11 5-35,0 0-4,0 0-5,0 0-7,7-4-7,3 4-5,5 0-1,0 1 0,7 4-1,1 0 0,8 1 0,-4-1 0,8-1-2,-2 1 1,0 3 0,3 1 0,-6 4 0,0 3 0,-9 8 0,-5 9 3,-13 4 0,-6 10 1,-13 5 0,-12 3 0,-5 0 0,-7 1-2,-2-8-7,-2-6-24,-34-9-43,78-5-3,-31-16-4,7-4-5,2-9-4</inkml:trace>
        </inkml:traceGroup>
        <inkml:traceGroup>
          <inkml:annotationXML>
            <emma:emma xmlns:emma="http://www.w3.org/2003/04/emma" version="1.0">
              <emma:interpretation id="{9C01A3FC-F4B7-4532-9C25-99AEC8F88BF9}" emma:medium="tactile" emma:mode="ink">
                <msink:context xmlns:msink="http://schemas.microsoft.com/ink/2010/main" type="inkWord" rotatedBoundingBox="12781,13804 13264,14326 12794,14759 12312,14237"/>
              </emma:interpretation>
              <emma:one-of disjunction-type="recognition" id="oneOf7">
                <emma:interpretation id="interp35" emma:lang="ko-KR" emma:confidence="0">
                  <emma:literal>다</emma:literal>
                </emma:interpretation>
                <emma:interpretation id="interp36" emma:lang="ko-KR" emma:confidence="0">
                  <emma:literal>』</emma:literal>
                </emma:interpretation>
                <emma:interpretation id="interp37" emma:lang="ko-KR" emma:confidence="0">
                  <emma:literal>8</emma:literal>
                </emma:interpretation>
                <emma:interpretation id="interp38" emma:lang="ko-KR" emma:confidence="0">
                  <emma:literal>d</emma:literal>
                </emma:interpretation>
                <emma:interpretation id="interp3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47704.8837">9454 11209 39,'-3'11'82,"3"-11"1,-3 14-1,3-14-3,-2 9-1,2-9-50,0 0-9,0 0-4,11 0-9,-2-5-6,5-16 0,1-4 0,2-11 0,2-8 0,-1-8 0,0-5-7,-3-6-4,-1 2 0,-6 7 1,-4 8 0,-1 10 4,-3 8 7,-1 20 8,1 8 5,-18 29 2,7 9-1,1 11-15,0 16 0,2 8 0,7 12 0,1-1 0,5-4 0,12-4 0,5-7 0,4-11 0,6-17 0,3-11 0,-1-14 0,-4-13 0,3-3 0,-11-17 0,1 2 0,-9-8 0,-22-11-77,9 12-12,1-1-1,-2 3-6,-9-4-1</inkml:trace>
          <inkml:trace contextRef="#ctx0" brushRef="#br1" timeOffset="48001.2843">9392 11026 75,'-15'0'87,"2"0"-2,13 0-2,-14-8-2,16-10 0,13 9-62,11 1-19,11-2 0,14-2 0,10-4 0,12-6-15,4 11-63,-7-8-4,5 4-2,-16-4-7,-8 4-5</inkml:trace>
        </inkml:traceGroup>
      </inkml:traceGroup>
    </inkml:traceGroup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8:30.95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5049C9D-C992-4DE1-98B7-27C660342057}" emma:medium="tactile" emma:mode="ink">
          <msink:context xmlns:msink="http://schemas.microsoft.com/ink/2010/main" type="writingRegion" rotatedBoundingBox="16202,11007 22647,10721 22692,11727 16247,12014"/>
        </emma:interpretation>
      </emma:emma>
    </inkml:annotationXML>
    <inkml:traceGroup>
      <inkml:annotationXML>
        <emma:emma xmlns:emma="http://www.w3.org/2003/04/emma" version="1.0">
          <emma:interpretation id="{BECF32E3-8538-4A5C-B3A5-776D34E976B5}" emma:medium="tactile" emma:mode="ink">
            <msink:context xmlns:msink="http://schemas.microsoft.com/ink/2010/main" type="paragraph" rotatedBoundingBox="16202,11007 22647,10721 22692,11727 16247,120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C64AED-2478-47AA-B632-D6F77564E774}" emma:medium="tactile" emma:mode="ink">
              <msink:context xmlns:msink="http://schemas.microsoft.com/ink/2010/main" type="line" rotatedBoundingBox="16202,11007 22647,10721 22692,11727 16247,12014"/>
            </emma:interpretation>
          </emma:emma>
        </inkml:annotationXML>
        <inkml:traceGroup>
          <inkml:annotationXML>
            <emma:emma xmlns:emma="http://www.w3.org/2003/04/emma" version="1.0">
              <emma:interpretation id="{6CD5310F-7B05-4495-B20C-C6FABA0E0DF8}" emma:medium="tactile" emma:mode="ink">
                <msink:context xmlns:msink="http://schemas.microsoft.com/ink/2010/main" type="inkWord" rotatedBoundingBox="16613,10965 16726,11928 16253,11984 16139,11021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6</emma:literal>
                </emma:interpretation>
                <emma:interpretation id="interp2" emma:lang="ko-KR" emma:confidence="0">
                  <emma:literal>3</emma:literal>
                </emma:interpretation>
                <emma:interpretation id="interp3" emma:lang="ko-KR" emma:confidence="0">
                  <emma:literal>S</emma:literal>
                </emma:interpretation>
                <emma:interpretation id="interp4" emma:lang="ko-KR" emma:confidence="0">
                  <emma:literal>D</emma:literal>
                </emma:interpretation>
              </emma:one-of>
            </emma:emma>
          </inkml:annotationXML>
          <inkml:trace contextRef="#ctx0" brushRef="#br0">13270 8011 11,'-6'-15'47,"-2"-5"9,1 2 2,0-4-21,3 1-1,-2-5-2,4 8-5,0-2-3,2 3-5,0 1-4,0 6-6,3 2-5,-3 8 0,14 7 2,-6 9 3,0 14 1,-1 9 2,0 12 2,0 9 1,-4 10 1,2 8-3,-3 3-10,-1 1-5,-1-5 0,0-6 0,0-8 0,0-9 0,0-9 0,-1-13 0,-1-8 0,1-11 0,1-13 0,0 0 0,0 0 0,3-20 0,0-5 0,2-4 0,2-8 0,0-2 0,2-3 0,4-1 0,2 3 0,6 1-2,6 4-2,4 6 2,0 10 1,4 9 1,-1 10 1,-1 6 3,-2 15 0,-9 11-4,-9 11 0,-10 6 0,-4 6 0,-16-1 0,-3-2 0,-14-7 0,-1-5 0,-7-9 0,2-6 0,-1-10 0,1-8 0,6-6 0,1-1 0,5-1 0,5-4-68,3-6-16,5 0-3,3-5-4,6 3-3,-1-5 7</inkml:trace>
        </inkml:traceGroup>
        <inkml:traceGroup>
          <inkml:annotationXML>
            <emma:emma xmlns:emma="http://www.w3.org/2003/04/emma" version="1.0">
              <emma:interpretation id="{272CD07D-DA38-45AD-B19D-4A624641971F}" emma:medium="tactile" emma:mode="ink">
                <msink:context xmlns:msink="http://schemas.microsoft.com/ink/2010/main" type="inkWord" rotatedBoundingBox="17238,11128 17278,11962 17000,11976 16959,11141"/>
              </emma:interpretation>
              <emma:one-of disjunction-type="recognition" id="oneOf1">
                <emma:interpretation id="interp5" emma:lang="ko-KR" emma:confidence="0">
                  <emma:literal>(</emma:literal>
                </emma:interpretation>
                <emma:interpretation id="interp6" emma:lang="ko-KR" emma:confidence="0">
                  <emma:literal>!</emma:literal>
                </emma:interpretation>
                <emma:interpretation id="interp7" emma:lang="ko-KR" emma:confidence="0">
                  <emma:literal>‘</emma:literal>
                </emma:interpretation>
                <emma:interpretation id="interp8" emma:lang="ko-KR" emma:confidence="0">
                  <emma:literal>C</emma:literal>
                </emma:interpretation>
                <emma:interpretation id="interp9" emma:lang="ko-KR" emma:confidence="0">
                  <emma:literal>〈</emma:literal>
                </emma:interpretation>
              </emma:one-of>
            </emma:emma>
          </inkml:annotationXML>
          <inkml:trace contextRef="#ctx0" brushRef="#br0" timeOffset="1263.6019">14124 7950 37,'0'0'46,"0"-14"4,0 14-25,-10-8 3,10 8 2,-16 0 1,5 12 3,-1 6 0,-4 11 1,-2 10 2,-2 10-4,2 11-2,-3 4-3,3 9-5,2-2-14,6 1-9,3-6 0,7-7 0,11-6 0,6-9 0,6-8 0,3-9 0,5-5 0,0-6 0,0-6 0,0-2 0,-10-4-24,-3-4-57,3 0-2,-9-8-4,0-1-3,-9-5-4</inkml:trace>
        </inkml:traceGroup>
        <inkml:traceGroup>
          <inkml:annotationXML>
            <emma:emma xmlns:emma="http://www.w3.org/2003/04/emma" version="1.0">
              <emma:interpretation id="{E4FB0412-8EE9-4504-8AD2-3AC6462772EA}" emma:medium="tactile" emma:mode="ink">
                <msink:context xmlns:msink="http://schemas.microsoft.com/ink/2010/main" type="inkWord" rotatedBoundingBox="17993,10988 18008,11941 17257,11952 17242,11000"/>
              </emma:interpretation>
              <emma:one-of disjunction-type="recognition" id="oneOf2">
                <emma:interpretation id="interp10" emma:lang="ko-KR" emma:confidence="0">
                  <emma:literal>어</emma:literal>
                </emma:interpretation>
                <emma:interpretation id="interp11" emma:lang="ko-KR" emma:confidence="0">
                  <emma:literal>외</emma:literal>
                </emma:interpretation>
                <emma:interpretation id="interp12" emma:lang="ko-KR" emma:confidence="0">
                  <emma:literal>되</emma:literal>
                </emma:interpretation>
                <emma:interpretation id="interp13" emma:lang="ko-KR" emma:confidence="0">
                  <emma:literal>쐬</emma:literal>
                </emma:interpretation>
                <emma:interpretation id="interp14" emma:lang="ko-KR" emma:confidence="0">
                  <emma:literal>§</emma:literal>
                </emma:interpretation>
              </emma:one-of>
            </emma:emma>
          </inkml:annotationXML>
          <inkml:trace contextRef="#ctx0" brushRef="#br0" timeOffset="1716.003">14336 8663 62,'0'0'78,"0"9"1,0-9-6,0 0 0,-15-5-34,14-2-14,1-3-6,4-6-8,7-3-4,1-6-2,2-7-2,3-8 0,1-7-3,-2-3-3,1-5-4,-8-3-5,1-3 0,-5 0-2,0 4 1,-4 4 0,-1 10 1,0 4 2,0 7 7,0 9 5,0 12 6,0 11 3,-3 7 5,0 16 2,-1 11 2,2 11 0,-4 7 0,5 9-2,-2 0-18,3 3 0,5-3 0,6-9 0,3-5 0,3-11 0,5-6 0,5-10 0,1-8 0,1-7 0,-3-5 0,2-4 0,-4-5-75,-7-5-8,-5 0-2,-10-7-5,-2 4-6</inkml:trace>
          <inkml:trace contextRef="#ctx0" brushRef="#br0" timeOffset="2028.0035">14250 8228 22,'-23'4'68,"6"-2"4,4-1-1,13-1-1,-5 18 3,17-18-47,9-5-5,12 1-1,8-1-2,5 0-1,5 3-3,0-2-3,1 4-3,-2 1-8,-8 5 0,-6 1 0,-7-2 0,-7 0 0,-4 0-13,-8-5-13,-6-30-37,-4 30-15,3-13-3,-3 3-4,-2-9-3</inkml:trace>
          <inkml:trace contextRef="#ctx0" brushRef="#br0" timeOffset="2308.804">14759 7787 25,'18'3'73,"2"5"8,4 14 0,1 15-1,0 12-26,-2 16-3,-2 12-10,-6 13-16,-6 4-25,-4 3 0,-5-7 0,-7-11 0,-7-10 0,-5-8 0,-4-15 0,-2-16 0,-1-10 0,-6-9 0,0-6-71,8-5-14,0-8-2,9-10-7,3-6-3</inkml:trace>
        </inkml:traceGroup>
        <inkml:traceGroup>
          <inkml:annotationXML>
            <emma:emma xmlns:emma="http://www.w3.org/2003/04/emma" version="1.0">
              <emma:interpretation id="{5F42CB96-A6C4-4B38-BD4F-7F75A154E842}" emma:medium="tactile" emma:mode="ink">
                <msink:context xmlns:msink="http://schemas.microsoft.com/ink/2010/main" type="inkWord" rotatedBoundingBox="18368,11319 18762,11349 18745,11574 18351,11544"/>
              </emma:interpretation>
              <emma:one-of disjunction-type="recognition" id="oneOf3">
                <emma:interpretation id="interp15" emma:lang="ko-KR" emma:confidence="0">
                  <emma:literal>=</emma:literal>
                </emma:interpretation>
                <emma:interpretation id="interp16" emma:lang="ko-KR" emma:confidence="0">
                  <emma:literal>르</emma:literal>
                </emma:interpretation>
                <emma:interpretation id="interp17" emma:lang="ko-KR" emma:confidence="0">
                  <emma:literal>드</emma:literal>
                </emma:interpretation>
                <emma:interpretation id="interp18" emma:lang="ko-KR" emma:confidence="0">
                  <emma:literal>느</emma:literal>
                </emma:interpretation>
                <emma:interpretation id="interp19" emma:lang="ko-KR" emma:confidence="0">
                  <emma:literal>2</emma:literal>
                </emma:interpretation>
              </emma:one-of>
            </emma:emma>
          </inkml:annotationXML>
          <inkml:trace contextRef="#ctx0" brushRef="#br0" timeOffset="2761.2045">15319 8159 32,'0'0'79,"-11"-2"2,11 2-2,0 0-2,0-13 1,11 8-46,4 3-9,3-1-7,4 1-2,6-2-14,3 4 0,4 0 0,-1 3 0,-1-1 0,-1 1 0,-2 0 0,-5 1 0,-4 0 0,-5-2 0,-5 0-22,-11-2-57,0 0-4,0 8-2,-7-2-3,-12-6-4</inkml:trace>
          <inkml:trace contextRef="#ctx0" brushRef="#br0" timeOffset="2964.0052">15388 8290 36,'-17'18'84,"10"-2"1,5-4-2,3-5-3,9-3 0,9-4-44,9 0-14,7 0-17,5 0-5,3-4 0,-2 2 0,-5 0 0,-5-3 0,-3-8-23,-11 13-57,-17 0-2,0 0-5,-8 0-5,-9 0-5</inkml:trace>
        </inkml:traceGroup>
        <inkml:traceGroup>
          <inkml:annotationXML>
            <emma:emma xmlns:emma="http://www.w3.org/2003/04/emma" version="1.0">
              <emma:interpretation id="{09B95393-40D2-45F8-8892-1671A57B9F8D}" emma:medium="tactile" emma:mode="ink">
                <msink:context xmlns:msink="http://schemas.microsoft.com/ink/2010/main" type="inkWord" rotatedBoundingBox="19696,10998 22654,10867 22691,11692 19733,11824"/>
              </emma:interpretation>
              <emma:one-of disjunction-type="recognition" id="oneOf4">
                <emma:interpretation id="interp20" emma:lang="ko-KR" emma:confidence="0">
                  <emma:literal>(</emma:literal>
                </emma:interpretation>
                <emma:interpretation id="interp21" emma:lang="ko-KR" emma:confidence="0">
                  <emma:literal>C</emma:literal>
                </emma:interpretation>
                <emma:interpretation id="interp22" emma:lang="ko-KR" emma:confidence="0">
                  <emma:literal>c</emma:literal>
                </emma:interpretation>
                <emma:interpretation id="interp23" emma:lang="ko-KR" emma:confidence="0">
                  <emma:literal>으</emma:literal>
                </emma:interpretation>
                <emma:interpretation id="interp24" emma:lang="ko-KR" emma:confidence="0">
                  <emma:literal>오</emma:literal>
                </emma:interpretation>
              </emma:one-of>
            </emma:emma>
          </inkml:annotationXML>
          <inkml:trace contextRef="#ctx0" brushRef="#br0" timeOffset="6723.6118">17046 7947 37,'0'0'58,"8"-4"8,-8 4-23,10 0 4,-10 0-1,0 0-1,0 0-4,9 0-8,-9 0-9,8-8-6,-8 8-6,13-15-4,-9 3-2,-1-4-3,0 0 0,-3-3-1,0 3-1,-6-3 0,-6 3 0,-5 0-1,-1 7-1,-5 6 0,-9 4 1,2 11 0,-7 12 3,-2 15 4,-1 8 1,-1 12-8,1 5 0,5 9 0,8 0 0,0 0 0,14-5 0,10-9 0,10-9 0,13-6 0,15-10 0,8-7 0,9-8 0,6-4 0,4-4 0,-6-3 0,1-2 0,-9-1 0,-7-2 0,-6 0 0,-9-2 0,-13-1 0,-2-35-13,-11 35-72,6-12-2,-3 1-4,-3-10-4,3 2-3</inkml:trace>
        </inkml:traceGroup>
        <inkml:traceGroup>
          <inkml:annotationXML>
            <emma:emma xmlns:emma="http://www.w3.org/2003/04/emma" version="1.0">
              <emma:interpretation id="{660E3418-D6FA-4094-A5AF-3FA4A7CE52D7}" emma:medium="tactile" emma:mode="ink">
                <msink:context xmlns:msink="http://schemas.microsoft.com/ink/2010/main" type="inkWord" rotatedBoundingBox="20438,11182 20958,11054 21092,11600 20572,11728"/>
              </emma:interpretation>
              <emma:one-of disjunction-type="recognition" id="oneOf5">
                <emma:interpretation id="interp25" emma:lang="ko-KR" emma:confidence="0">
                  <emma:literal>+</emma:literal>
                </emma:interpretation>
                <emma:interpretation id="interp26" emma:lang="ko-KR" emma:confidence="0">
                  <emma:literal>÷</emma:literal>
                </emma:interpretation>
                <emma:interpretation id="interp27" emma:lang="ko-KR" emma:confidence="0">
                  <emma:literal>t</emma:literal>
                </emma:interpretation>
                <emma:interpretation id="interp28" emma:lang="ko-KR" emma:confidence="0">
                  <emma:literal>×</emma:literal>
                </emma:interpretation>
                <emma:interpretation id="interp2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7129.2125">17491 8253 13,'-11'0'69,"11"0"6,-13-3 1,4-2 0,3-19-26,6 24-8,-12-2-9,12 2-8,0 0-6,9 0-4,12 0-3,8-1-6,8-1-6,6-2 0,8-2 0,4 0 0,2 0 0,-4 2 0,-2-5 0,-11 2 0,-5 2 0,-10 1 0,-5-1 0,-10 5 0,-10 0 0,0 0 0,-7 10 0,-11-4-4,3-2-51,1 2-26,-4-5-3,3-1-3,-3-6-4,4-8 0</inkml:trace>
          <inkml:trace contextRef="#ctx0" brushRef="#br0" timeOffset="7363.2129">17696 7901 54,'0'0'79,"-8"12"1,5 10 2,3 4-2,0 15-29,0 2-14,0 4-4,3 4-18,-2 1-15,5 1 0,-1-5 0,1-4 0,1-6 0,-3-2 0,-1-11 0,1-4 0,-4-8-73,0-13-11,0 0-2,-3-19-5,3-2-8</inkml:trace>
        </inkml:traceGroup>
        <inkml:traceGroup>
          <inkml:annotationXML>
            <emma:emma xmlns:emma="http://www.w3.org/2003/04/emma" version="1.0">
              <emma:interpretation id="{2E7210AF-68F7-4ABB-8DF9-CE92D8AC4B3D}" emma:medium="tactile" emma:mode="ink">
                <msink:context xmlns:msink="http://schemas.microsoft.com/ink/2010/main" type="inkWord" rotatedBoundingBox="21838,10985 21899,11706 21368,11751 21308,11030"/>
              </emma:interpretation>
              <emma:one-of disjunction-type="recognition" id="oneOf6">
                <emma:interpretation id="interp30" emma:lang="ko-KR" emma:confidence="0">
                  <emma:literal>D</emma:literal>
                </emma:interpretation>
                <emma:interpretation id="interp31" emma:lang="ko-KR" emma:confidence="0">
                  <emma:literal>B</emma:literal>
                </emma:interpretation>
                <emma:interpretation id="interp32" emma:lang="ko-KR" emma:confidence="0">
                  <emma:literal>ㅁ</emma:literal>
                </emma:interpretation>
                <emma:interpretation id="interp33" emma:lang="ko-KR" emma:confidence="0">
                  <emma:literal>』</emma:literal>
                </emma:interpretation>
                <emma:interpretation id="interp34" emma:lang="ko-KR" emma:confidence="0">
                  <emma:literal>&amp;</emma:literal>
                </emma:interpretation>
              </emma:one-of>
            </emma:emma>
          </inkml:annotationXML>
          <inkml:trace contextRef="#ctx0" brushRef="#br0" timeOffset="8034.0141">18373 7854 51,'0'-11'64,"0"-3"1,0 14-2,0-13-24,0 13 1,-2 13-4,1 7 0,-2 16-3,-1 4-5,-1 15-1,0 5 0,-1 8-25,-1-2-2,1 0 0,1-5 0,-2-7 0,4-10 0,0-7 0,0-9 0,3-10 0,0-2 0,0-16 0,0 0 0,0 0 0,0 0 0,3-16-15,-1-3-69,2-3-3,-3-9-4,5-1-5,-6-6-1</inkml:trace>
          <inkml:trace contextRef="#ctx0" brushRef="#br0" timeOffset="8392.8147">18287 7942 5,'-7'-15'57,"3"2"7,4 1 3,0-8-1,11 10-28,6-2-2,8 6-6,6-1-1,9 10-5,4 7-4,7 8-3,3 12-2,3 7 0,-2 9-2,-4 8-2,-7 4-7,-10-2-4,-12 1 0,-12-2 0,-10 1 0,-21-8 0,-15-7 0,-10-10 0,-8-1 0,-5-6 0,-2-6 0,3-5 0,4-8 0,10-2 0,7-3 0,15 0 0,7-4-62,9-7-25,10-3-2,12-6-4,13 0-5</inkml:trace>
        </inkml:traceGroup>
        <inkml:traceGroup>
          <inkml:annotationXML>
            <emma:emma xmlns:emma="http://www.w3.org/2003/04/emma" version="1.0">
              <emma:interpretation id="{46F919D3-ED6A-474C-913D-CBB57AF1DA03}" emma:medium="tactile" emma:mode="ink">
                <msink:context xmlns:msink="http://schemas.microsoft.com/ink/2010/main" type="inkWord" rotatedBoundingBox="21856,11172 22453,10758 22811,11274 22215,11689"/>
              </emma:interpretation>
              <emma:one-of disjunction-type="recognition" id="oneOf7">
                <emma:interpretation id="interp35" emma:lang="x-none" emma:confidence="0">
                  <emma:literal>t</emma:literal>
                </emma:interpretation>
                <emma:interpretation id="interp36" emma:lang="x-none" emma:confidence="0">
                  <emma:literal>丁</emma:literal>
                </emma:interpretation>
                <emma:interpretation id="interp37" emma:lang="x-none" emma:confidence="0">
                  <emma:literal>8</emma:literal>
                </emma:interpretation>
                <emma:interpretation id="interp38" emma:lang="x-none" emma:confidence="0">
                  <emma:literal>5</emma:literal>
                </emma:interpretation>
                <emma:interpretation id="interp39" emma:lang="x-none" emma:confidence="0">
                  <emma:literal>「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8:46.67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54 83 58,'-17'-8'69,"17"8"0,-18-10 0,18 10-27,-13-7-3,13 7-5,-9-5-7,9 5-9,0 0-2,0 0-4,0 0-1,-1 6-1,1-6-2,10 9 1,3-5 0,7-1 0,6-3-7,7 0-2,4-3 0,9-3 0,2-2 0,0-1 0,-1 2 0,-6-2 0,-5 4 0,-7 2 0,-7 1 0,-9 0 0,-5 2 0,-8 0 0,0 0 0,0 0 0,-7 2 0,7-2 0,-17 5-43,5-22-35,2 17-7,-3-5-1,2 3-4,-5-4-1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8:47.02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43 41 17,'-5'-13'47,"5"13"9,-5-14 5,1 0-15,1 18-1,3 16 0,0 13-4,0 7-1,-1 13 0,-4 5-4,0 10-6,2 2-23,-2 4-7,2-7 0,0 0 0,3-6 0,6-13 0,6-6 0,10-10 0,7-11 0,7-11 0,8-6 0,1-8 0,4-5 0,-1-6 0,-3 4 0,-9-6 0,-4 8 0,-14 3-59,-18 6-28,12-10-1,-12 10-4,-7-9-5,-4-2 9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8:48.23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20 26 25,'0'0'66,"0"0"8,0 0 2,-11-5-24,11 5 0,0 0-3,0 0-8,-10-3-10,10 3-8,0 0-7,0 0-10,7 0-6,6 0 0,2 0 0,6 0 0,8 0 0,5 0 0,5-3 0,5 2 0,0-2 0,-3 3 0,-1 0 0,-3 0 0,-8 0 0,-5 1 0,-6 1 0,-6 2 0,-12-4 0,11 7 0,-11-7 0,0 0 0,0 0-19,-8 5-38,8-5-25,-13-3-1,13 3-5,-18-15-1,10 5 2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5:38.25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AA14E7E-3FE0-4D87-87C1-3F1845E865F3}" emma:medium="tactile" emma:mode="ink">
          <msink:context xmlns:msink="http://schemas.microsoft.com/ink/2010/main" type="writingRegion" rotatedBoundingBox="4387,3064 9532,1790 10751,6714 5606,7988"/>
        </emma:interpretation>
      </emma:emma>
    </inkml:annotationXML>
    <inkml:traceGroup>
      <inkml:annotationXML>
        <emma:emma xmlns:emma="http://www.w3.org/2003/04/emma" version="1.0">
          <emma:interpretation id="{0A3E695F-BA78-4E20-A5F8-360022E87FFD}" emma:medium="tactile" emma:mode="ink">
            <msink:context xmlns:msink="http://schemas.microsoft.com/ink/2010/main" type="paragraph" rotatedBoundingBox="4804,2960 5181,2960 5181,3509 4804,35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112284-A106-489C-B710-9EFEDAB19A6A}" emma:medium="tactile" emma:mode="ink">
              <msink:context xmlns:msink="http://schemas.microsoft.com/ink/2010/main" type="inkBullet" rotatedBoundingBox="4967,2887 5204,3400 4874,3553 4636,3040"/>
            </emma:interpretation>
            <emma:one-of disjunction-type="recognition" id="oneOf0">
              <emma:interpretation id="interp0" emma:lang="ko-KR" emma:confidence="0">
                <emma:literal>비</emma:literal>
              </emma:interpretation>
              <emma:interpretation id="interp1" emma:lang="ko-KR" emma:confidence="0">
                <emma:literal>」</emma:literal>
              </emma:interpretation>
              <emma:interpretation id="interp2" emma:lang="ko-KR" emma:confidence="0">
                <emma:literal>리</emma:literal>
              </emma:interpretation>
              <emma:interpretation id="interp3" emma:lang="ko-KR" emma:confidence="0">
                <emma:literal>ㄱ</emma:literal>
              </emma:interpretation>
              <emma:interpretation id="interp4" emma:lang="ko-KR" emma:confidence="0">
                <emma:literal>P</emma:literal>
              </emma:interpretation>
            </emma:one-of>
          </emma:emma>
        </inkml:annotationXML>
        <inkml:trace contextRef="#ctx0" brushRef="#br0">-3673-5543 3,'0'0'48,"0"0"1,0 0-1,-8-11-1,8 11-35,0 0 1,0 0-3,-6 6 1,6-6 2,0 13 2,0-2 3,0 3 2,2 3 0,2 1-3,-1 11 1,3-2-2,1 10-1,-1 3-2,-1 5-1,0 1-3,0 1-1,-2-2 0,1-7-2,-4-2 0,0-10 0,0-2 0,0-8 0,0-2 2,0-14 0,0 0 0,0 0-2,0 0 2,-3-13-8,3-4 0,0-3 0,2-5 0,2 0 0,4 0 0,3-1 0,6 0 0,3 7 0,5-1 0,5 6-2,2 4-1,1 9 0,0 1 1,0 6 1,-5 7-1,-5 2 2,-5 4 0,-10 4 3,-3-2 0,-10 0 1,-10 0-1,-8 0-3,-5-5 0,-1-5 0,-6 2 0,4-4 0,2-3 0,7-3 0,3-3-8,-9 0-71,28 0-2,-11-9-4,11 9-4,0-18-6</inkml:trace>
      </inkml:traceGroup>
    </inkml:traceGroup>
    <inkml:traceGroup>
      <inkml:annotationXML>
        <emma:emma xmlns:emma="http://www.w3.org/2003/04/emma" version="1.0">
          <emma:interpretation id="{3C0AAC60-E98C-4979-A8CE-3B7D17E03C6F}" emma:medium="tactile" emma:mode="ink">
            <msink:context xmlns:msink="http://schemas.microsoft.com/ink/2010/main" type="paragraph" rotatedBoundingBox="5180,6266 10324,4992 10751,6714 5606,79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EC005D-AD9D-4CF0-95D6-819B02FF2399}" emma:medium="tactile" emma:mode="ink">
              <msink:context xmlns:msink="http://schemas.microsoft.com/ink/2010/main" type="inkBullet" rotatedBoundingBox="5180,6266 5628,6155 5901,7261 5454,7371"/>
            </emma:interpretation>
            <emma:one-of disjunction-type="recognition" id="oneOf1">
              <emma:interpretation id="interp5" emma:lang="ko-KR" emma:confidence="0">
                <emma:literal>i</emma:literal>
              </emma:interpretation>
              <emma:interpretation id="interp6" emma:lang="ko-KR" emma:confidence="0">
                <emma:literal>」</emma:literal>
              </emma:interpretation>
              <emma:interpretation id="interp7" emma:lang="ko-KR" emma:confidence="0">
                <emma:literal>.</emma:literal>
              </emma:interpretation>
              <emma:interpretation id="interp8" emma:lang="ko-KR" emma:confidence="0">
                <emma:literal>E</emma:literal>
              </emma:interpretation>
              <emma:interpretation id="interp9" emma:lang="ko-KR" emma:confidence="0">
                <emma:literal>F</emma:literal>
              </emma:interpretation>
            </emma:one-of>
          </emma:emma>
        </inkml:annotationXML>
        <inkml:trace contextRef="#ctx0" brushRef="#br0" timeOffset="-54038.4949">-3039-1198 10,'-10'-4'49,"10"4"2,0 0 0,0 0-32,-5-9-1,5 9-4,0 0-4,0 0 0,0 0 0,0 0 2,5 1 0,-5-1 0,17 4-1,-9-2 2,7 0-2,3-1-1,2 2-4,2-2-6,-2-1-13,5 1-44,-4 4-4,1-5-3,0 0-3,-4-6 0</inkml:trace>
        <inkml:trace contextRef="#ctx0" brushRef="#br0" timeOffset="-52852.8928">-3090-2300 25,'-5'-1'48,"5"1"1,0 0-1,0 0-29,0 0 3,0 0 2,0 0 0,0 0 1,5 0-1,7 0 0,1 0-1,6 0-2,3 0-4,3 0-7,1-3-7,5 3-23,-3 3-43,-4-3-5,-2 4-2,-10-4-5,-3 2-4</inkml:trace>
      </inkml:traceGroup>
      <inkml:traceGroup>
        <inkml:annotationXML>
          <emma:emma xmlns:emma="http://www.w3.org/2003/04/emma" version="1.0">
            <emma:interpretation id="{3AAB7C86-3B35-4838-93F2-5E9B2473847F}" emma:medium="tactile" emma:mode="ink">
              <msink:context xmlns:msink="http://schemas.microsoft.com/ink/2010/main" type="line" rotatedBoundingBox="6480,6657 10491,5664 10751,6714 6740,7707">
                <msink:destinationLink direction="with" ref="{321BECE8-1705-4382-ABDB-3C08A5F73228}"/>
                <msink:destinationLink direction="with" ref="{592AD6D7-82CA-460D-BEAD-F641A28E8AE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F50AD0B-62BF-4707-BFB8-7B40C5160821}" emma:medium="tactile" emma:mode="ink">
                <msink:context xmlns:msink="http://schemas.microsoft.com/ink/2010/main" type="inkWord" rotatedBoundingBox="6656,7368 7098,7259 7182,7598 6740,7707"/>
              </emma:interpretation>
              <emma:one-of disjunction-type="recognition" id="oneOf2">
                <emma:interpretation id="interp10" emma:lang="ko-KR" emma:confidence="0">
                  <emma:literal>위</emma:literal>
                </emma:interpretation>
                <emma:interpretation id="interp11" emma:lang="ko-KR" emma:confidence="0">
                  <emma:literal>%</emma:literal>
                </emma:interpretation>
                <emma:interpretation id="interp12" emma:lang="ko-KR" emma:confidence="0">
                  <emma:literal>안</emma:literal>
                </emma:interpretation>
                <emma:interpretation id="interp13" emma:lang="ko-KR" emma:confidence="0">
                  <emma:literal>당</emma:literal>
                </emma:interpretation>
                <emma:interpretation id="interp14" emma:lang="ko-KR" emma:confidence="0">
                  <emma:literal>※</emma:literal>
                </emma:interpretation>
              </emma:one-of>
            </emma:emma>
          </inkml:annotationXML>
          <inkml:trace contextRef="#ctx0" brushRef="#br1" timeOffset="-40404.0709">-1620-1111 31,'2'-8'44,"-2"8"2,0 0-29,0 0-3,0 0-1,0-9-1,0 9-3,0 0-2,0 0 0,0 0-2,0-9 0,0 9-1,0 0 1,0 0-5,0 0 1,0-10 3,0 10 3,0 0 3,0 0 1,0 0 1,0 0 2,0 0 0,0 0-1,0 0-2,0 0-1,0 0-5,0 0-2,0 0-3,0 0-1,0 0-2,0 0-1,0 0 1,0 0-2,0 0 2,0 0 0,0 0 2,0 0 0,0 0 1,0 6 1,0-6 0,8 3 1,-8-3-1,13 2 2,-13-2 1,13 0-1,-13 0 1,11 0-1,-11 0 1,0 0 0,0 0 1,0 0-2,0 0 1,0 0-2,-7-1 0,7 1-2,-12 2 1,12-2-1,-12 8-1,12-8 0,-11 15 1,11-2 0,0-13 2,0 17 0,0-17 1,5 9 0,3-9-3,-8 0 3,14-7 0,-8-6-1,-4 2 1,3-2-2,-5 3 1,0 2 0,0 8 2,-11-8 0,11 8 0,-14-1 0,14 1 1,-14 0-1,14 0 0,0 0-2,-10 3-2,10-3 1,0 0-1,0 0-2,0 0-6,0 0-14,6 5-14,-6-5-30,14 6-6,-6-3-2,-8-3-4</inkml:trace>
          <inkml:trace contextRef="#ctx0" brushRef="#br1" timeOffset="617511.4846">-1784-1047 46,'-11'-3'63,"2"2"-2,1-4-61,39-7 59,-31 12-2,2-14-41,-2 14-3,6-9-1,-6 9 1,14-3 3,-4 5 5,6 13 3,1-4 0,6 11-2,-2-6-2,7 8-4,-1-8-3,9 7-3,-4-11-5,4 1-5,-3-2 0,0-5 0,1-2 0,-5-3 0,-3 1 0,-5-2 0,-4 0 0,-6 0 0,-11 0-45,0 0-34,-5-3-4,-8-3-5,3 0-2,-9-5-5</inkml:trace>
          <inkml:trace contextRef="#ctx0" brushRef="#br1" timeOffset="617183.884">-1519-1188 14,'0'0'44,"0"0"5,-8 25-15,8-25-11,0 0 0,0 0-1,-7-5-1,7 5 0,0 0-3,-4-9-1,4 9-3,0 0-4,0 0-2,0 0-1,0-10-2,0 10 1,0 0 1,0 0 2,1-7 2,-1 7 0,0 0 1,4-8-2,-4 8 1,0 0-4,0 0-3,0-9-1,0 9-1,0 0 1,0 0 0,0 0 0,0 0 0,-5-8 1,5 8 1,-6 5 2,1 5 0,-4 4 1,0 5 0,-4 5 1,-2 5-9,-1 3 9,-2 2 0,0 1-1,0-3-6,6-4-2,-4-4 0,4-5 0,5-3 0,2-5 0,5-11 0,-7 10 0,7-10 0,0 0 0,0 0 0,0 0 0,0 0 0,0 0 0,4 0 0,-4 0 0,0 0 0,8-10 0,-4 0 0,-4 10 0,9-14-16,-4 1-23,2 40-36,-2-36-6,5-3-5,-7 1-2,4 2 0</inkml:trace>
        </inkml:traceGroup>
        <inkml:traceGroup>
          <inkml:annotationXML>
            <emma:emma xmlns:emma="http://www.w3.org/2003/04/emma" version="1.0">
              <emma:interpretation id="{643C47C6-2A6B-4AA4-888E-06B273B9D7D9}" emma:medium="tactile" emma:mode="ink">
                <msink:context xmlns:msink="http://schemas.microsoft.com/ink/2010/main" type="inkWord" rotatedBoundingBox="8191,6233 8542,6146 8617,6448 8266,6535"/>
              </emma:interpretation>
              <emma:one-of disjunction-type="recognition" id="oneOf3">
                <emma:interpretation id="interp15" emma:lang="ko-KR" emma:confidence="0">
                  <emma:literal>“</emma:literal>
                </emma:interpretation>
                <emma:interpretation id="interp16" emma:lang="ko-KR" emma:confidence="0">
                  <emma:literal>"</emma:literal>
                </emma:interpretation>
                <emma:interpretation id="interp17" emma:lang="ko-KR" emma:confidence="0">
                  <emma:literal>'</emma:literal>
                </emma:interpretation>
                <emma:interpretation id="interp18" emma:lang="ko-KR" emma:confidence="0">
                  <emma:literal>인</emma:literal>
                </emma:interpretation>
                <emma:interpretation id="interp19" emma:lang="ko-KR" emma:confidence="0">
                  <emma:literal>*</emma:literal>
                </emma:interpretation>
              </emma:one-of>
            </emma:emma>
          </inkml:annotationXML>
          <inkml:trace contextRef="#ctx0" brushRef="#br2" timeOffset="-18470.4324">-108-2083 6,'0'0'37,"0"0"3,-44-2-25,44 2 3,0 0 0,-7-9-2,7 9 0,0 0 0,-1-10-2,1 10-3,0 0-3,0 0-1,-2-7-2,2 7-1,0 0-2,0 0-1,0 0 0,0-10 3,0 10 1,0 0 3,0 0 0,0 0 2,0-8 2,0 8-1,0 0 2,0 0-2,0 0-1,0-11-3,0 11-1,0 0-2,0 0-1,0 0-1,0-9-2,0 9 0,0 0 1,0 0-1,0 0 1,0 0 0,0 0 1,0 0-1,0 0 0,0 0 0,0 0 0,0 0-1,0 0 1,0 0 2,0 0 1,0 0 2,0 0 0,0 0 1,0 0 0,0 0-1,0 0 0,0 0-2,0 0-2,0 0-1,0 0 0,0 0-1,0 0-1,0 0 1,0 0 0,0 0 0,0 0 0,0 0 1,0 0 0,0 0 1,0 0-1,0 0 1,0 0 0,0 0 0,0 0 0,0 0 0,0 0 0,5-9-1,-5 9 0,0 0 0,0 0 0,0 0 0,0 0 0,0 0 0,0 0 0,0 0 1,0 0 0,0 0 0,0 0 0,0 0-1,0 0 1,0 0-2,0 0 0,0 0 0,0 0-1,0 0 0,0 0 1,0 0 0,8-4 0,-8 4-1,0 0 2,10-4 0,-10 4 0,0 0 0,0 0 0,9-6 0,-9 6 0,0 0 1,0 0-1,0 0 0,0 0-1,4-9 0,-4 9 0,0 0 1,0 0-1,0 0 0,0 0-1,0 0 1,0 0-1,0 0 0,0 0 0,0 0-1,0 0 0,0 0-1,0 0 1,0 0 0,0 0 0,-5 3 1,5-3 1,0 0-2,1 10 2,7-10 0,-8 0 2,17 1-2,-17-1 1,21 0 1,-12-5-1,1 0-1,-10 5 1,10-9-1,-10 9 0,2-10-1,-2 10-1,0 0 1,-8-10 0,8 10-2,-16 0 2,3 4-1,2 0 1,-1 3 0,2 0 0,-1 0 0,7 2 1,4-9 0,-8 16-1,8-16 2,0 12 0,0-12 0,11 7 1,0-7 0,0 0 0,4-5 0,-4 0-1,4-3 0,-5 0 0,2 0-1,-6-1-1,-6 9 0,4-9 1,-4 9-1,0 0 1,-9-5-2,9 5 1,-15 3 0,7 1 0,-3 1 1,3 1 0,-2 2 0,2 0 0,8-8 0,-10 14 1,10-14 0,-1 10 0,5-6 1,-4-4-1,18 0 1,-8 0-1,2-5 1,-2-2-1,-1 0 0,-9 7-1,4-15-1,-4 15 1,-8-11-2,-3 7 1,-4 3 0,0-1 1,-3 2 0,4 0-1,-3 3 2,6 1-2,3-3 1,8-1 0,0 0 0,0 0-1,0 0 1,0 0 1,0 0-2,0 0-5,0 0-16,6 9-47,3-8-1,-9-1-4,10 0-6,-10 0-1</inkml:trace>
          <inkml:trace contextRef="#ctx0" brushRef="#br1" timeOffset="618525.4864">-124-2284 32,'4'-15'42,"-4"15"1,9-18-2,-9 18-32,18-11 5,-18 11-1,14-7 2,-14 7 6,0 0 7,0 11 6,-5 8 0,-2-1-4,-3 11-2,0-6-4,-5 14-1,3-5-4,-5 6-8,4-8-4,0-3-2,-1-4-1,6-3 0,1-1-1,0-7 0,3-2 0,4-10 0,-4 8 0,4-8 0,0 0-3,0 0-5,0 0-10,0-7-19,0-1-15,3-1-29,-2-3-4,2 2-4,-3-5-3</inkml:trace>
          <inkml:trace contextRef="#ctx0" brushRef="#br1" timeOffset="618806.2868">-241-2172 62,'-18'-12'75,"18"12"-5,-13-5-4,13 5-2,0 0-40,0 0-5,0 0-7,11 7-4,-1 2 2,5 1 3,6 1 3,4 0 1,6 1 0,2-1-1,3-2-4,-1 1-2,2-3-10,-4 1 0,-3-3 0,-4 1 0,-6-4 0,-5-1 0,-6-1 0,-9 0-47,10 0-31,-10 0-4,-3-10-3,-8 1-7,11 9-3</inkml:trace>
        </inkml:traceGroup>
        <inkml:traceGroup>
          <inkml:annotationXML>
            <emma:emma xmlns:emma="http://www.w3.org/2003/04/emma" version="1.0">
              <emma:interpretation id="{5FB0F5C2-249C-401E-A097-833BB74A66CE}" emma:medium="tactile" emma:mode="ink">
                <msink:context xmlns:msink="http://schemas.microsoft.com/ink/2010/main" type="inkWord" rotatedBoundingBox="10197,6223 10604,6122 10674,6403 10266,6503"/>
              </emma:interpretation>
              <emma:one-of disjunction-type="recognition" id="oneOf4">
                <emma:interpretation id="interp20" emma:lang="ko-KR" emma:confidence="0">
                  <emma:literal>요</emma:literal>
                </emma:interpretation>
                <emma:interpretation id="interp21" emma:lang="ko-KR" emma:confidence="0">
                  <emma:literal>옥</emma:literal>
                </emma:interpretation>
                <emma:interpretation id="interp22" emma:lang="ko-KR" emma:confidence="0">
                  <emma:literal>올</emma:literal>
                </emma:interpretation>
                <emma:interpretation id="interp23" emma:lang="ko-KR" emma:confidence="0">
                  <emma:literal>흐</emma:literal>
                </emma:interpretation>
                <emma:interpretation id="interp24" emma:lang="ko-KR" emma:confidence="0">
                  <emma:literal>×</emma:literal>
                </emma:interpretation>
              </emma:one-of>
            </emma:emma>
          </inkml:annotationXML>
          <inkml:trace contextRef="#ctx0" brushRef="#br1" timeOffset="-33430.8587">1963-2335 17,'0'-10'33,"0"10"1,0 0-24,0 0 0,0 0 0,0 0-1,0 0 2,0 0 1,0 0 1,0 0 0,0 0-1,-8-3-1,8 3-1,0 0-2,0 0 0,0 0-1,0 0-1,0 0 1,0 0-3,0 0 1,0 0-1,-8 0 0,8 0 1,0 0-1,0 0-2,0 0 0,0 0-1,0 0 0,-10 0 0,10 0-2,0 0 0,0 0-1,-8 10 1,8-10 1,-3 10-1,3-10 0,-2 19 2,2-19-1,0 19 1,0-19 1,0 16 1,0-16 2,0 0 0,0 0 0,12-7 1,-12 7-1,10-18-1,-10 18 0,9-19-2,-9 19-1,8-7 0,-8 7 0,0 0 0,0 0 0,-5-2 0,5 2 1,-12 3-1,12-3 2,-10 20-2,4-10 0,2 4 0,2-4 1,2 4 0,0-14 0,1 18 1,-1-18 0,8 6 1,-8-6 1,15 0-1,-15 0 2,14-13-1,-14 13-1,10-17 2,-9 9-2,0-4 1,-1 12-1,-4-15-1,4 15 0,-11 0-1,11 0 0,-13 0-2,13 0 0,-11 10-1,11-10-6,-6 17-16,6-40-39,0 28-4,0-5-5,3 9-2,-3-9 0</inkml:trace>
          <inkml:trace contextRef="#ctx0" brushRef="#br1" timeOffset="619804.6886">1932-2292 44,'4'-16'58,"-4"16"1,3-14-4,-1 5-2,3 0-41,-5 9-5,0 0 3,9-7 1,-9 7 3,0 0 1,0 0-1,0 0 2,0 0 1,0 0-1,-7 8-3,3 0-3,-3 10 1,-4 0-1,-1 7 1,-2-3 1,-2 8-1,-1 1-2,-1-1-1,0-3-3,-1-7 0,5-1-2,2-5-1,2-2-2,10-12 0,-11 11 0,11-11 0,0 0 0,0 0 0,0 0 0,0 0-4,0 0-14,4 6-19,-4-6-41,8 0-3,-8 0-2,0 0-7,7-15 0</inkml:trace>
          <inkml:trace contextRef="#ctx0" brushRef="#br1" timeOffset="620147.8892">1729-2258 42,'0'0'58,"-4"-15"-2,4 15-1,-4-15 0,4 15-35,0 0 1,5 4-1,4 9 1,2-7 5,3 9 3,5-4-1,1 7-1,8-8-5,0 0-6,6 2-4,1 0-9,2 1-3,-1-4 0,-1 1 0,-2-2 0,-4 1 0,-2-3 0,-7-2 0,0 0 0,-8-1 0,-2-3 0,-10 0 0,0 0-17,-24 2-63,24-2-2,0 0-5,-9-3-4,-3-6-5</inkml:trace>
        </inkml:traceGroup>
      </inkml:traceGroup>
    </inkml:traceGroup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8:48.50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25 5 0,'-15'-4'68,"9"10"10,3 8 3,2 12-2,1 9-28,0 6 0,4 10-3,-1-1-11,2 5-19,2-4-18,-1-2 0,2-8 0,-1-6 0,-2-8 0,2-7 0,0-4 0,-7-16 0,0 14-57,0-14-26,0 0-3,2-9-5,-2-4-6,0-1 3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8:49.61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12 58 25,'0'-21'59,"2"7"5,-2 0-2,0 4-25,0 10 1,0 0 0,4 6-2,-3 17-3,-1 10-3,0 7-4,0 12 2,0 2-1,-1 7-19,-3 0-8,-2 0 0,4-10 0,0-10 0,2-3 0,0-13 0,6-5 0,7-9 0,7-9 0,5-2 0,6-6 0,4-3 0,5-3 0,-3-1 0,-1 2 0,-3-1 0,-6 4 0,-3-1 0,-6 6 0,-6-3 0,-2 0 0,-10 6 0,8-11 0,-8 11 0,4-9 0,-2 18-40,-2-15-45,0-3-2,0-3-3,0 1-4,0-4-1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8:49.98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21 99 25,'-11'-6'64,"11"6"5,-11-8 3,11 8-2,7-6-28,7 2-5,4 1-6,7-2-8,5 0-1,10-4-5,-2 1-4,9 0-3,-1 1-3,-3-2-2,-1 1-1,-2 3-4,-5 1-3,-6 3-7,-6-3-7,-9 4-21,-3 0-37,-11 0-3,-2 9-5,-14-2-3,-2 9 0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8:50.17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29 0 0,'-18'32'77,"8"-4"8,10-6-2,8-7-1,12-8-3,32-3-32,-12-4-13,1-2-13,6-1-18,-4-6-3,0 5 0,-6-3-6,-37 7-71,26-11-4,-11 4-1,-1 4-6,-11-6-6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8:50.87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25 31 31,'0'0'59,"14"-32"10,-14 32 5,2 26-3,-2-2-20,0 11-10,-3 10-4,-3 10 1,1 9-3,1 5-30,-5 5-5,5 1 0,-1-6 0,2-5 0,3-9 0,6-8 0,3-12 0,9-11 0,8-10 0,0-9 0,8-5 0,-3-6 0,2-6 0,-4-2 0,-3-2 0,-5 3 0,-6 1 0,-4-1 0,-11 13 0,13-9-42,-13 9-43,0-14-2,-7 4-3,7 10-3,-10-20 1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8:51.23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29 67 30,'-11'0'77,"1"-1"0,10 1 1,0 0-3,-9-7-25,9 7-8,15-2-13,3-1-9,7 0-4,4-3-3,9 2-9,5-2-4,2 0 0,-1-1 0,1 4 0,-7-5 0,-1-7-41,-5 15-38,-15-1-4,-4 1-2,-13 0-7,0 0-2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8:51.87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40 75 26,'-5'-17'63,"0"9"10,5 8-1,-5-14-24,5 14-4,-3-14-5,3 14-6,0-11-10,0 11-8,20-8-5,-7 6-4,5 2-1,2 0-2,2 4-1,-3 6 1,0 3-1,-4 6 0,-5 6 1,-6 3 1,-5 3 1,-13 4 2,-7-3 2,-1 2 0,-4-5-4,-2-5-5,4-1 0,0-8 0,9-2 0,8-4 0,7-9 0,13 8 0,4-7 0,11 0 0,5-1 0,3 0 0,1 0 0,-1-1 0,-4 1 0,-9 0 0,-2 0 0,-6 1-81,-15-1-4,0 0-2,-10 6-7,-5-6-5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06.66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30 76 0,'-12'-17'42,"12"17"1,-7-23 6,3 15-24,1-6 0,3 14 1,-1-7-1,1 7 4,-2 15 0,2-2 5,0 13-3,-1-1 1,1 12-2,0 1-3,0 5-4,1-3-5,2-3-3,5 1-7,-1-9-8,4-5 0,6-9 0,2-8 0,2-7 0,2 0 0,2-9 0,-2-10 0,1-2 0,-2-4 0,-4 1 0,-4-5 0,-3 7 0,-4-3 0,-2 12 0,-5 13 0,0 0 0,0 0 0,-3 14 0,-2 10 0,2-2 0,2 7 0,1-6 0,8-1 0,6-8 0,4-2 0,6-7 0,4-5 0,4-3 0,4-9 0,-1-4 0,-2-5 0,-1-2 0,-3-1 0,-4-4 0,-6 1 0,-5 0 0,-7 2 0,-7 1 0,-2 5 0,-7-3 0,-6 5 0,-2 0 0,1 6 0,-1 0-52,-33 2-28,42 1-1,-4-3-4,12 11-6,-9-18 2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06.89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0 0 38,'11'28'84,"-5"1"0,2 4-1,-7 1-3,3 1-1,3-2-45,-4-1-12,0-4-15,1-4-7,0-7 0,-1-5 0,-3-12 0,0 0 0,0 0-42,8-8-35,-4-9-5,-4-10-1,3-4-8,-3-8-1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07.05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103 32 50,'-11'-11'85,"2"6"-1,-2-3-5,1 3-4,-2 0-2,12 5-48,-11 0-8,11 0-16,0 0-26,-39 5-48,43 3-3,-4-8-1,24 8-7,-11-8-3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2.16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5B96371-31A5-431B-823B-64BA4F2A42F2}" emma:medium="tactile" emma:mode="ink">
          <msink:context xmlns:msink="http://schemas.microsoft.com/ink/2010/main" type="writingRegion" rotatedBoundingBox="12676,13611 12618,17691 12105,17684 12163,13604">
            <msink:destinationLink direction="with" ref="{C7246854-4F65-4A38-AEFF-5C11629428BC}"/>
          </msink:context>
        </emma:interpretation>
      </emma:emma>
    </inkml:annotationXML>
    <inkml:traceGroup>
      <inkml:annotationXML>
        <emma:emma xmlns:emma="http://www.w3.org/2003/04/emma" version="1.0">
          <emma:interpretation id="{BF2672ED-2679-4BE3-8843-F1B6C417E411}" emma:medium="tactile" emma:mode="ink">
            <msink:context xmlns:msink="http://schemas.microsoft.com/ink/2010/main" type="paragraph" rotatedBoundingBox="12676,13611 12618,17691 12105,17684 12163,136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55CC71-9D2A-4994-9666-4B7C2CB193DE}" emma:medium="tactile" emma:mode="ink">
              <msink:context xmlns:msink="http://schemas.microsoft.com/ink/2010/main" type="line" rotatedBoundingBox="12676,13611 12618,17691 12105,17684 12163,13604">
                <msink:destinationLink direction="with" ref="{4DFD777B-08BA-476E-B435-29266F46FF8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1757B73-9842-43DB-9144-D58E984C8CBC}" emma:medium="tactile" emma:mode="ink">
                <msink:context xmlns:msink="http://schemas.microsoft.com/ink/2010/main" type="inkWord" rotatedBoundingBox="12593,13610 12585,14160 12172,14154 12180,13604"/>
              </emma:interpretation>
              <emma:one-of disjunction-type="recognition" id="oneOf0">
                <emma:interpretation id="interp0" emma:lang="ko-KR" emma:confidence="0">
                  <emma:literal>U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O</emma:literal>
                </emma:interpretation>
                <emma:interpretation id="interp3" emma:lang="ko-KR" emma:confidence="0">
                  <emma:literal>w</emma:literal>
                </emma:interpretation>
                <emma:interpretation id="interp4" emma:lang="ko-KR" emma:confidence="0">
                  <emma:literal>N</emma:literal>
                </emma:interpretation>
              </emma:one-of>
            </emma:emma>
          </inkml:annotationXML>
          <inkml:trace contextRef="#ctx0" brushRef="#br0">1895 106 30,'8'-7'65,"0"-2"5,-4-3 0,0 0-2,5-1-37,-7 2-4,2-1-2,-2 3-5,-1-3-7,-1 4-5,0-1-2,0 9-1,-15-9-2,1 9 1,-5 10 2,-4 5 2,-6 9 2,-4 12 1,2 4 1,1 8 2,6 4-9,8 2-5,8 1 0,8 0 0,12-9 0,12-7 0,7-5 0,13-7 0,-1-13 0,9-44-14,-1 33-69,-4-4-2,-4-5-4,-9-5-7,-5 4-3</inkml:trace>
        </inkml:traceGroup>
        <inkml:traceGroup>
          <inkml:annotationXML>
            <emma:emma xmlns:emma="http://www.w3.org/2003/04/emma" version="1.0">
              <emma:interpretation id="{BF04D52E-4130-4759-A0CB-9E066A8CCF1D}" emma:medium="tactile" emma:mode="ink">
                <msink:context xmlns:msink="http://schemas.microsoft.com/ink/2010/main" type="inkWord" rotatedBoundingBox="12422,14838 12415,15318 12158,15315 12165,14835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5</emma:literal>
                </emma:interpretation>
                <emma:interpretation id="interp7" emma:lang="ko-KR" emma:confidence="0">
                  <emma:literal>n</emma:literal>
                </emma:interpretation>
                <emma:interpretation id="interp8" emma:lang="ko-KR" emma:confidence="0">
                  <emma:literal>t</emma:literal>
                </emma:interpretation>
                <emma:interpretation id="interp9" emma:lang="ko-KR" emma:confidence="0">
                  <emma:literal>티</emma:literal>
                </emma:interpretation>
              </emma:one-of>
            </emma:emma>
          </inkml:annotationXML>
          <inkml:trace contextRef="#ctx0" brushRef="#br0" timeOffset="405.6007">1740 1220 33,'0'0'77,"0"-9"2,0 9-2,-9 0-2,9 0-23,-12 12-16,7 6-8,-3 4-7,5 12-6,-3-1-1,5 7-10,0 1-4,1-1 0,0 0 0,2-6 0,5-3 0,2-3 0,-3-8-6,-6-20-73,12 11-4,-12-11-2,0 0-6,1-19-3</inkml:trace>
          <inkml:trace contextRef="#ctx0" brushRef="#br0" timeOffset="686.401">1710 1304 4,'8'-14'77,"5"1"5,3 1-1,3 7-1,3-12-1,5 23-44,-4 14-4,2 5-6,0 9-8,-7 5-17,-2 7 0,-6-2 0,-5 6 0,-5-7 0,-5-3 0,-12-7 0,-5-5 0,-7-8 0,0-7-11,-4-5-72,-3-11-3,5-6-4,-2-10-5,9 0-3</inkml:trace>
        </inkml:traceGroup>
        <inkml:traceGroup>
          <inkml:annotationXML>
            <emma:emma xmlns:emma="http://www.w3.org/2003/04/emma" version="1.0">
              <emma:interpretation id="{019D7F35-BEFB-4EC4-B619-A4BE5C3DC934}" emma:medium="tactile" emma:mode="ink">
                <msink:context xmlns:msink="http://schemas.microsoft.com/ink/2010/main" type="inkWord" rotatedBoundingBox="12626,17117 12618,17691 12105,17684 12113,17109"/>
              </emma:interpretation>
              <emma:one-of disjunction-type="recognition" id="oneOf2">
                <emma:interpretation id="interp10" emma:lang="ko-KR" emma:confidence="0">
                  <emma:literal>그</emma:literal>
                </emma:interpretation>
                <emma:interpretation id="interp11" emma:lang="ko-KR" emma:confidence="0">
                  <emma:literal>Ⅴ</emma:literal>
                </emma:interpretation>
                <emma:interpretation id="interp12" emma:lang="ko-KR" emma:confidence="0">
                  <emma:literal>V</emma:literal>
                </emma:interpretation>
                <emma:interpretation id="interp13" emma:lang="ko-KR" emma:confidence="0">
                  <emma:literal>y</emma:literal>
                </emma:interpretation>
                <emma:interpretation id="interp14" emma:lang="ko-KR" emma:confidence="0">
                  <emma:literal>&amp;</emma:literal>
                </emma:interpretation>
              </emma:one-of>
            </emma:emma>
          </inkml:annotationXML>
          <inkml:trace contextRef="#ctx0" brushRef="#br1" timeOffset="13150.8231">1928 3489 61,'0'0'70,"0"0"4,0 8 2,-7 0-25,-4 19-12,-7 9-4,-6 14-3,-2 1-8,-4 1-3,1 6-5,-1-5-4,3 2-12,3-9 0,8-7 0,3-7 0,6-5 0,4-10 0,3-5-10,0-12-33,0 0-38,7-10-3,-6-8-4,8-9-3,-7-9-3</inkml:trace>
          <inkml:trace contextRef="#ctx0" brushRef="#br1" timeOffset="13369.2235">1645 3652 37,'-15'4'77,"15"-4"3,0 12 0,5 0-2,11-20-24,3 20-25,6 8-6,6 1-3,9 3-5,2 3-4,3 6-4,-2-7-7,4 5 0,-7-8-13,0 4-65,-3 4-3,-7-6-2,-2-5-7,-8-10-6</inkml:trace>
        </inkml:traceGroup>
      </inkml:traceGroup>
    </inkml:traceGroup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07.33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-1-2 1,'0'0'77,"13"-4"8,-6 11-1,-6 11 0,2 12 0,-2 12-35,2 9-10,-2 1-31,2 6-8,-3-2 0,5 2 0,0-9 0,1-7 0,0-8 0,1-6 0,0-8 0,5-5 0,-4-11 0,-8-4-52,20-5-34,-16-9-2,3-4-5,-7-10-8,1 0 10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07.90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-2 348 70,'0'0'79,"-7"10"2,7-10-3,10 5 0,8-5-40,6 0-6,5-5-9,8-1-8,2-5-5,0-3-3,-1-5-7,2 0 0,-4-9 0,-2 2-11,-6-7-5,-2 1-1,-5-1 0,1 2-2,-7 0 2,-5 2 5,-2 10 7,-4 1 7,0 9 9,-4 9 4,0 0 4,0 11 3,-2 16 1,-4 7-1,2 9-22,-3 7 0,1 1 0,2 8 0,3-6 0,1 1 0,4-9 0,7-7 0,0-10 0,3-12 0,7-5 0,-2-11 0,2-6 0,1-9 0,0-6 0,-2-8 0,1 3 0,0 0 0,-3 4 0,0 1 0,1 11 0,-3 6 0,2 6 0,-4 14 0,0 8 0,-2 10 0,-1 1 0,-2 5 0,-3-4 0,3-2 0,-4-6 0,2-8 0,0-10 0,3 0 0,1-7-19,-9-11-68,4-6-4,-6-14-2,7-2-8,-7-8-1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09.00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 57 22,'-3'-14'61,"3"14"10,0 0 5,0 0 1,1 17-29,2 7-2,0 11-9,1-1-2,-1 11-5,1-4-22,-2 5-8,3-6 0,-1-5 0,0-8 0,0-3 0,1-9 0,-5-15 0,9 6 0,-4-12 0,-1-9 0,2-8 0,-1-8 0,2-10 0,2-1 0,0-3 0,2 1 0,-1 6 0,2 1 0,2 9 0,0 6 0,2 11 0,-2 9 0,1 7 0,-4 11 0,0 4 0,-1 7 0,-4 5 0,-2 2 0,0 0 0,-1 0 0,-2-6 0,2-2 0,1-4 0,-1-8 0,-3-14 0,6 10 0,-6-10 0,12-12 0,-4-8 0,-1-2 0,1-6 0,3-6 0,1 2 0,5-8 0,-2 5 0,3 0 0,0 7 0,3 1 0,-2 6 0,3 12 0,-3 3 0,-1 10 0,-3 9 0,0 9 0,-1 7 0,-1 4 0,-4 5 0,1-5 0,0 3 0,-2-5 0,0-3 0,-1-8 0,-2-5 0,1-3 0,-6-12 0,10 11 0,34-11-28,-39-10-59,42-6-5,-41-6-2,6-2-6,-6-13 1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09.50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67 5 18,'0'0'78,"-11"-5"6,0 5-1,11 0-3,-23-1 0,23 1-42,-9 0-9,9 0-8,-13 9-21,13 0 0,0-9 0,21 15 0,3-6 0,4 2 0,8-2 0,6-1 0,3 0 0,3 0 0,-2 0 0,-5-1 0,-5 1 0,-6 2 0,-3 3 0,-10 3 0,-6-3 0,-4 5 0,-7 6 0,0 5 0,-7 5 0,-6 6 0,-9 5 0,-6 8 0,1-1 0,-5 4 0,3-2 0,-3-10 0,5-5 0,3-7 0,9-12 0,7-10 0,8-10 0,0 0 0,14-14-46,1-10-42,10-7-3,1-11-5,8-6-6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0.20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77 53 22,'-11'2'69,"-2"-2"6,13 0 1,-18 0-3,18 0-27,-10-9-3,10 9-12,0 0-7,-10-11-7,10 11-4,-7-10-3,7 10-2,0 0-4,0 0-4,-8-6 0,8 6 0,0 0 0,13-4 0,2 1 0,3-3 0,6 5 0,5 0 0,2-1 0,2 2 0,4 0 0,-5 8 0,-2 2 0,-2 8 0,-8 3 0,-7 3 0,-11 3 0,-4 6 0,-15-2 0,-6-3 0,-9 2 0,-1-6 0,-2-6 0,5-4 0,4-4 0,9-7 0,9-2 0,8-1 0,17 0 0,6 0 0,10 3 0,4 0 0,10 11 0,-3 1 0,-2 5 0,-9 4 0,-10 3 0,-12 3 0,-11 2 0,-15-1 0,-14-6 0,-7-1 0,-5-8 0,1-5 0,3 1 0,0-12 0,9-1-22,13-3-66,0-8-3,9 3-4,1-4-6,5 4-1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1.65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 1 0,'0'0'63,"0"0"8,-3 44 5,7-32 1,2 4-22,1 12-8,-2 4-3,6 7-9,-1 5-8,0-3-11,-2 3-16,-1-5 0,0-3 0,-3-8 0,1-7 0,-3-8 0,-2-13 0,0 0 0,0 0 0,0-24 0,-3-1 0,2-4 0,1-9 0,0-3 0,0-3 0,2 1 0,5 5 0,6 2 0,3 5 0,2 6 0,0 7 0,3 10 0,1 8 0,0 9 0,-3 8 0,-4 11 0,-1 5 0,-6 5 0,-2 4 0,-3 2 0,-3-1 0,-2-10 0,-3 0 0,0-11 0,1-4 0,-3-7 0,7-11 0,0 0 0,-6-19 0,4 1 0,2-12 0,3-5 0,2-3 0,6-3 0,1-1 0,3 2 0,3 1 0,6 5 0,1 8 0,3 4 0,-1 11 0,1 8 0,-2 6 0,-5 11 0,-2 9 0,-2 6 0,-8 3 0,-1 7 0,-2-4 0,-3 1 0,2-6 0,-1-4 0,-1-6 0,1-3 0,0-7 0,6 1 0,0-9-37,-5-6-48,4-2-6,-4-12-2,5 2-6,-5-9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2.09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-9 232 27,'0'0'82,"2"9"1,-2-9-1,0 0-2,0 0 0,38 5-42,-38-5-14,17 0-9,-4 1-15,5-1 0,6-1 0,3-3 0,4-2 0,2-1 0,1-3 0,-1-1 0,0-3 0,-4-5 0,-7-3 0,-6-1 0,-10-2 0,-1-2 0,-5 5 0,-10 0 0,-4 5 0,-5 5 0,-7 7 0,1 9 0,-1 12 0,-3 8 0,0 7 0,0 8 0,4 2 0,6 6 0,5 1 0,7-5 0,7-3 0,8-6 0,13-4 0,7-12 0,9-3 0,1-12 0,4-3-38,11-3-49,-7-13-1,1-2-6,-5-11-3,3 4-2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2.51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324 9 18,'-11'-9'71,"-9"9"11,-5 0 3,-4 9-2,-4 9-26,-5 10-4,2 7-7,-1 8-30,5 2-16,3 1 0,10-2 0,5-1 0,14-10 0,8-7 0,14-7 0,9-16 0,5-3 0,3-8 0,4-11 0,-4-6 0,-5-4 0,-6-6 0,-6-3 0,-7 2 0,-7 2 0,-4 6 0,-2 2-6,-2 8 1,-4 9 5,4 9 6,-14 6-1,8 6-5,1 10 0,3 1 0,1 7 0,1 0 0,4 2 0,6-5 0,2 0 0,1-3 0,3-6 0,-1-9 0,1-5-61,3-2-24,-3-4-2,4-10-5,-2-8-6,4 1 10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2.82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293-2 62,'0'0'82,"-20"0"3,-2 5-2,-4 9 0,1 2-35,0 7-7,3 1-14,10 2-27,2 0 0,14 1 0,10-2 0,8 2 0,2 2 0,2 0 0,-3-2 0,-9 3 0,-8-3 0,-12 1 0,-15 0 0,-8-2 0,-5-5 0,-6-4 0,0-4 0,3-2 0,5-11 0,16-2-10,7-7-77,8-10-2,6-7-4,7-7-6,8-5-3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3.24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40 0 73,'0'0'88,"0"0"1,0 16-3,-7 4 0,26 6-33,-43 4-17,8 0-36,10 8 0,0-4 0,6-1 0,6-4 0,7-11 0,8-5 0,5-7 0,2-5 0,2-6 0,-1-11 0,1-7 0,-2-8 0,-3-3 0,-6 2 0,-1-2 0,-8 3 0,-5 3 0,-2 7 0,-3 8 0,0 13 0,-15 0 0,4 10 0,0 10 0,1 4 0,3 5 0,2 2 0,5 2 0,0 0 0,6-3 0,6-2 0,0-4 0,3-7 0,6-4 0,-3-7 0,4-6-28,3-2-58,-8-11-4,10-1-4,-11-10-4,6-1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33.5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29788FB-1095-45D1-80D4-933041E79746}" emma:medium="tactile" emma:mode="ink">
          <msink:context xmlns:msink="http://schemas.microsoft.com/ink/2010/main" type="inkDrawing" rotatedBoundingBox="8325,16367 8734,13342 9510,13447 9101,16472" semanticType="callout" shapeName="Other"/>
        </emma:interpretation>
      </emma:emma>
    </inkml:annotationXML>
    <inkml:trace contextRef="#ctx0" brushRef="#br0">-1146 219 37,'2'-18'56,"2"-1"6,-3-3 2,3-16-27,-2 19-5,1 1-3,1 2-3,0 3-4,-1 2-3,-3 11-7,5-12-2,-5 12-1,7 10-1,-1 8-1,-2 8 1,-2 9-3,0 6 2,1 11 1,-2 3-2,-1 9-5,0-2-8,-3-1-21,18 6-44,-16-7-1,-2-2-6,-5-9-4,2-1-3</inkml:trace>
    <inkml:trace contextRef="#ctx0" brushRef="#br0" timeOffset="5553.6097">-1483-164 0,'-7'-16'48,"7"16"5,-7-19 5,2-2 2,-6 10-34,11 11 0,-20-11-4,20 11-2,-14-5-3,2 2-3,-3 2-3,2-1-1,5 1-3,-7 0 0,3-1 1,-2-2-2,3 1 0,-3 1-2,3 0 0,-1-1 0,2 2 0,3-2-1,7 3 1,-14-2-1,14 2 0,0 0-1,-8-2-2,8 2 1,0 0 0,-4 7-1,4-7-1,-6 11 1,1-3 0,-2 4 0,1 1-1,2 7 0,-1 6-1,2 3 1,0 13 0,1 5 1,0 11 0,1 9 3,1 15 0,-3 8 2,2 13-1,-2 12 0,-1 2 1,2 15-1,-4 6-1,-3 2-1,-2 1 0,0 1 0,0-6 0,0-2 0,-3-6 0,1-7 0,2-14 1,1-3-2,0-8-1,2-10 2,-3-10 0,3-7 0,-1-6 0,0-10-1,-1-7 0,1-10 0,-1-5 0,4-4 0,1-3 0,3-4 0,2-6 1,0-1 0,7-2 1,6 2 0,-1-4 0,5 0 0,2-2 1,4 0-2,4-1-2,3 2 0,3 2 0,0 2 0,3-1 0,-2 2 0,-3-2 0,2 4 0,19-1-73,-35-4-9,-5 1 0,-12-11-4,-5 0-8,-13-16 0</inkml:trace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3.57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33 0 41,'0'0'89,"0"0"2,-7 7-4,5 14 0,-4 2-3,3 7-52,-1 3-32,4 6 0,-4-4 0,1 0 0,2-5 0,0-6 0,-1-7 0,2-6 0,0-11 0,0 0 0,13-17 0,-8-4 0,5-10 0,1 1 0,1-4 0,1 1 0,2 2 0,-1 4 0,2 3 0,3 10 0,-3 1 0,-3 6 0,1 3 0,0 4 0,-14 0 0,14 4-48,-6 3-37,-8-7-1,11 11-5,-11-11-6,15 5 1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4.36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34 194 41,'0'0'79,"0"0"3,-11-8 0,11 8-3,0 0-25,-12 0-10,12 0-11,0 0-16,-11 6-17,11-6 0,0 0 0,16 7 0,6-7 0,7-5 0,6 0 0,6-5 0,3-4 0,4-4 0,-8 1 0,-5-4 0,-5-2 0,-13 1 0,-11 4 0,-6 0 0,-15 4 0,-8 6 0,-7 2 0,-9 6 0,-2 9 0,-1 11 0,2 2 0,2 9 0,5 4 0,9 3 0,12 2 0,12-2 0,4-2 0,18-8 0,7 0 0,11-11 0,4-8 0,6 0 0,-4-9 0,0-6-53,4-3-35,-11-9-2,4-4-5,-12-12-5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4.97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63 0 37,'-5'11'90,"0"10"-1,-1 8-1,3 3-2,-7 5-2,3 5-47,2-1-37,-2 3 0,3-4 0,0-5 0,-2-5 0,5-8 0,1-7 0,0-15 0,0 0 0,8 1 0,-4-12 0,3-10 0,0-6 0,2-4 0,-2-6 0,4-4 0,2 4 0,-1-2 0,2 7 0,0 4 0,0 5 0,2 7-3,-1 10 4,-2 6 1,-1 14-2,-5 7 0,-2 1 0,0 12 0,-3 2 0,-2 0 0,0-2 0,-4-3 0,1-5 0,2-6 0,0-3 0,1-17 0,-3 11 0,3-11 0,3-12 0,4-4 0,1-7 0,3-5 0,1-9 0,2 0 0,1-2 0,2 4 0,-1 3 0,-2 5 0,1 5 0,2 10 0,-2 12 0,-1 1 0,-3 12 0,-2 10 0,0 2 0,-1 5 0,-5 3 0,-2 4 0,-1-2 0,3 2 0,0-4 0,-2-6 0,2-6 0,4-5 0,2-3-61,-9-13-27,20 0-1,-12-13-7,8-4-5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5.36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0 159 11,'0'0'76,"0"0"4,7 7 0,5-5-2,12-2-2,1 0-36,5 0-20,0 0-5,6-5-5,-4-2-5,2 1-2,-3-3-2,-4-2 0,-3-4-1,-6-3 0,-6 3-1,-5-3 0,-6 1 0,-4-5 1,-12 7 3,-5 7 1,-4 6 3,-6 4-3,0 11-4,-2 7 0,0 9 0,6 3 0,7 4 0,5 1 0,7 0 0,7-5 0,6-1 0,7-6 0,8-5 0,2-7 0,5-7 0,4-1 0,1-5-60,-3-5-29,7-10-2,-4-6-4,-1-3-7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5.86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152 188 19,'0'0'85,"0"6"5,-1 13-1,-10 3-4,-1 9 1,-5 5-40,-1 4-35,-4 1-11,5 3 0,-1-5 0,4-4 0,3-4 0,3-9 0,5-4 0,3-9 0,0-9 0,0 0 0,7-11 0,-1-4 0,1-6-38,-2-10-47,5-2 20,-6-3 2,4 5 9,-4-3 15,5 6 18,-7 2 23,4 7 36,-1 7 36,-5 12-19,13-4-1,-13 4-5,15 17-10,-5 4-6,5 2-12,-4 0-21,9 6 0,0-5 0,-1 0 0,6-4 0,-2-6 0,2-7 0,-2-6 0,1-1 0,-6-3 0,0-11 0,-2-2 0,-5-4 0,0-7 0,-1 2 0,-3-6 0,-3-3 0,3-1 0,-3 0 0,-1-1 0,0 1 0,2 9 0,-5-6 0,3 7-87,6 2-2,-2-1-4,7 4-6,-6-2-3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6.14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15 11 8,'0'-8'69,"0"8"4,0-9 4,0 9 0,0 0-27,0 20-1,-1 12-8,-5 12-8,1 11-4,2 11-24,4 10-5,5 1 0,7 1 0,3-5 0,7-6 0,3-14 0,11-11 0,-1-15 0,0-13 0,-1-7 0,-1-7 0,-2-13 0,1-3 0,-7-6-41,-10-12-49,-2 1-2,-11-1-4,-2 2-6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6.36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44 85 75,'-25'-1'0,"9"-6"96,13-2-5,13-1-7,15 2 1,8-2-5,11-3-80,4 2 0,7 3 0,-3 2 0,-2 6 0,-10-6 0,-3 6-52,-12 2-32,-13-1-3,-12-1-5,0 0-6,0 0 1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17.83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170 23 23,'0'0'62,"0"0"8,0 0-2,0-11-24,0 11-3,-10-7-4,10 7-4,-11-6-8,11 6-6,-15 0-3,15 0-2,-18 0 1,7 5-1,-3 3 0,-2 3-2,2 2-8,-2 2-4,3 4 0,5-1 0,4 0 0,4 0 0,7 2 0,11-4 0,5 3 0,7-2 0,3 4 0,2 1 0,2 1 0,-5 2 0,-5-1 0,-6 0 0,-7-1 0,-12-3 0,-6-7 0,-14-1 0,-6-4 0,-5-2 0,-7-2 0,1-2 0,2-1 0,0-1 0,14 0 0,-3 0-82,1-4-8,9 0-3,1-11-6,9-2-6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24.05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107 54 48,'0'0'54,"7"-14"6,-6 4-26,-1 10-1,2-13-4,-2 13-4,4-8-5,-4 8-5,0 0-2,7-10-3,-7 10-1,0 0-1,0 0-1,0 0 0,0 0-2,-6 5 2,-4 7-1,2 9 1,-6 8 1,-1 8 0,-4 10 3,4 8 0,0 4 1,4 1 0,4 3-1,1-4-3,6-3 0,3-8-2,8-6-2,3-4 0,2-5-1,2-7 0,4-5-1,-1-6 1,0-2-3,-3-1 0,-2-3 0,-5-4 0,0-2 0,-11-3-16,0 0-60,0 0-4,0 0 0,-10 7-7,-3-11-4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26.00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140 128 30,'0'-10'39,"1"-3"1,-1 2-27,0 2 0,0-1-1,-1-1 0,-2 1 1,-2-4 0,-1 4-2,-1-4-1,-2 8-2,-1-3-1,0 8-1,-1 1-2,2 5-1,-2 9 1,1-1 2,3 9 3,3-4 2,3 13 3,1-2 0,1 4 4,7 6 0,2 4-2,2 2-2,4 2 0,-4-1-1,0-4-4,-3 5-2,-5-4-1,-4-3-1,-2-2-1,-7-6-1,-5 0 0,-1-6-1,-3-1 0,-1-11 0,3-1-1,3-4 0,3-7-1,10-2 1,0 0-1,-5-5 0,5 5 0,9-13 0,2 7 0,2 2 0,-2 4-1,1 3 1,-2 11 0,-2 7-1,-4 9 1,-4 12 1,0 2 2,-1 9 2,-1 4-2,2 1 3,0-2-2,4-2-4,5-10 5,7-9 0,2-9 0,6-8 0,-2-8-2,2-5-1,-4-7-6,6-1 4,-4 1 0,-7-3-71,0 1-4,-12-6 0,-3 10 75,6-21-82,2 13-5,-8-12 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0D1EE7-AA4D-4268-90C6-E56A66F0B8F6}" emma:medium="tactile" emma:mode="ink">
          <msink:context xmlns:msink="http://schemas.microsoft.com/ink/2010/main" type="inkDrawing" rotatedBoundingBox="25715,17834 25744,17748 25779,17759 25750,17846" shapeName="Other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0.3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5EEAEF0-8E50-4FC3-94D1-90C70119CE6F}" emma:medium="tactile" emma:mode="ink">
          <msink:context xmlns:msink="http://schemas.microsoft.com/ink/2010/main" type="inkDrawing" rotatedBoundingBox="10674,16400 10770,13366 11121,13377 11025,16411" semanticType="verticalRange" shapeName="Other">
            <msink:sourceLink direction="with" ref="{28E9FB8E-AD39-445B-A6F0-B211319EFD45}"/>
            <msink:sourceLink direction="with" ref="{346ED335-DA72-40D8-828E-28EB4745CB64}"/>
          </msink:context>
        </emma:interpretation>
      </emma:emma>
    </inkml:annotationXML>
    <inkml:trace contextRef="#ctx0" brushRef="#br0">90 103 14,'0'0'64,"-21"-18"6,21 18 2,-18-14-5,18 14-27,-15-15-6,15 15-5,-8-5-8,8 5-7,16-11-4,-3 5-5,5-1-1,-1 3-2,8-2-1,-3 1 0,9-1-1,-7 5 1,0 0-1,2 1 1,-1 0-1,-4 0 0,-1 1 1,-2 4-1,-3-1 0,-5-1 1,-2 1-1,-8-4 0,8 14-1,-6-3 0,-2 4 0,0 0 0,0 8 0,0 6 3,0 11 1,0 6 2,0 13 2,-2 12 2,0 13 0,-4 16 2,-1 12 1,-1 13-6,-2 10-6,-1 6 0,-1 7 0,-2 4 0,2-5 0,-1-1 0,4-2 0,-2-12 0,1-6 0,3-12 0,7-5 0,0-13 0,-1-10 0,1-9 0,0-10 0,1-5 0,1-11 0,0-5 0,-2-11 0,0-3 0,0-5 0,-1 2 0,0-8 0,-1-6 0,1 0 0,-5-1 0,-1-1 0,-1 0 0,-4-2 0,-3-5 0,-3 6 0,-3-2 0,0 2 0,-1-3 0,-1-3 0,2 1 0,-1-7 0,4 1-52,10-1-35,-3-4-1,8-5-7,0-5-1,7-2 3</inkml:trace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26.73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7 135 25,'-4'-12'34,"2"2"-20,1-2 1,1 0 6,0-2 4,0 1 2,0-2 1,0 0-1,0 3 2,3 1-1,-1 1-4,-2 10-6,0 0 1,0 0-2,5 20 1,-5 3 2,0 10-2,-2 11-1,2 3 2,-3 10 0,3 1-3,0-1-2,3 0-3,4-8-3,1-4-8,5-10 0,1-4 0,5-9 0,0-8 0,0-6 0,2-6 0,-2-2 0,1 0 0,-1-4 0,-1-5 0,-4 2 0,-2-5 0,-2 5 0,-2-3 0,-8 10-24,8-14-25,-34 5-33,26 9 1,-5-17-5,5 17-3,-21-19 2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27.03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23 94 12,'-11'-12'51,"11"12"8,-13-12 1,13 3-21,0-1-2,0 10-2,9-10-1,4 3-6,3 3-2,4-3-5,3 1-6,5-1-4,-5 3-3,5 1-3,-1 1-1,-2 1-2,0 0-4,-3 1-7,-2 0-21,-2 2-40,3 4-1,-6-6-6,0 3-3,-4-3-2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27.40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-1 0 27,'10'12'69,"-10"-12"8,1 18 1,-1-3-25,0 4-6,0 1 1,0 5-8,0 3-8,0-4-11,0 0-6,0-1-11,3-6-4,-2-5 0,2 0 0,-3-12 0,0 0 0,0 0 0,0 0 0,1-8 0,-1 8 0,0-16 0,-1 6-66,1 0-17,0-7-1,0 7-7,0-3-6,0 2 7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28.42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88 20 20,'10'-10'64,"-2"4"7,-8 6 1,11-5-22,-11 5-2,7 8-4,-7 6-6,0 4-9,-3 7-7,-5-1-6,-5 6-4,-2 0-5,-1-3-2,2-3-2,-1-4 0,2-5-2,-1-7-1,14-8-6,-13 1-7,13-7-29,0-6-34,2-6-4,7-4-3,-4-6-5,8-3 0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29.06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-4 31 32,'1'-8'50,"-1"8"4,4-14-28,-4 14 0,0 0 0,4-10 0,-4 10-1,0 0-2,6 14 2,-4-3 1,3 7 0,-3 7 4,1 5-2,0 9-2,-3 0-3,3 6-6,-3 0-3,0 2-6,0-5-8,0-5 0,0-5 0,0-7 0,0-5 0,2-8 0,-2-12 0,7 9 0,-7-9 0,8-3 0,-2-7 0,-2-4 0,2-2 0,-2-4 0,0-1 0,3-5 0,1 5 0,3-3 0,3 3 0,1 0 0,4 5 0,3 6 0,2 5 0,1 5 0,-3 8 0,-2 8 0,0 5 0,-7 7 0,-6 3 0,-5 3 0,-4-2 0,-10-2 0,-6-2 0,-7-3 0,-2-6 0,-5-4 0,0-6 0,2-2 0,1-5 0,6-2 0,3-2 0,6 0 0,5-4 0,9 6 0,-4-9-21,-16 3-61,27 0-2,4-2-4,7 1-5,-1-4-1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29.37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 0 17,'0'0'74,"-2"10"8,2 3-1,2 1-1,0 11-28,4-1-7,-1 11-6,4-6-13,-5-3-11,3 2-15,-3-7 0,1-1 0,-2-3 0,-3-4 0,0-13 0,0 11 0,0-11 0,0 0 0,-7 0-72,0-9-11,3-6-2,-1-6-5,3-3-7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29.85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-2 22 16,'2'-13'58,"9"7"9,4 3 4,-21 3-24,27 9 0,7 10-2,-2 9-1,4 11-6,-2 6-7,-6 8-7,-4 1-5,-10 9-15,-7-7-4,-2 0 0,-7-6 0,-12-5 0,0-8 0,-1-5 0,0-10 0,3-6 0,2-7 0,9-4 0,-4-5-13,11 0-70,1-17-1,8 0-5,3-1-5,3-12-3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0.32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-3 0 32,'14'4'88,"-14"-4"-1,12 0-4,-12 0-3,0 0-2,10 0-40,-10 0-22,0 0-7,11 0-9,-11 0-11,10 4-39,1-1-27,1-1-3,5-2-3,-1 0-6,8 0-3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0.46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0 9 3,'13'0'62,"0"0"8,1 0-3,-2-3-2,2-2-34,0 3-5,1 2-3,-3 0-17,-1 0-30,22 1-36,-33-1-4,18 2-3,-8-2-3,4 0 2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0.59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0 10 68,'12'2'76,"-1"1"-1,-11-3-6,13 3-2,-13-3-35,8 1-56,-8-1-32,9 0-10,-9 0-6,10-10-4,-4-1-1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3.8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7246854-4F65-4A38-AEFF-5C11629428BC}" emma:medium="tactile" emma:mode="ink">
          <msink:context xmlns:msink="http://schemas.microsoft.com/ink/2010/main" type="inkDrawing" rotatedBoundingBox="12732,15540 12794,13462 13173,13473 13112,15551" semanticType="verticalRange" shapeName="Other">
            <msink:sourceLink direction="with" ref="{75B96371-31A5-431B-823B-64BA4F2A42F2}"/>
          </msink:context>
        </emma:interpretation>
      </emma:emma>
    </inkml:annotationXML>
    <inkml:trace contextRef="#ctx0" brushRef="#br0">110 132 38,'-1'-8'47,"-2"-2"5,3-35-24,0 35 2,5 2 2,0-1-2,-5 9-2,13-9-1,-2 2-1,2-1-5,3 4 0,-1-4-2,6 5-6,3 2-5,6 1-2,-7 0-2,5 1-3,-5 7 0,-1-2-1,-2 5-1,-2 0-1,-9-1 3,1 1-1,-6 2 0,0 2 1,-2-1-1,-1 6 0,0 7 1,-1 7 2,0 11 1,0 14 4,0 13 3,0 20 2,-1 18 1,-6 11 1,6 15-4,-4 2-11,0 3 0,1 0 0,-2-9 0,1-12 0,2-17 0,0-14 0,-4-15 0,1-13 0,1-12 0,-4-11 0,0-8 0,-6-9 0,-1-5 0,-4-1 0,-4-2 0,-3-1 0,-4-2 0,-2 2 0,0-4 0,2 4 0,1-4 0,2-2-54,8 2-33,0-9-2,9-7-6,2-19-6</inkml:trace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1.40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151 65 7,'2'-18'45,"-1"4"4,-1-6 5,-3 12-25,3 8 3,-18-5 4,9 11 4,-8 11 0,-2 15 1,1 11-2,0 12-4,1 9-4,1-1-5,8 4-19,-1 1-7,9-8 0,3-8 0,8-11 0,7-6 0,6-11 0,0-6 0,8-3 0,-6-8-40,5-5-42,0-2-2,-6-4-6,1-3-4,-6-6-2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1.85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0 641 63,'0'0'72,"0"0"3,0 0-3,6-2-11,2-7-26,1-5-7,12-3-8,-6-5-5,0-4-3,2-4-4,0-5-2,0-2-2,-3-3 0,1-6-1,-2-2-2,-4 0-1,-3-4-1,-5 4-1,-1 1 0,-1 6 0,-5 5-1,-2 11 0,-1 11 1,0 10 3,0 10 3,3 16 3,3 14 3,1 7 0,2 8 2,0 6-9,4 4-3,5-2 0,2-4 0,5-4 0,0-9 0,5-5 0,-2-8 0,0-5 0,3-7 0,-1-5 0,-3-4 0,0-3 0,-2-5 0,-2 0 0,-14 0-13,14-6-70,-7-4-1,-7-3-4,3 2-5,-6-9-2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2.12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5 168 26,'-11'0'74,"11"0"4,1-9-1,16 0-1,6-13-20,10 8-16,15-3-10,5 1-8,6-3-5,0 4-4,-5 2-11,-3 2-2,-10 0 0,-5 6 0,-12-2 0,-9 7-13,-15 0-38,0 9-28,-6 1-2,-10-1-5,-1 1-6,-12-1 1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2.47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37 0 63,'0'0'78,"-6"11"3,5-3-2,1-8-1,-24 19-37,23-3-12,1 1-1,0 4-8,0 2-6,0 0-14,-6-5 0,6-1-49,0-4-28,0-13-4,0 0-4,0 0-6,16-12-2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3.61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28 2 25,'0'0'69,"0"0"6,0 0 2,-14 0 0,10 11-28,4 3-7,-2 6-11,2 3-6,0 2-4,0 1-4,-1 0-14,1-3-3,0-2 0,-2-6 0,1-3 0,1-12 0,-4 9 0,4-9 0,0-10 0,1-6 0,5-3 0,-1-5 0,8-1 0,-1-2 0,2 5 0,3-1 0,-1 3 0,-1 4 0,3 8 0,-3 6 0,-1 0 0,-2 4 0,-2 6 0,0 5 0,-3 6 0,-3 5 0,-1-2 0,-3 1 0,0 1 0,0-1 0,-5-2 0,1-6 0,2-4 0,-4-3 0,6-8 0,0 0 0,-8 0 0,8-13 0,0-3 0,4-4 0,6-3 0,2-1 0,6 0 0,0 0 0,2-1 0,4 4 0,3 5 0,0 6 0,0 2 0,-1 7 0,-2 1 0,-5 6 0,-1 7 0,-7 7 0,-5 3 0,-5 2 0,-1 1 0,-7-2 0,0 1 0,-1-4 0,-2-1 0,3-8 0,3-2 0,4-10 0,0 0-64,0 0-20,0 0-1,11-8-7,-1-3-5,5 0 8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3.83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0 0 51,'34'0'90,"-1"7"-1,-9 6-5,-6 5-2,-11 3-2,28 0-51,-35 5-23,-17 5-6,-8-6 0,1 3 0,8-7-77,-8-8-4,8-6-2,1-7-5,15 0-7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5.33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3 22 36,'0'-12'48,"0"12"10,-6-11-13,6 11 4,0 18 3,0 6-1,0 10-1,2 11-5,3 7-4,2 4-7,0 0-32,-2-1-2,5-4 0,-2-8 0,2-6 0,-7-12 0,1-5 0,0-6 0,0-6 0,-4-8 0,0 0 0,11-11 0,-8-2 0,2-3 0,0 0 0,0-5 0,3 0 0,1 2 0,3 2 0,0-2 0,4 4 0,-1 3 0,3 3 0,-2 2 0,2 2 0,0 4 0,-1 1 0,-4 2 0,0 4 0,-1 1 0,-5 2 0,-1 1 0,-2 1 0,-2 2 0,-2-1 0,0 1 0,0 1 0,0-2 0,0 1 0,-1 1 0,-2-1 0,3-4 0,0-1 0,0-8 0,-1 12 0,1-12 0,0 0 0,0 0 0,0 0 0,0 0 0,0 0 0,-4 9 0,4-9 0,0 0 0,-13 0 0,13 0 0,-19 3 0,8-3 0,-3 1 0,-1 2 0,0-3 0,-3 2 0,3 0 0,0 0 0,1 1 0,4-2 0,1 2 0,9-3 0,0 0 0,0 0 0,0 0-7,29-5-75,-22-3-2,1-1-2,-7 1-7,-1 8-3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6.25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-4 30 25,'0'0'71,"0"-7"3,0 7 1,0-14-2,0 14-26,8-11-7,-8 11-11,15 0-5,-5 11-2,-6 1-4,3 8-5,-6 3-13,1 5 0,-2-5 0,-3 1 0,-1-1 0,-1-5 0,1-3 0,-1-7 0,5-8 0,0 0 0,0 0 0,0-4 0,4-10 0,4-3 0,2-5 0,1-1 0,1-1 0,1 0 0,-2 4 0,1 5 0,1 2 0,-2 7 0,-2 4 0,2 3 0,0 6 0,-2 6 0,-1 2 0,-3 4 0,-1 1 0,-4 1 0,3-2 0,-3 0 0,0 0 0,0-6 0,0-5 0,0-8 0,0 0 0,11 0 0,-3-8 0,4-5 0,3-9 0,4 2 0,3-3 0,-1-1 0,2 2 0,-2 1 0,-1 4 0,-2 7 0,-1 7 0,-7 3 0,-2 7 0,-3 9 0,-2 5 0,-2 1 0,-1 4 0,0-1 0,0-1 0,0-2 0,2-6 0,3-1 0,0-6 0,4-2 0,-1 13-24,2-20-60,1-5-2,-3-10-3,2-3-6,-4-8-2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6.61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0-4 37,'0'0'71,"15"0"2,-2 8 2,3 7 0,-2 10-30,8 10-6,-1 11-4,1 9-7,-6 8-4,-3 7-15,-5 4-9,-8 1 0,-4-8 0,-8-5 0,-4-8 0,3-9 0,-3-13 0,3-8 0,-2-14 0,-27-2-53,42-8-31,-3-7-3,3-7-4,3-14-8,10-1 2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09:37.11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 contextRef="#ctx0" brushRef="#br0">272 29 4,'-3'-11'44,"-2"-3"9,5 14 9,5-6-22,-5 6 4,21 16 1,-3 8-2,2 12 0,3 8 0,4 20-8,-1 11-5,-1 17-5,-3 9-25,-9 12 0,-9 5 0,-4 4 0,-10-2 0,-9-8 0,-10-9 0,-7-10 0,-5-13 0,-10-15 0,0-13-28,4-11-57,-6-17-3,7-8-3,-1-14-7,9-5-4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4.5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3AF11EC-B8C0-4EB8-B7B6-B0D01ED33296}" emma:medium="tactile" emma:mode="ink">
          <msink:context xmlns:msink="http://schemas.microsoft.com/ink/2010/main" type="writingRegion" rotatedBoundingBox="13528,14105 13953,14105 13953,14470 13528,14470"/>
        </emma:interpretation>
      </emma:emma>
    </inkml:annotationXML>
    <inkml:traceGroup>
      <inkml:annotationXML>
        <emma:emma xmlns:emma="http://www.w3.org/2003/04/emma" version="1.0">
          <emma:interpretation id="{208C8B77-5F53-45A8-AD09-CFF2B65AA7C9}" emma:medium="tactile" emma:mode="ink">
            <msink:context xmlns:msink="http://schemas.microsoft.com/ink/2010/main" type="paragraph" rotatedBoundingBox="13528,14105 13953,14105 13953,14470 13528,144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06C7A6-1FC1-4931-A5E6-FBADBD83CEB0}" emma:medium="tactile" emma:mode="ink">
              <msink:context xmlns:msink="http://schemas.microsoft.com/ink/2010/main" type="line" rotatedBoundingBox="13528,14105 13953,14105 13953,14470 13528,14470"/>
            </emma:interpretation>
          </emma:emma>
        </inkml:annotationXML>
        <inkml:traceGroup>
          <inkml:annotationXML>
            <emma:emma xmlns:emma="http://www.w3.org/2003/04/emma" version="1.0">
              <emma:interpretation id="{293F6DAA-3DC4-4034-BA44-968846D299C6}" emma:medium="tactile" emma:mode="ink">
                <msink:context xmlns:msink="http://schemas.microsoft.com/ink/2010/main" type="inkWord" rotatedBoundingBox="13528,14105 13953,14105 13953,14470 13528,14470"/>
              </emma:interpretation>
              <emma:one-of disjunction-type="recognition" id="oneOf0">
                <emma:interpretation id="interp0" emma:lang="ko-KR" emma:confidence="0">
                  <emma:literal>乙</emma:literal>
                </emma:interpretation>
                <emma:interpretation id="interp1" emma:lang="ko-KR" emma:confidence="0">
                  <emma:literal>=</emma:literal>
                </emma:interpretation>
                <emma:interpretation id="interp2" emma:lang="ko-KR" emma:confidence="0">
                  <emma:literal>ㄷ</emma:literal>
                </emma:interpretation>
                <emma:interpretation id="interp3" emma:lang="ko-KR" emma:confidence="0">
                  <emma:literal>Z</emma:literal>
                </emma:interpretation>
                <emma:interpretation id="interp4" emma:lang="ko-KR" emma:confidence="0">
                  <emma:literal>z</emma:literal>
                </emma:interpretation>
              </emma:one-of>
            </emma:emma>
          </inkml:annotationXML>
          <inkml:trace contextRef="#ctx0" brushRef="#br0">23 58 67,'-15'6'74,"15"-6"4,0 0-5,-9-10-16,9 10-18,12-3-8,2 0-7,5 0-7,3-1-5,7 1-4,0-5 0,7 4-3,-3-5-1,0 3-2,-3 1-3,1 1-4,-5 1-7,-6 3-22,3 0-42,-23 0-2,12 13-3,-12-13-5,-8 18-2</inkml:trace>
          <inkml:trace contextRef="#ctx0" brushRef="#br0" timeOffset="171.6003">50 279 57,'-9'26'79,"9"-8"1,3-4-3,16-6-1,6-2-41,14-1-4,1-2-9,7 0-9,-6-3-17,4 0-66,-2 2-4,-10-2-3,-1 0-5,-16-5-6</inkml:trace>
        </inkml:traceGroup>
      </inkml:traceGroup>
    </inkml:traceGroup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67A15E3-B6E5-4E3E-8712-0162609133FD}" emma:medium="tactile" emma:mode="ink">
          <msink:context xmlns:msink="http://schemas.microsoft.com/ink/2010/main" type="inkDrawing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0:53.5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BA5E4FE-64A0-4FCF-B021-A2BC402FE0A4}" emma:medium="tactile" emma:mode="ink">
          <msink:context xmlns:msink="http://schemas.microsoft.com/ink/2010/main" type="writingRegion" rotatedBoundingBox="3187,3246 11215,3038 11338,7757 3309,7965"/>
        </emma:interpretation>
      </emma:emma>
    </inkml:annotationXML>
    <inkml:traceGroup>
      <inkml:annotationXML>
        <emma:emma xmlns:emma="http://www.w3.org/2003/04/emma" version="1.0">
          <emma:interpretation id="{6FD4099A-27A3-45C6-921F-7A3D4C5F4071}" emma:medium="tactile" emma:mode="ink">
            <msink:context xmlns:msink="http://schemas.microsoft.com/ink/2010/main" type="paragraph" rotatedBoundingBox="3187,3246 10578,3055 10605,4104 3214,42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732695-64D6-49DE-8CFB-CD6F40F80868}" emma:medium="tactile" emma:mode="ink">
              <msink:context xmlns:msink="http://schemas.microsoft.com/ink/2010/main" type="line" rotatedBoundingBox="3187,3246 10578,3055 10605,4104 3214,4296"/>
            </emma:interpretation>
          </emma:emma>
        </inkml:annotationXML>
        <inkml:traceGroup>
          <inkml:annotationXML>
            <emma:emma xmlns:emma="http://www.w3.org/2003/04/emma" version="1.0">
              <emma:interpretation id="{B7FED1BB-959A-493E-900E-75FF4DE62DB1}" emma:medium="tactile" emma:mode="ink">
                <msink:context xmlns:msink="http://schemas.microsoft.com/ink/2010/main" type="inkWord" rotatedBoundingBox="3192,3466 3623,3455 3638,4016 3207,4027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C</emma:literal>
                </emma:interpretation>
                <emma:interpretation id="interp2" emma:lang="ko-KR" emma:confidence="0">
                  <emma:literal>(</emma:literal>
                </emma:interpretation>
                <emma:interpretation id="interp3" emma:lang="ko-KR" emma:confidence="0">
                  <emma:literal>오</emma:literal>
                </emma:interpretation>
                <emma:interpretation id="interp4" emma:lang="ko-KR" emma:confidence="0">
                  <emma:literal>으</emma:literal>
                </emma:interpretation>
              </emma:one-of>
            </emma:emma>
          </inkml:annotationXML>
          <inkml:trace contextRef="#ctx0" brushRef="#br0">278 52 17,'0'0'56,"0"0"1,11-9 0,-11 9 0,12 16-22,-12-16-19,18-8 2,-18 8 4,18-9 1,-18 9 0,11-4 1,-11 4-3,0 0-3,0 0-5,4-9-3,-4 9-3,0 0-3,0-8-1,0 8-1,-9-7 1,9 7-3,-16-9 0,4 5-1,-2 4 0,-4 0-1,-2 2 1,-4 6-2,1 5 0,-3 3 1,-2 9 1,2 2 1,-3 8 1,1 2-1,5 5 2,2 4 0,3 2 0,7 0 2,7-4-1,4-2 0,11-7 0,11-6 1,7-4-1,4-6 1,9-10-1,0-2 0,1-5-1,-2-2-2,-2 0 0,-6 0 0,-5 0 0,-5-2 0,-8 1 0,-4 0 0,-1 1 0,-10 0 0,8 0-10,-8 0-32,0 0-37,0 0-1,0 0-6,4-7-5,-4 7-1</inkml:trace>
        </inkml:traceGroup>
        <inkml:traceGroup>
          <inkml:annotationXML>
            <emma:emma xmlns:emma="http://www.w3.org/2003/04/emma" version="1.0">
              <emma:interpretation id="{834BF991-3078-47F4-869C-F6DB6A5794DA}" emma:medium="tactile" emma:mode="ink">
                <msink:context xmlns:msink="http://schemas.microsoft.com/ink/2010/main" type="inkWord" rotatedBoundingBox="4006,3553 4492,3540 4503,3970 4017,3982"/>
              </emma:interpretation>
              <emma:one-of disjunction-type="recognition" id="oneOf1">
                <emma:interpretation id="interp5" emma:lang="ko-KR" emma:confidence="0">
                  <emma:literal>t</emma:literal>
                </emma:interpretation>
                <emma:interpretation id="interp6" emma:lang="ko-KR" emma:confidence="0">
                  <emma:literal>+</emma:literal>
                </emma:interpretation>
                <emma:interpretation id="interp7" emma:lang="ko-KR" emma:confidence="0">
                  <emma:literal>÷</emma:literal>
                </emma:interpretation>
                <emma:interpretation id="interp8" emma:lang="ko-KR" emma:confidence="0">
                  <emma:literal>ㅏ</emma:literal>
                </emma:interpretation>
                <emma:interpretation id="interp9" emma:lang="ko-KR" emma:confidence="0">
                  <emma:literal>十</emma:literal>
                </emma:interpretation>
              </emma:one-of>
            </emma:emma>
          </inkml:annotationXML>
          <inkml:trace contextRef="#ctx0" brushRef="#br0" timeOffset="1996.8035">989 114 3,'4'-10'42,"-4"10"0,8-14 2,-8 14-26,0 0 6,0 0 5,0 0 3,4 15 1,-2 1-1,-1 7 2,1 3-1,-1 5-1,0 0-8,5 10-7,-5-3-5,5-3-4,-3-1-2,1-4-2,1-2-1,2-6 1,0 1-2,-2-10 1,1-2-3,-6-11-3,11 11-3,-11-11-11,8 0-21,-4-5-37,2-6-1,-6-4-6,1-7-4,-1-3 5</inkml:trace>
          <inkml:trace contextRef="#ctx0" brushRef="#br0" timeOffset="2277.604">859 330 17,'-15'9'61,"-1"-9"1,16 0-1,-17 0 2,17 0-26,7 0-11,8 0-6,10 0-4,4-4 2,8 4 1,3-3-2,6-1-3,-1 0-3,5 1-3,-8 0-2,-6 0-1,-1 3-4,-10-4-3,-3 4-5,-9-3-10,-4 2-20,0 2-35,-9-1-3,0 0-5,-5 0-4,5 0 6</inkml:trace>
        </inkml:traceGroup>
        <inkml:traceGroup>
          <inkml:annotationXML>
            <emma:emma xmlns:emma="http://www.w3.org/2003/04/emma" version="1.0">
              <emma:interpretation id="{C60BD6BA-63F7-446A-BB33-D2AE88196F17}" emma:medium="tactile" emma:mode="ink">
                <msink:context xmlns:msink="http://schemas.microsoft.com/ink/2010/main" type="inkWord" rotatedBoundingBox="4848,3441 5142,3433 5156,3952 4862,3959"/>
              </emma:interpretation>
              <emma:one-of disjunction-type="recognition" id="oneOf2">
                <emma:interpretation id="interp10" emma:lang="ko-KR" emma:confidence="0">
                  <emma:literal>D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9</emma:literal>
                </emma:interpretation>
                <emma:interpretation id="interp13" emma:lang="ko-KR" emma:confidence="0">
                  <emma:literal>b</emma:literal>
                </emma:interpretation>
                <emma:interpretation id="interp1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3151.2055">1701 100 13,'0'0'67,"0"-13"-1,0 13-3,0 0-1,-4-21-23,-1 29-11,1 12-6,0 7-5,1 4-1,0 7 0,-3 3 0,4 3 0,2-2-3,0-3-2,0-5-3,2-3-1,3-6-3,-3-4-1,5-8 1,-3-3 0,-4-10 0,6 11 1,-6-11 0,0 0-3,0 0-2,1-8 0,-1-5 0,0-4-3,2-4-8,-2-9-6,0 0-4,0-3-2,0-1 2,0-1 0,0 4 2,-2 0 3,-2 1 5,3 5 4,-2-1 5,2 0 2,1 0 2,0 2 1,1 0-1,7 4 1,2 4 1,5 2 2,3 8 0,5 6 3,2 7 0,3 11 0,1 9 4,-6 8-1,6 8 1,-7 0-1,-3 7-1,-10-2 0,-7-1 0,-2-3-1,-9-6 0,-6-6 0,-9-5-4,-3-4-6,-5-6 0,2-6 0,1-5 0,-2-5 0,7 1 0,-1-2 0,7-2-16,4-2-37,3-4-30,11 8 1,0-16-7,6 9-3,6-4 4</inkml:trace>
        </inkml:traceGroup>
        <inkml:traceGroup>
          <inkml:annotationXML>
            <emma:emma xmlns:emma="http://www.w3.org/2003/04/emma" version="1.0">
              <emma:interpretation id="{3F103682-1EC0-45D8-AA18-E7113F240165}" emma:medium="tactile" emma:mode="ink">
                <msink:context xmlns:msink="http://schemas.microsoft.com/ink/2010/main" type="inkWord" rotatedBoundingBox="5314,3289 5744,3278 5762,3962 5332,3973"/>
              </emma:interpretation>
              <emma:one-of disjunction-type="recognition" id="oneOf3">
                <emma:interpretation id="interp15" emma:lang="ko-KR" emma:confidence="0">
                  <emma:literal>아</emma:literal>
                </emma:interpretation>
                <emma:interpretation id="interp16" emma:lang="ko-KR" emma:confidence="0">
                  <emma:literal>£</emma:literal>
                </emma:interpretation>
                <emma:interpretation id="interp17" emma:lang="ko-KR" emma:confidence="0">
                  <emma:literal>t</emma:literal>
                </emma:interpretation>
                <emma:interpretation id="interp18" emma:lang="ko-KR" emma:confidence="0">
                  <emma:literal>士</emma:literal>
                </emma:interpretation>
                <emma:interpretation id="interp1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3728.4065">2130 489 55,'0'0'65,"11"12"0,-3-6 1,-8-6 0,21 2-40,-21-2 2,15 4 2,-5-3-5,-10-1-1,12-12-3,-6-3-3,2-3-3,-1-11-8,4-7-7,-1-5 0,-1-5 0,-1-5 0,2-7 0,-3-4-3,-3 3-1,-1 4-1,-3 3 0,0 2 1,0 11 1,0 7 0,0 12-1,-3 8-1,3 12-1,0 0 2,-8 13-1,6 12 3,2 7 1,0 10 3,0 8 3,3 4 3,4 7 0,4-5 0,2 2 0,-1-6-1,4-6-3,0-8 0,-3-9-4,1-5 0,0-6 0,-2-7 0,2-5 0,-6-3 0,2-2 0,-10-1 0,19-1-3,-10-4-22,-1-23-28,2 23-28,-5-6-1,5 1-5,-8-8-3,7 2 6</inkml:trace>
          <inkml:trace contextRef="#ctx0" brushRef="#br0" timeOffset="4056.0071">2195 154 38,'-10'0'71,"10"0"-1,-8 0-2,8 0-2,0 0-21,0 0-16,0 0-3,8 0-8,5 0-2,4-3 1,10-1-1,4 0-2,5-4-5,5 1-4,-2 0-2,2 3-3,-5 0 0,-3 4 0,-11-3-9,-2 3-9,-11 0-22,-29 10-38,40-4 0,-20-6-6,-1 12-4,1-12 1</inkml:trace>
        </inkml:traceGroup>
        <inkml:traceGroup>
          <inkml:annotationXML>
            <emma:emma xmlns:emma="http://www.w3.org/2003/04/emma" version="1.0">
              <emma:interpretation id="{232AA620-2C3C-430A-ADFE-FE37D86687D5}" emma:medium="tactile" emma:mode="ink">
                <msink:context xmlns:msink="http://schemas.microsoft.com/ink/2010/main" type="inkWord" rotatedBoundingBox="5955,3738 6044,3735 6050,3964 5960,3967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.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ㅣ</emma:literal>
                </emma:interpretation>
                <emma:interpretation id="interp24" emma:lang="ko-KR" emma:confidence="0">
                  <emma:literal>:</emma:literal>
                </emma:interpretation>
              </emma:one-of>
            </emma:emma>
          </inkml:annotationXML>
          <inkml:trace contextRef="#ctx0" brushRef="#br0" timeOffset="4305.6075">2753 280 27,'12'19'74,"2"-3"2,-3 8-2,2-3-2,-5-1 1,-1 7-54,0-6 4,-2 4-6,1-8-2,-6 0-2,1-8-3,-1-9-4,0 0-11,1 11-66,-1-11-5,4-9-3,-2-2-5,1-5-7,-3-8-1</inkml:trace>
        </inkml:traceGroup>
        <inkml:traceGroup>
          <inkml:annotationXML>
            <emma:emma xmlns:emma="http://www.w3.org/2003/04/emma" version="1.0">
              <emma:interpretation id="{684C2021-5CAD-425F-B7C4-54477EE92AA1}" emma:medium="tactile" emma:mode="ink">
                <msink:context xmlns:msink="http://schemas.microsoft.com/ink/2010/main" type="inkWord" rotatedBoundingBox="6417,3507 6858,3496 6868,3890 6427,3901"/>
              </emma:interpretation>
              <emma:one-of disjunction-type="recognition" id="oneOf5">
                <emma:interpretation id="interp25" emma:lang="ko-KR" emma:confidence="0">
                  <emma:literal>+</emma:literal>
                </emma:interpretation>
                <emma:interpretation id="interp26" emma:lang="ko-KR" emma:confidence="0">
                  <emma:literal>4</emma:literal>
                </emma:interpretation>
                <emma:interpretation id="interp27" emma:lang="ko-KR" emma:confidence="0">
                  <emma:literal>÷</emma:literal>
                </emma:interpretation>
                <emma:interpretation id="interp28" emma:lang="ko-KR" emma:confidence="0">
                  <emma:literal>t</emma:literal>
                </emma:interpretation>
                <emma:interpretation id="interp29" emma:lang="ko-KR" emma:confidence="0">
                  <emma:literal>ㅜ</emma:literal>
                </emma:interpretation>
              </emma:one-of>
            </emma:emma>
          </inkml:annotationXML>
          <inkml:trace contextRef="#ctx0" brushRef="#br0" timeOffset="5070.0089">3238 187 16,'-10'-5'67,"10"5"5,-9-8-4,9 8-2,24-3-25,-24 3-11,-5 0-7,5 0-11,0 0-4,-8 4-1,8-4 2,0 8 2,5-4 0,10-2 0,10-1-1,3-1 1,9 2 0,2-2-2,6 0-3,-1-3-2,-1 1-2,-6 1-1,-7-1 0,-3 1 0,-8 1-2,-4 0-3,-5 0-5,-10 0-5,11 3-16,-11-3-43,0 0-5,0 0-2,0-6-6,-2-8 1</inkml:trace>
          <inkml:trace contextRef="#ctx0" brushRef="#br0" timeOffset="5304.0093">3468 43 20,'-3'11'53,"2"1"7,1 8 4,3 1 3,-2 10-41,6 0-1,-1 5 2,0-3 0,3 5-5,-2-1-5,-3-7-7,-2-4-9,4-5-27,30 0-39,-35-9-3,3 0-4,-4-12-5,0-9-3</inkml:trace>
        </inkml:traceGroup>
        <inkml:traceGroup>
          <inkml:annotationXML>
            <emma:emma xmlns:emma="http://www.w3.org/2003/04/emma" version="1.0">
              <emma:interpretation id="{C01AEB31-11DA-46C2-90B2-F24A6460B80D}" emma:medium="tactile" emma:mode="ink">
                <msink:context xmlns:msink="http://schemas.microsoft.com/ink/2010/main" type="inkWord" rotatedBoundingBox="7155,3377 7614,3365 7628,3896 7169,3908"/>
              </emma:interpretation>
              <emma:one-of disjunction-type="recognition" id="oneOf6">
                <emma:interpretation id="interp30" emma:lang="ko-KR" emma:confidence="0">
                  <emma:literal>E</emma:literal>
                </emma:interpretation>
                <emma:interpretation id="interp31" emma:lang="ko-KR" emma:confidence="0">
                  <emma:literal>ㅌ</emma:literal>
                </emma:interpretation>
                <emma:interpretation id="interp32" emma:lang="ko-KR" emma:confidence="0">
                  <emma:literal>÷</emma:literal>
                </emma:interpretation>
                <emma:interpretation id="interp33" emma:lang="ko-KR" emma:confidence="0">
                  <emma:literal>F</emma:literal>
                </emma:interpretation>
                <emma:interpretation id="interp3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5865.6103">3956-3 31,'0'-10'54,"0"10"1,4-13-1,-4 13 4,12 0-35,-9 12 2,-1 7-1,-1 6 2,-1 8 4,0 8 1,-4 1-2,0 6-3,2-4-7,1 1-3,1-4-6,4-6-10,4-4 0,9-8 0,4-7 0,5-7 0,1-4 0,5-3 0,0-2 0,-1 0 0,2-2 0,-2-1 0,-8 1 0,-2 2 0,-3-3 0,-4 3 0,-14 0 0,16-6 0,-14 11-39,-2-14-43,0-2-2,-6-8-3,1 0-6,-4-10-2</inkml:trace>
          <inkml:trace contextRef="#ctx0" brushRef="#br0" timeOffset="6177.6108">3964-5 37,'0'-9'64,"0"9"4,4-10-1,-4 10 1,17-8-32,-6 2-3,5 1-9,7-1-5,3 0-1,7-3-3,0 3-3,5 2-2,0-3-5,0 3-6,-6 0-13,-2 3-26,-6 1-33,-11 4-2,-13-4-5,2 13-4,-8-4-2</inkml:trace>
          <inkml:trace contextRef="#ctx0" brushRef="#br0" timeOffset="6380.4112">4036 142 54,'-17'15'76,"12"1"0,3-6-1,2-10-4,20 4 1,5-4-58,3 0-8,7-4 4,2-1-2,3 0-3,0-4-7,-1 7-14,-8 0-27,0 0-28,-4 1-2,-6 0-8,-2-1-3,-5-3 0</inkml:trace>
        </inkml:traceGroup>
        <inkml:traceGroup>
          <inkml:annotationXML>
            <emma:emma xmlns:emma="http://www.w3.org/2003/04/emma" version="1.0">
              <emma:interpretation id="{FD056CB0-864D-4C5A-B2C2-F490A4F78EB0}" emma:medium="tactile" emma:mode="ink">
                <msink:context xmlns:msink="http://schemas.microsoft.com/ink/2010/main" type="inkWord" rotatedBoundingBox="7834,3319 8305,3307 8321,3940 7850,3952"/>
              </emma:interpretation>
              <emma:one-of disjunction-type="recognition" id="oneOf7">
                <emma:interpretation id="interp35" emma:lang="ko-KR" emma:confidence="0">
                  <emma:literal>t</emma:literal>
                </emma:interpretation>
                <emma:interpretation id="interp36" emma:lang="ko-KR" emma:confidence="0">
                  <emma:literal>七</emma:literal>
                </emma:interpretation>
                <emma:interpretation id="interp37" emma:lang="ko-KR" emma:confidence="0">
                  <emma:literal>€</emma:literal>
                </emma:interpretation>
                <emma:interpretation id="interp38" emma:lang="ko-KR" emma:confidence="0">
                  <emma:literal>£</emma:literal>
                </emma:interpretation>
                <emma:interpretation id="interp39" emma:lang="ko-KR" emma:confidence="0">
                  <emma:literal>亡</emma:literal>
                </emma:interpretation>
              </emma:one-of>
            </emma:emma>
          </inkml:annotationXML>
          <inkml:trace contextRef="#ctx0" brushRef="#br0" timeOffset="6926.4121">4865-37 0,'0'-19'49,"0"0"4,-1 2 9,0 1-23,-2 4 3,2 1-1,1 11-8,-6-13-5,6 13-4,0 0-2,-4 14-6,0 6-2,0 10-2,-2 10-1,-2 7 2,1 9 1,0 3-1,0 1-2,6 0-1,-2-5-6,3-7-4,6-4 0,5-12 0,2-4 0,8-11 0,7-3 0,-2-8 0,4-6 0,6 0 0,-3-8 0,-3 0 0,-3-3 0,-3 9 0,-8-8-4,-8-2-78,-1 4-2,-7-3-2,-7-1-5,-6-5-4</inkml:trace>
          <inkml:trace contextRef="#ctx0" brushRef="#br0" timeOffset="7207.2126">4674 210 57,'-10'2'63,"10"-2"-1,0 0 1,0 0 2,-23-11-34,35 6-9,9-4 1,5 2-1,9-8 1,3 3 0,4 2-5,-3-3-3,6 3-5,-8 1-5,1 5-9,-9-1-13,-3 3-28,-2 2-32,-12 3 0,2-2-5,-14-1-7,14 5 1</inkml:trace>
        </inkml:traceGroup>
        <inkml:traceGroup>
          <inkml:annotationXML>
            <emma:emma xmlns:emma="http://www.w3.org/2003/04/emma" version="1.0">
              <emma:interpretation id="{0C9AD826-6A4F-492B-9C0F-16CE017E0D76}" emma:medium="tactile" emma:mode="ink">
                <msink:context xmlns:msink="http://schemas.microsoft.com/ink/2010/main" type="inkWord" rotatedBoundingBox="8491,3109 8790,3101 8817,4151 8518,4158"/>
              </emma:interpretation>
              <emma:one-of disjunction-type="recognition" id="oneOf8">
                <emma:interpretation id="interp40" emma:lang="ko-KR" emma:confidence="0">
                  <emma:literal>i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「</emma:literal>
                </emma:interpretation>
                <emma:interpretation id="interp43" emma:lang="ko-KR" emma:confidence="0">
                  <emma:literal>ⅰ</emma:literal>
                </emma:interpretation>
                <emma:interpretation id="interp44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7488.0131">5308 356 25,'15'17'64,"0"0"8,-5 4 0,-2 3 1,-5 4-36,0 11-1,-2-4-1,-1 2-8,0-4-7,-3-5-5,0-4-4,-1-5-3,4-6-3,0-13-7,2 9-21,-2-9-50,8-19-3,-3 1-4,-2-11-5,3-7-7</inkml:trace>
          <inkml:trace contextRef="#ctx0" brushRef="#br0" timeOffset="8112.0142">5306-327 45,'-8'0'56,"8"0"2,0 0-1,0-7-22,0 7-7,6-5-3,-6 5-7,20-6-4,-3 3 0,2 1-2,1 1-2,2 1-3,-2 1-1,0 6-2,-4 6 0,-8 6-1,-8 6 1,-2 7 1,-12-2 4,-4 4 2,-4-4 2,-2 1-3,2-8 1,0-2-2,9-9 0,13-12 1,-7 12-2,7-12-2,19 3-1,4-3 0,6 0-5,6 0 0,2-1 0,-3-4 0,2 5-10,-10 0-37,-5 2-31,-7-1-2,-14-1-5,0 0-5,0 0-2</inkml:trace>
        </inkml:traceGroup>
        <inkml:traceGroup>
          <inkml:annotationXML>
            <emma:emma xmlns:emma="http://www.w3.org/2003/04/emma" version="1.0">
              <emma:interpretation id="{6024B460-C8A2-476D-B344-74208B36486F}" emma:medium="tactile" emma:mode="ink">
                <msink:context xmlns:msink="http://schemas.microsoft.com/ink/2010/main" type="inkWord" rotatedBoundingBox="9147,3531 9672,3517 9677,3714 9153,3728"/>
              </emma:interpretation>
              <emma:one-of disjunction-type="recognition" id="oneOf9">
                <emma:interpretation id="interp45" emma:lang="ko-KR" emma:confidence="0">
                  <emma:literal>z</emma:literal>
                </emma:interpretation>
                <emma:interpretation id="interp46" emma:lang="ko-KR" emma:confidence="0">
                  <emma:literal>=</emma:literal>
                </emma:interpretation>
                <emma:interpretation id="interp47" emma:lang="ko-KR" emma:confidence="0">
                  <emma:literal>느</emma:literal>
                </emma:interpretation>
                <emma:interpretation id="interp48" emma:lang="ko-KR" emma:confidence="0">
                  <emma:literal>二</emma:literal>
                </emma:interpretation>
                <emma:interpretation id="interp4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10171.2178">5951 73 17,'0'0'66,"0"0"7,0 0 2,0 0-1,0 0-30,0 0-4,0 0-10,-5 3-8,5-3-7,0 0-5,11 4-4,-1-4-4,3 0-1,5 3-1,4-3 2,5 0 0,3 0 0,0 0 0,2-2 0,-3 0 1,1 1-1,-5-1-2,-2 2-5,-8 0-5,1 0-14,-16 0-23,7 5-28,-7-5-1,-9 9-7,-3-5-3,-10-2 5</inkml:trace>
          <inkml:trace contextRef="#ctx0" brushRef="#br0" timeOffset="10405.2183">5994 220 26,'-16'15'65,"5"-6"3,4-1 1,7-8-1,0 0 1,13 9-47,7-8-6,3 0 2,10 2 1,2-3-2,9 0-2,-3-3-3,7-4-3,-5 0-3,0 1-6,-6-2-6,-4 3-8,-7-1-13,-5 1-14,-3 2-12,-8 0-24,2 0-4,-7-6-4,4 2 5</inkml:trace>
        </inkml:traceGroup>
        <inkml:traceGroup>
          <inkml:annotationXML>
            <emma:emma xmlns:emma="http://www.w3.org/2003/04/emma" version="1.0">
              <emma:interpretation id="{4CBD80B3-5D0F-45F4-8DC1-5E8A1BBD204E}" emma:medium="tactile" emma:mode="ink">
                <msink:context xmlns:msink="http://schemas.microsoft.com/ink/2010/main" type="inkWord" rotatedBoundingBox="9959,3161 10311,3152 10327,3775 9975,3784"/>
              </emma:interpretation>
              <emma:one-of disjunction-type="recognition" id="oneOf10">
                <emma:interpretation id="interp50" emma:lang="ko-KR" emma:confidence="0">
                  <emma:literal>b</emma:literal>
                </emma:interpretation>
                <emma:interpretation id="interp51" emma:lang="ko-KR" emma:confidence="0">
                  <emma:literal>5</emma:literal>
                </emma:interpretation>
                <emma:interpretation id="interp52" emma:lang="ko-KR" emma:confidence="0">
                  <emma:literal>3</emma:literal>
                </emma:interpretation>
                <emma:interpretation id="interp53" emma:lang="ko-KR" emma:confidence="0">
                  <emma:literal>S</emma:literal>
                </emma:interpretation>
                <emma:interpretation id="interp54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10920.0192">6767-286 67,'0'-11'69,"0"11"0,0 0-1,0 0-1,0 18-20,0 6-26,0 8-7,0 8 0,0 11 2,-1-4-1,1 8-2,0-4-3,4 0-3,0-7-1,-1-9-2,0-6 0,2-8-4,-2-5 0,0-6 0,-3-10 0,0 0 0,0 0 0,5-4 0,1-9 0,2-10 0,3-1 0,1-5 0,9-2-15,4 2 0,2 1 0,7 6 2,-3 6 3,4 10 2,-4 6 3,0 8 6,-8 7 3,-6 8 1,-8 9 4,-6 2 0,-6-1 2,-8 2 1,-7-5-1,-5-2-1,-6-2-1,-3-6-9,-1-6 0,0-3 0,3-3 0,4-6 0,4 1 0,-2-6-24,9-3-54,15 6-3,-4-14-4,8 6-4,6-6-6</inkml:trace>
        </inkml:traceGroup>
        <inkml:traceGroup>
          <inkml:annotationXML>
            <emma:emma xmlns:emma="http://www.w3.org/2003/04/emma" version="1.0">
              <emma:interpretation id="{181497EB-A2E9-4610-BFA0-5332C34198E5}" emma:medium="tactile" emma:mode="ink">
                <msink:context xmlns:msink="http://schemas.microsoft.com/ink/2010/main" type="inkWord" rotatedBoundingBox="10537,3614 10592,3613 10601,3941 10545,3943"/>
              </emma:interpretation>
              <emma:one-of disjunction-type="recognition" id="oneOf11">
                <emma:interpretation id="interp55" emma:lang="ko-KR" emma:confidence="0">
                  <emma:literal>i</emma:literal>
                </emma:interpretation>
                <emma:interpretation id="interp56" emma:lang="ko-KR" emma:confidence="0">
                  <emma:literal>1</emma:literal>
                </emma:interpretation>
                <emma:interpretation id="interp57" emma:lang="ko-KR" emma:confidence="0">
                  <emma:literal>ㅣ</emma:literal>
                </emma:interpretation>
                <emma:interpretation id="interp58" emma:lang="ko-KR" emma:confidence="0">
                  <emma:literal>I</emma:literal>
                </emma:interpretation>
                <emma:interpretation id="interp5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1169.6196">7335 157 58,'15'9'79,"2"5"-2,-8-1 1,0 5-5,-7 1 2,3 6-62,-5 5 0,0 2 0,0 0-2,-2-1-1,1-1-2,-2-6-5,3-4-3,0-1 0,0-8 0,1-44-64,-1 33-13,0 0-4,0 0-4,9-26-6,-8 3-4</inkml:trace>
        </inkml:traceGroup>
      </inkml:traceGroup>
    </inkml:traceGroup>
    <inkml:traceGroup>
      <inkml:annotationXML>
        <emma:emma xmlns:emma="http://www.w3.org/2003/04/emma" version="1.0">
          <emma:interpretation id="{21C1D758-9FF5-48E8-9D7D-ACA59D3A8D0B}" emma:medium="tactile" emma:mode="ink">
            <msink:context xmlns:msink="http://schemas.microsoft.com/ink/2010/main" type="paragraph" rotatedBoundingBox="6455,5014 6670,5014 6670,6296 6455,62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66D0FBF-CD92-4D7C-9EE7-186B73014A9F}" emma:medium="tactile" emma:mode="ink">
              <msink:context xmlns:msink="http://schemas.microsoft.com/ink/2010/main" type="inkBullet" rotatedBoundingBox="6635,5003 6719,6286 6538,6298 6454,5015"/>
            </emma:interpretation>
            <emma:one-of disjunction-type="recognition" id="oneOf12">
              <emma:interpretation id="interp60" emma:lang="ko-KR" emma:confidence="0">
                <emma:literal>一</emma:literal>
              </emma:interpretation>
              <emma:interpretation id="interp61" emma:lang="ko-KR" emma:confidence="0">
                <emma:literal>ㅡ</emma:literal>
              </emma:interpretation>
              <emma:interpretation id="interp62" emma:lang="ko-KR" emma:confidence="0">
                <emma:literal>…</emma:literal>
              </emma:interpretation>
              <emma:interpretation id="interp63" emma:lang="ko-KR" emma:confidence="0">
                <emma:literal>-</emma:literal>
              </emma:interpretation>
              <emma:interpretation id="interp64" emma:lang="ko-KR" emma:confidence="0">
                <emma:literal>_</emma:literal>
              </emma:interpretation>
            </emma:one-of>
          </emma:emma>
        </inkml:annotationXML>
        <inkml:trace contextRef="#ctx0" brushRef="#br0" timeOffset="12214.8214">3272 1556 54,'-8'5'74,"-3"-5"0,11 0-4,6 5-70,-6-5 0,9 18 0,-9-18 75,6 16-75,-6-16 0,7 12 0,-7-12 0,0 0 79,0 0-64,0 0-4,8 8-11,-8-8 0,0 0-29,56 9-35,-56-9 0,9 7-6,-9-7-12,12 12-7</inkml:trace>
        <inkml:trace contextRef="#ctx0" brushRef="#br0" timeOffset="13135.2231">3365 2778 64,'3'18'90,"-1"-8"-5,1 1-8,-3-11-6,0 12-10,0-12-51,0 0-56,4 9-31,-4-9-2,0 0-5,0 0-3,0-8 7</inkml:trace>
        <inkml:trace contextRef="#ctx0" brushRef="#br0" timeOffset="12916.8227">3388 2465 51,'0'12'86,"0"-12"-3,-7 14-6,7-14-4,0 0-1,-11 9-49,11-9-15,0 0 0,0 0-5,0 0 1,0 0 0,0 0 1,0 0-2,0 0-5,-4 9-10,4-9-29,8 7-34,-8-7-3,0 0-3,0 0-6,5 9-2</inkml:trace>
        <inkml:trace contextRef="#ctx0" brushRef="#br0" timeOffset="13868.4243">3435 2124 24,'-4'-8'90,"4"8"-2,-7-9-5,7 9-3,-7-8-2,4-15-22,3 23-44,0 0-12,0 0 0,0 0 0,0 0 0,0 0 0,0 0 0,0 5 0,0 25-54,0-30-25,21 0 0,-11-7-6,5 2-6,-7-15-3</inkml:trace>
      </inkml:traceGroup>
    </inkml:traceGroup>
    <inkml:traceGroup>
      <inkml:annotationXML>
        <emma:emma xmlns:emma="http://www.w3.org/2003/04/emma" version="1.0">
          <emma:interpretation id="{AF1B04E2-3863-4250-BBFC-E6622A036EB5}" emma:medium="tactile" emma:mode="ink">
            <msink:context xmlns:msink="http://schemas.microsoft.com/ink/2010/main" type="paragraph" rotatedBoundingBox="3369,6787 11303,6557 11338,7757 3403,79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E56C09-2308-4FCB-A7AB-A7A80E7459D1}" emma:medium="tactile" emma:mode="ink">
              <msink:context xmlns:msink="http://schemas.microsoft.com/ink/2010/main" type="line" rotatedBoundingBox="3369,6787 11303,6557 11338,7757 3403,7986"/>
            </emma:interpretation>
          </emma:emma>
        </inkml:annotationXML>
        <inkml:traceGroup>
          <inkml:annotationXML>
            <emma:emma xmlns:emma="http://www.w3.org/2003/04/emma" version="1.0">
              <emma:interpretation id="{1030AB97-C7E1-438A-9BF1-23E070084B62}" emma:medium="tactile" emma:mode="ink">
                <msink:context xmlns:msink="http://schemas.microsoft.com/ink/2010/main" type="inkWord" rotatedBoundingBox="3383,7288 3803,7276 3820,7866 3400,7879"/>
              </emma:interpretation>
              <emma:one-of disjunction-type="recognition" id="oneOf13">
                <emma:interpretation id="interp65" emma:lang="ko-KR" emma:confidence="0">
                  <emma:literal>C</emma:literal>
                </emma:interpretation>
                <emma:interpretation id="interp66" emma:lang="ko-KR" emma:confidence="0">
                  <emma:literal>c</emma:literal>
                </emma:interpretation>
                <emma:interpretation id="interp67" emma:lang="ko-KR" emma:confidence="0">
                  <emma:literal>으</emma:literal>
                </emma:interpretation>
                <emma:interpretation id="interp68" emma:lang="ko-KR" emma:confidence="0">
                  <emma:literal>6</emma:literal>
                </emma:interpretation>
                <emma:interpretation id="interp69" emma:lang="ko-KR" emma:confidence="0">
                  <emma:literal>0</emma:literal>
                </emma:interpretation>
              </emma:one-of>
            </emma:emma>
          </inkml:annotationXML>
          <inkml:trace contextRef="#ctx0" brushRef="#br0" timeOffset="15100.8265">531 3883 4,'0'0'69,"9"10"5,-9-10-1,0 0-1,-6 2-26,6-2-9,0 0-6,0 0-11,0 0-7,-1-9-2,1 9-2,-4-17-4,-3 10 0,1-5-2,-3 2 0,-2 1-2,-6 2 0,-4 6-2,-5 1 1,-1 11 1,-5 8 1,-3 10-2,2 22 6,-1-1 2,6 15 0,2-6 2,14 6-10,2-7 0,10 1 0,4-14 0,13-14 0,8-7 0,8-10 0,5-7 0,5-3 0,-2-3 0,5-2 0,-6-4 0,-2 1 0,-7-5 0,-40-1-63,60 3-23,-41-4-1,1 4-6,-8-9-4</inkml:trace>
        </inkml:traceGroup>
        <inkml:traceGroup>
          <inkml:annotationXML>
            <emma:emma xmlns:emma="http://www.w3.org/2003/04/emma" version="1.0">
              <emma:interpretation id="{96889186-8B23-41C0-B2F0-4722021AA1B5}" emma:medium="tactile" emma:mode="ink">
                <msink:context xmlns:msink="http://schemas.microsoft.com/ink/2010/main" type="inkWord" rotatedBoundingBox="4144,7256 4609,7242 4623,7720 4158,7734"/>
              </emma:interpretation>
              <emma:one-of disjunction-type="recognition" id="oneOf14">
                <emma:interpretation id="interp70" emma:lang="ko-KR" emma:confidence="0">
                  <emma:literal>+</emma:literal>
                </emma:interpretation>
                <emma:interpretation id="interp71" emma:lang="ko-KR" emma:confidence="0">
                  <emma:literal>4</emma:literal>
                </emma:interpretation>
                <emma:interpretation id="interp72" emma:lang="ko-KR" emma:confidence="0">
                  <emma:literal>t</emma:literal>
                </emma:interpretation>
                <emma:interpretation id="interp73" emma:lang="ko-KR" emma:confidence="0">
                  <emma:literal>士</emma:literal>
                </emma:interpretation>
                <emma:interpretation id="interp7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5678.0275">1001 4028 65,'-16'3'77,"16"-3"0,-17 1-4,10-8-2,7 7-35,-12-2-15,12 2-7,0 0-2,0 5-2,5-2 0,9-2-2,10 4-1,3-1 0,10 3 1,5-5-1,2 4-3,0-1 0,1-4-4,-6 5 0,-6-2 0,-5-2 0,-8 0 0,-4 0 0,-4-2-2,-12 0-12,11 0-26,15-2-38,-26 2-1,0-11-6,-5-2-4,-1 4 89,-4-9-89</inkml:trace>
          <inkml:trace contextRef="#ctx0" brushRef="#br0" timeOffset="15880.8278">1225 3790 46,'-9'4'67,"4"9"4,-1 12 1,6 41-23,-1-51-14,4 38-2,-1-2 1,7 2-6,-4-5-8,3 1-9,-2-13-13,5-4-30,26-15-40,-37-17-2,18 14-5,-10-14-5,8-5-3</inkml:trace>
        </inkml:traceGroup>
        <inkml:traceGroup>
          <inkml:annotationXML>
            <emma:emma xmlns:emma="http://www.w3.org/2003/04/emma" version="1.0">
              <emma:interpretation id="{3843A2C7-3565-4DCA-8B47-7D6BFAD353E6}" emma:medium="tactile" emma:mode="ink">
                <msink:context xmlns:msink="http://schemas.microsoft.com/ink/2010/main" type="inkWord" rotatedBoundingBox="5011,7169 5429,7157 5446,7726 5028,7738"/>
              </emma:interpretation>
              <emma:one-of disjunction-type="recognition" id="oneOf15">
                <emma:interpretation id="interp75" emma:lang="ko-KR" emma:confidence="0">
                  <emma:literal>D</emma:literal>
                </emma:interpretation>
                <emma:interpretation id="interp76" emma:lang="ko-KR" emma:confidence="0">
                  <emma:literal>B</emma:literal>
                </emma:interpretation>
                <emma:interpretation id="interp77" emma:lang="ko-KR" emma:confidence="0">
                  <emma:literal>b</emma:literal>
                </emma:interpretation>
                <emma:interpretation id="interp78" emma:lang="ko-KR" emma:confidence="0">
                  <emma:literal>ㅁ</emma:literal>
                </emma:interpretation>
                <emma:interpretation id="interp79" emma:lang="ko-KR" emma:confidence="0">
                  <emma:literal>口</emma:literal>
                </emma:interpretation>
              </emma:one-of>
            </emma:emma>
          </inkml:annotationXML>
          <inkml:trace contextRef="#ctx0" brushRef="#br0" timeOffset="16645.2291">1856 3723 55,'0'0'67,"4"-13"-3,-4 13 0,4 32-25,-5-51-2,-1 31-4,-3 12-7,1 10-6,1 8 0,-1 6-20,1 11 24,3 0-1,0-4-3,1-1-4,1-9-13,3-6-3,-2-13 0,3-3 0,-5-14 0,-1-9 0,0 0 0,0 0 0,0-10 0,0-6 0,0-3 0,-3-8 0,2-3 0,-2-8 0,2-9 0</inkml:trace>
          <inkml:trace contextRef="#ctx0" brushRef="#br0" timeOffset="16894.8294">1977 4242 511,'-25'10'0,"2"4"0,-8-4 0,9-7 0,2-3-14,2-9-68,12-1-3,-1-5-2,9 0-7,3-5-1</inkml:trace>
          <inkml:trace contextRef="#ctx0" brushRef="#br0" timeOffset="18018.0314">1916 3766 24,'-15'-3'58,"15"3"7,-15-6 1,7 2-25,8 4-3,-15-8-2,15 8-8,-10-6-3,10 6-3,-10-5-5,10 5-2,-11-5-4,11 5-2,0 0-3,-9-2-3,9 2-2,0 0 0,0 0 0,0 0-1,9 1 1,1 2 1,4 0 1,4 0-1,4 3 2,1-1-1,7 2 0,1 1-2,0 2 1,3 0-1,-1 1 0,-3 4 0,-1 0 1,-2 2 0,-6 2-1,0 0 1,-7 5 0,-5 0-2,-5 4 4,-1 0 0,-7 4-1,-4-2-3,-6-3 0,-1 3 0,-11-8 0,4 3 0,-6-6 0,2-1 0,-3-1 0,4-8 0,0 1 0,0-1 0,3 0 0,4-2 0,3-4 0,4-3 0,11 0 0,-12 5 0,12-5 0,0 0 0,0 0 0,0 0 0,0 0 0,0 0 0,0 0 0,-4-5 0,4 5 0,-4-10 0,4 10 0,0 0 0,-2-11 0,2 11 0,6-3-73,-6 3-12,25-7 1,-13-5-7,9-2-4</inkml:trace>
        </inkml:traceGroup>
        <inkml:traceGroup>
          <inkml:annotationXML>
            <emma:emma xmlns:emma="http://www.w3.org/2003/04/emma" version="1.0">
              <emma:interpretation id="{A89F23C8-3A94-48D8-8E2A-441430A273C5}" emma:medium="tactile" emma:mode="ink">
                <msink:context xmlns:msink="http://schemas.microsoft.com/ink/2010/main" type="inkWord" rotatedBoundingBox="5631,6924 6008,6913 6029,7640 5652,7651"/>
              </emma:interpretation>
              <emma:one-of disjunction-type="recognition" id="oneOf16">
                <emma:interpretation id="interp80" emma:lang="ko-KR" emma:confidence="0">
                  <emma:literal>의</emma:literal>
                </emma:interpretation>
                <emma:interpretation id="interp81" emma:lang="ko-KR" emma:confidence="0">
                  <emma:literal>t</emma:literal>
                </emma:interpretation>
                <emma:interpretation id="interp82" emma:lang="ko-KR" emma:confidence="0">
                  <emma:literal>A</emma:literal>
                </emma:interpretation>
                <emma:interpretation id="interp83" emma:lang="ko-KR" emma:confidence="0">
                  <emma:literal>N</emma:literal>
                </emma:interpretation>
                <emma:interpretation id="interp8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18735.6328">2488 4123 32,'0'0'42,"-4"15"4,4-15 6,0 15-21,0-15-2,0 11 7,0-11 4,0 0 1,4 10 3,-4-10-5,0 0-6,9-5-10,-9 5-7,8-18-9,-3 5-7,2-6 0,2-4 0,-1-3 0,-1-7 0,1-5 0,2-8 0,-1-3 0,-1-3 0,-1-4-3,-1-3-5,-3 1 0,-2 5-1,0 7 2,-1 3 0,0 12 2,-2 4-1,0 10 2,2 17 1,0 0 1,-4 12 3,4 15 2,0 9 2,0 13 2,0 8 3,3 10 2,0 3-12,-1-1 14,4 1-4,1-10-10,2-4 0,0-13 0,5-6 0,-3-14 0,2-5 0,1-5 0,-3-6 0,0-2 0,0-1 0,-1-4 0,-2 0 0,-8 0 0,14 0 0,-14 0-31,8-6-51,-8 6-4,13-23-2,-5 13-5,-7-12 1</inkml:trace>
          <inkml:trace contextRef="#ctx0" brushRef="#br0" timeOffset="19032.0334">2469 3769 69,'-15'7'78,"4"0"-4,11-7-3,0 0-3,-3 32-18,9-32-35,9 0-2,7-5-6,1 2 2,9-4 1,-2 3-1,6 1-1,-3 1-5,4 2-10,-5-1-24,-3 1-43,0 1-1,-10 0-6,2 1-4,-9-2-4</inkml:trace>
        </inkml:traceGroup>
        <inkml:traceGroup>
          <inkml:annotationXML>
            <emma:emma xmlns:emma="http://www.w3.org/2003/04/emma" version="1.0">
              <emma:interpretation id="{11668EDD-A822-47E3-8D20-91151DCED455}" emma:medium="tactile" emma:mode="ink">
                <msink:context xmlns:msink="http://schemas.microsoft.com/ink/2010/main" type="inkWord" rotatedBoundingBox="6131,7527 6629,7513 6635,7738 6138,7753"/>
              </emma:interpretation>
              <emma:one-of disjunction-type="recognition" id="oneOf17">
                <emma:interpretation id="interp85" emma:lang="ko-KR" emma:confidence="0">
                  <emma:literal>n</emma:literal>
                </emma:interpretation>
                <emma:interpretation id="interp86" emma:lang="ko-KR" emma:confidence="0">
                  <emma:literal>m</emma:literal>
                </emma:interpretation>
                <emma:interpretation id="interp87" emma:lang="ko-KR" emma:confidence="0">
                  <emma:literal>머</emma:literal>
                </emma:interpretation>
                <emma:interpretation id="interp88" emma:lang="ko-KR" emma:confidence="0">
                  <emma:literal>마</emma:literal>
                </emma:interpretation>
                <emma:interpretation id="interp89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19812.0348">2949 4069 54,'-7'10'63,"7"-10"5,-6 9 1,6-9 0,0 13-37,0 3-8,0 4-6,3-2 1,-2 4 0,1 4-4,-1-9-3,0 3-3,-1-4 0,0-3 1,0-13 1,0 13-1,0-13-10,0 0 0,-6-13 0,3-4 0,3-1 0,0-5 0,4-2 0,1 1 0,5 0 0,0 6 0,1 2 0,3 5 0,-1 4 0,2 7 0,1 0-2,-3 7 2,3 4 0,-4 5 2,2 2-2,-6 6 0,-2-4 0,-2 2 0,-3-2 0,-1-5 0,0-2 0,0-1 0,0-12 0,0 10 0,0-10 0,0-8 0,1-3 0,6-3 0,2-5 0,-3 0 0,7-5 0,-1 3 0,3 1 0,1 5 0,0 2 0,-2 2 0,0 6 0,-1 3 0,-1 3 0,1 7 0,0 3 0,-1 6 0,-1 3 0,2 3 0,-2 1 0,-2-1 0,-1-4 0,-1-2 0,-1-3 0,-6-14 0,16 13 0,-2-13-65,-6-11-19,5-1-3,-5-9-4,7 0-6</inkml:trace>
        </inkml:traceGroup>
        <inkml:traceGroup>
          <inkml:annotationXML>
            <emma:emma xmlns:emma="http://www.w3.org/2003/04/emma" version="1.0">
              <emma:interpretation id="{B33B2DEA-267A-45D2-B4E2-6BAD8CC6CE10}" emma:medium="tactile" emma:mode="ink">
                <msink:context xmlns:msink="http://schemas.microsoft.com/ink/2010/main" type="inkWord" rotatedBoundingBox="6740,7141 7138,7130 7150,7543 6752,7554"/>
              </emma:interpretation>
              <emma:one-of disjunction-type="recognition" id="oneOf18">
                <emma:interpretation id="interp90" emma:lang="ko-KR" emma:confidence="0">
                  <emma:literal>t</emma:literal>
                </emma:interpretation>
                <emma:interpretation id="interp91" emma:lang="ko-KR" emma:confidence="0">
                  <emma:literal>+</emma:literal>
                </emma:interpretation>
                <emma:interpretation id="interp92" emma:lang="ko-KR" emma:confidence="0">
                  <emma:literal>÷</emma:literal>
                </emma:interpretation>
                <emma:interpretation id="interp93" emma:lang="ko-KR" emma:confidence="0">
                  <emma:literal>f</emma:literal>
                </emma:interpretation>
                <emma:interpretation id="interp94" emma:lang="ko-KR" emma:confidence="0">
                  <emma:literal>ㅜ</emma:literal>
                </emma:interpretation>
              </emma:one-of>
            </emma:emma>
          </inkml:annotationXML>
          <inkml:trace contextRef="#ctx0" brushRef="#br0" timeOffset="20748.0364">3560 3852 71,'-8'0'80,"8"0"1,0 0-5,-9 0-1,9 0-38,0 0-12,0 0-11,0 0-3,5 0-3,5 0 0,10 0-2,4 0 1,6 0 1,5 0-4,5 0-4,-1 0 0,1-3 0,-2-1 0,-8 0 0,-1 2 0,-7-2 0,-5 4 0,-6-3 0,-3 2 0,-8 1 0,0 0 0,0 0 0,0 0 0,0 0-4,0 0-48,0 0-30,0-9-1,0 9-4,-8-8-3,-1-3 0</inkml:trace>
          <inkml:trace contextRef="#ctx0" brushRef="#br0" timeOffset="21013.2369">3773 3677 48,'-14'17'67,"11"2"8,2 5 2,1-24-19,4 37-24,0 4 7,2 9-3,5 2-6,-5-10-8,3-1-7,-4-10-17,4-4 0,-5-9 0,4-5 0,-8-13-33,0 0-46,12-9-4,-8-6-3,7-2 86,-8-10-93,10 2-2</inkml:trace>
        </inkml:traceGroup>
        <inkml:traceGroup>
          <inkml:annotationXML>
            <emma:emma xmlns:emma="http://www.w3.org/2003/04/emma" version="1.0">
              <emma:interpretation id="{76B73D16-106D-4BB6-9DA5-62B57A2C64BA}" emma:medium="tactile" emma:mode="ink">
                <msink:context xmlns:msink="http://schemas.microsoft.com/ink/2010/main" type="inkWord" rotatedBoundingBox="7499,6958 8060,6942 8077,7557 7517,7573"/>
              </emma:interpretation>
              <emma:one-of disjunction-type="recognition" id="oneOf19">
                <emma:interpretation id="interp95" emma:lang="ko-KR" emma:confidence="0">
                  <emma:literal>E</emma:literal>
                </emma:interpretation>
                <emma:interpretation id="interp96" emma:lang="ko-KR" emma:confidence="0">
                  <emma:literal>ㅌ</emma:literal>
                </emma:interpretation>
                <emma:interpretation id="interp97" emma:lang="ko-KR" emma:confidence="0">
                  <emma:literal>F</emma:literal>
                </emma:interpretation>
                <emma:interpretation id="interp98" emma:lang="ko-KR" emma:confidence="0">
                  <emma:literal>마</emma:literal>
                </emma:interpretation>
                <emma:interpretation id="interp99" emma:lang="ko-KR" emma:confidence="0">
                  <emma:literal>÷</emma:literal>
                </emma:interpretation>
              </emma:one-of>
            </emma:emma>
          </inkml:annotationXML>
          <inkml:trace contextRef="#ctx0" brushRef="#br0" timeOffset="22292.4391">4350 3609 16,'0'-14'58,"-4"1"4,4 0 0,0 13-24,0-10-2,0 0-5,0 10-10,1-9-7,-1 9-1,4 6 1,-4 14 5,3 8-2,-3 15-1,0 4 2,-1 10 2,-1 12 1,2-1-2,0-8-3,5-4-16,4-13 0,6-9 0,6-12 0,5-5 0,2-17 0,1 0 0,0 0 0,-2-6 0,-3 1 0,-4 0 0,-2 0 0,-7 1 0,-11 4 0,13-5 0,-13 5 0,0 0 0,0 0 0,0 0 0,8-8 0,-8 8 0,0 0-24,7-11-59,3 8-2,-8-7-1,-2 10-5,7-20-2,-3 11 93</inkml:trace>
          <inkml:trace contextRef="#ctx0" brushRef="#br0" timeOffset="22760.44">4358 3545 59,'-9'-1'77,"-2"-1"0,-2-2-1,5 1 0,-2 0-34,10 3-11,0 0-14,-9-7-5,9 7-2,5-1-2,9 1-3,4 0-2,7 0-1,5-1 2,6-1 0,5-3 0,2 1 0,0-1-4,-3 1 0,-5-1 0,0 1 0,-9 1 0,-5 2 0,-6-1-18,-3 2-29,-12 0-31,0 0-3,-2 9-4,-14-5-4,3 2-1</inkml:trace>
          <inkml:trace contextRef="#ctx0" brushRef="#br0" timeOffset="22963.2403">4463 3695 46,'-14'17'76,"9"-4"-3,-5-4-3,10-9 1,-4 9 2,4-9-57,11 5-3,4-3 0,9-2 1,2 0-1,6-5 1,3 4-7,3-6-12,2 1-30,28 6-39,-33-2-5,34 1-3,-47-1-6,-2-1-4</inkml:trace>
        </inkml:traceGroup>
        <inkml:traceGroup>
          <inkml:annotationXML>
            <emma:emma xmlns:emma="http://www.w3.org/2003/04/emma" version="1.0">
              <emma:interpretation id="{FF3332F0-BC76-43F3-8254-07BEDD59254B}" emma:medium="tactile" emma:mode="ink">
                <msink:context xmlns:msink="http://schemas.microsoft.com/ink/2010/main" type="inkWord" rotatedBoundingBox="8190,6797 8627,6785 8649,7544 8212,7556"/>
              </emma:interpretation>
              <emma:one-of disjunction-type="recognition" id="oneOf20">
                <emma:interpretation id="interp100" emma:lang="ko-KR" emma:confidence="0">
                  <emma:literal>t</emma:literal>
                </emma:interpretation>
                <emma:interpretation id="interp101" emma:lang="ko-KR" emma:confidence="0">
                  <emma:literal>七</emma:literal>
                </emma:interpretation>
                <emma:interpretation id="interp102" emma:lang="ko-KR" emma:confidence="0">
                  <emma:literal>£</emma:literal>
                </emma:interpretation>
                <emma:interpretation id="interp103" emma:lang="ko-KR" emma:confidence="0">
                  <emma:literal>공</emma:literal>
                </emma:interpretation>
                <emma:interpretation id="interp104" emma:lang="ko-KR" emma:confidence="0">
                  <emma:literal>亡</emma:literal>
                </emma:interpretation>
              </emma:one-of>
            </emma:emma>
          </inkml:annotationXML>
          <inkml:trace contextRef="#ctx0" brushRef="#br0" timeOffset="23571.6414">5182 3404 62,'2'-21'69,"-1"2"1,1 5-2,-2-2-28,0 16-9,0 0-12,0 0-7,0 17-4,-2 4 2,2 16 0,0 4 1,-3 15 3,2 1 3,-2 12 2,-1-2-1,1 4-2,3-1-16,-2-10 12,2-3-7,0-11-5,4-10 0,3-10 0,8-7 0,-1-14 0,6-2 0,0-3 0,6-6 0,0 0 0,0 2 0,-2-4 0,-4 2 0,-2 4 0,-3-8-46,-4 5-36,-11-6-3,0 2 85,-12-7-89,1 4-4,-10-11 3</inkml:trace>
          <inkml:trace contextRef="#ctx0" brushRef="#br0" timeOffset="23790.0418">5024 3753 44,'-12'2'84,"1"-1"-2,11-1-5,0 0-3,0 0 4,9-6-54,5 0-7,4-3-4,7 2-4,4 2 0,4-1-9,3-1 0,-1 3 0,1 1 0,4-1-51,-1 4-28,-6 0-1,0 2-6,-6-2-6,1 0-1</inkml:trace>
        </inkml:traceGroup>
        <inkml:traceGroup>
          <inkml:annotationXML>
            <emma:emma xmlns:emma="http://www.w3.org/2003/04/emma" version="1.0">
              <emma:interpretation id="{ACABFD46-D98E-4B02-BC5B-7006166B693B}" emma:medium="tactile" emma:mode="ink">
                <msink:context xmlns:msink="http://schemas.microsoft.com/ink/2010/main" type="inkWord" rotatedBoundingBox="8767,6631 9306,6615 9340,7804 8801,7820"/>
              </emma:interpretation>
              <emma:one-of disjunction-type="recognition" id="oneOf21">
                <emma:interpretation id="interp105" emma:lang="ko-KR" emma:confidence="0">
                  <emma:literal>마</emma:literal>
                </emma:interpretation>
                <emma:interpretation id="interp106" emma:lang="ko-KR" emma:confidence="0">
                  <emma:literal>×</emma:literal>
                </emma:interpretation>
                <emma:interpretation id="interp107" emma:lang="ko-KR" emma:confidence="0">
                  <emma:literal>i</emma:literal>
                </emma:interpretation>
                <emma:interpretation id="interp108" emma:lang="ko-KR" emma:confidence="0">
                  <emma:literal>『</emma:literal>
                </emma:interpretation>
                <emma:interpretation id="interp109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24632.4432">5593 3912 54,'0'0'69,"0"0"2,0 0-1,0 0-27,0 0-5,0 0-5,0 0-10,0 0-4,0 9-1,1 4-5,2 16 1,1 3 0,-4 4-1,2 4-1,-2 1-5,0-2-7,0-4 0,0-4 0,0-17 0,-2-5 0,2-9 0,0 0 0,-5-9 0,5-7 0,4-2 0,4-7 0,2-5 0,0 2 0,5 3 0,5-3 0,1 2 0,0 8 0,-1 2 0,-3 7 0,2 7 0,1 2 0,-4 5 0,-2 9 0,-3 5 0,-1 2 0,-4 6 0,4-3 0,-7 1 0,1-1 0,-3-7 0,2-4 0,-2-3 0,-1-10 0,0 0 0,0 0 0,5-10 0,1-7 0,1-2 0,3-1 0,5-2 0,3 1 0,1 0 0,2 6 0,1 2 0,-4 8 0,1 5 0,-2 5 0,-1 9 0,-5 6 0,-2 6 0,-2 5 0,-1 5 0,1-1 0,-1-2 0,-2 1 0,2-6 0,-4-7 0,4-7 0,-1-3 0,-5 2 0,0-13-82,9-19-4,-9-8-2,4-2-6,-4-13-5</inkml:trace>
          <inkml:trace contextRef="#ctx0" brushRef="#br0" timeOffset="25350.0445">5709 3188 22,'-21'2'58,"21"-2"10,-15-3 0,15 3-22,0 0-6,0 0-2,-5-8-3,5 8-8,0 0-6,4-6-8,5 4-4,4 1-3,5 0-3,2 1-3,4 4-1,-2 6 0,3 0 1,-6 4 0,-7 4 0,-9 4 2,-3 0 0,-15 3 3,-4 1 1,-5-2 0,-2-2 1,0-2-2,4-2 0,2-5-1,8 1 2,12-14-1,0 10-1,15-10-2,9 0-2,3 0 0,8-3 0,5 0 0,-2-6 0,4 6-20,26-1-57,-39 1-3,-4-1-3,-10-4-7,-1 4-4</inkml:trace>
        </inkml:traceGroup>
        <inkml:traceGroup>
          <inkml:annotationXML>
            <emma:emma xmlns:emma="http://www.w3.org/2003/04/emma" version="1.0">
              <emma:interpretation id="{7577F811-DC4F-4D91-8D38-EAA4A567493C}" emma:medium="tactile" emma:mode="ink">
                <msink:context xmlns:msink="http://schemas.microsoft.com/ink/2010/main" type="inkWord" rotatedBoundingBox="9598,7065 10031,7053 10038,7317 9605,7329"/>
              </emma:interpretation>
              <emma:one-of disjunction-type="recognition" id="oneOf22">
                <emma:interpretation id="interp110" emma:lang="ko-KR" emma:confidence="0">
                  <emma:literal>=</emma:literal>
                </emma:interpretation>
                <emma:interpretation id="interp111" emma:lang="ko-KR" emma:confidence="0">
                  <emma:literal>그</emma:literal>
                </emma:interpretation>
                <emma:interpretation id="interp112" emma:lang="ko-KR" emma:confidence="0">
                  <emma:literal>二</emma:literal>
                </emma:interpretation>
                <emma:interpretation id="interp113" emma:lang="ko-KR" emma:confidence="0">
                  <emma:literal>ㄷ</emma:literal>
                </emma:interpretation>
                <emma:interpretation id="interp114" emma:lang="ko-KR" emma:confidence="0">
                  <emma:literal>z</emma:literal>
                </emma:interpretation>
              </emma:one-of>
            </emma:emma>
          </inkml:annotationXML>
          <inkml:trace contextRef="#ctx0" brushRef="#br0" timeOffset="25896.0455">6501 3611 7,'0'0'78,"-15"-1"2,7 1-2,0 0-7,8 0-2,-42-3-38,42 3-14,0 0-7,7 2-4,8 1-1,6 0-1,7-1 1,0 0 2,4 0 0,0-2-6,0 4-11,-5-3-25,-5 1-38,-3 5-1,-9-4-5,-10-3-5,0 0-4</inkml:trace>
          <inkml:trace contextRef="#ctx0" brushRef="#br0" timeOffset="26130.0459">6441 3793 29,'-18'14'69,"4"3"4,8-7 2,6-2-2,7 3 2,8-8-55,9 3-1,8-3 2,-1-3-3,9 0-2,0 0-5,2 0-2,-5-3-6,-3 3-3,-3-3 0,-8 3-5,-4 0-10,-1 0-18,-8 0-44,-10 0-2,18-7-4,-14-4-6,4-1 2</inkml:trace>
        </inkml:traceGroup>
        <inkml:traceGroup>
          <inkml:annotationXML>
            <emma:emma xmlns:emma="http://www.w3.org/2003/04/emma" version="1.0">
              <emma:interpretation id="{ABA1DBFF-861C-4270-A9B8-A236D2587F7A}" emma:medium="tactile" emma:mode="ink">
                <msink:context xmlns:msink="http://schemas.microsoft.com/ink/2010/main" type="inkWord" rotatedBoundingBox="10177,6844 10545,6834 10565,7544 10197,7555"/>
              </emma:interpretation>
              <emma:one-of disjunction-type="recognition" id="oneOf23">
                <emma:interpretation id="interp115" emma:lang="ko-KR" emma:confidence="0">
                  <emma:literal>b</emma:literal>
                </emma:interpretation>
                <emma:interpretation id="interp116" emma:lang="ko-KR" emma:confidence="0">
                  <emma:literal>능</emma:literal>
                </emma:interpretation>
                <emma:interpretation id="interp117" emma:lang="ko-KR" emma:confidence="0">
                  <emma:literal>5</emma:literal>
                </emma:interpretation>
                <emma:interpretation id="interp118" emma:lang="ko-KR" emma:confidence="0">
                  <emma:literal>3</emma:literal>
                </emma:interpretation>
                <emma:interpretation id="interp119" emma:lang="ko-KR" emma:confidence="0">
                  <emma:literal>S</emma:literal>
                </emma:interpretation>
              </emma:one-of>
            </emma:emma>
          </inkml:annotationXML>
          <inkml:trace contextRef="#ctx0" brushRef="#br0" timeOffset="26629.2468">6992 3388 1,'0'0'53,"15"-2"8,-15 2 9,8 16 3,-4 20-23,-4-5-13,0 14-3,0 0 3,-1 5-4,-2 6-8,-4-2-7,5-1-6,-5-6-5,5-6-7,0-6 0,0-9 0,1-4 0,1-10 0,0-3 0,0-9 0,0 0 0,5-5 0,2-7 0,4-3 0,4-5 0,8-2 0,3-3 0,3 6 0,2-1 0,8 4 0,-5 6 0,1 9 0,-3 3 0,-5 11 0,-5 7 0,-4 5 0,-6 4 0,-12 8 0,-11 1 0,-7-5 0,-5-3 0,-4-3 0,-5-10 0,-1-3 0,-2-6 0,12-8 0,2-3-23,3-8-59,10 1-3,-3-10-5,7 6 90,-3-5-94,7 0-1</inkml:trace>
        </inkml:traceGroup>
        <inkml:traceGroup>
          <inkml:annotationXML>
            <emma:emma xmlns:emma="http://www.w3.org/2003/04/emma" version="1.0">
              <emma:interpretation id="{A23A1EB3-7B39-4A44-B3AB-4D75290CA8B3}" emma:medium="tactile" emma:mode="ink">
                <msink:context xmlns:msink="http://schemas.microsoft.com/ink/2010/main" type="inkWord" rotatedBoundingBox="10681,7282 11324,7263 11338,7757 10695,7775"/>
              </emma:interpretation>
              <emma:one-of disjunction-type="recognition" id="oneOf24">
                <emma:interpretation id="interp120" emma:lang="ko-KR" emma:confidence="0">
                  <emma:literal>m</emma:literal>
                </emma:interpretation>
                <emma:interpretation id="interp121" emma:lang="ko-KR" emma:confidence="0">
                  <emma:literal>머</emma:literal>
                </emma:interpretation>
                <emma:interpretation id="interp122" emma:lang="ko-KR" emma:confidence="0">
                  <emma:literal>꺼</emma:literal>
                </emma:interpretation>
                <emma:interpretation id="interp123" emma:lang="ko-KR" emma:confidence="0">
                  <emma:literal>버</emma:literal>
                </emma:interpretation>
                <emma:interpretation id="interp12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27768.0488">7480 3834 19,'2'-9'65,"-2"9"2,0 0 1,11-1 1,-9 6-23,1 5-11,6 7-2,-3 4-8,2 9-2,-1 10 1,0 1-4,0-1-5,-3-3-13,0-3-2,0-8 0,-1-4 0,-2-11 0,-1-11 0,4-13 0,-4-3 0,5-6 0,0-5 0,1-1 0,0-5 0,3 5 0,2 1 0,3 2 0,2 5 0,-1 7 0,0 6 0,3 6 0,2 2 0,-3 13 0,-3 5 0,-1 2 0,-5 7 0,-3-3 0,0 1 0,-5-2 0,0-1 0,-3-9 0,1-1 0,2-13 0,-4 10 0,4-10 0,0 0 0,0-10 0,7-4 0,4-2 0,4-5 0,5-2 0,2 1 0,4 2 0,0 3 0,4 7 0,-1 5 0,0 6 0,-4 14 0,-4 8 0,-2 8 0,-8 7 0,0 5 0,-8-2 0,0 2 0,-3-10 0,0-3 0,-2-3 0,2-10 0,0-17 0,7 1-35,8-6-49,-5-15-2,6-6-4,-7-5-5,6-9-3</inkml:trace>
        </inkml:traceGroup>
      </inkml:traceGroup>
    </inkml:traceGroup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1:06.14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-2-4 37,'0'9'77,"0"-9"-3,0 12 0,0-12-1,0 0 2,0 0-46,0 0-12,0 0-2,-4 8-3,4-8-1,0 0-6,0 0-13,0 0-24,0 0-42,0 0-4,0 10-2,0-10-6,0 0-5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1:29.32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BCCF662-DF5F-43F2-AE02-2A281A169B77}" emma:medium="tactile" emma:mode="ink">
          <msink:context xmlns:msink="http://schemas.microsoft.com/ink/2010/main" type="writingRegion" rotatedBoundingBox="14775,4804 16068,4587 16210,5434 14917,5651"/>
        </emma:interpretation>
      </emma:emma>
    </inkml:annotationXML>
    <inkml:traceGroup>
      <inkml:annotationXML>
        <emma:emma xmlns:emma="http://www.w3.org/2003/04/emma" version="1.0">
          <emma:interpretation id="{95427020-A7B7-4293-8F4C-C95D78CBB711}" emma:medium="tactile" emma:mode="ink">
            <msink:context xmlns:msink="http://schemas.microsoft.com/ink/2010/main" type="paragraph" rotatedBoundingBox="14775,4804 16068,4587 16210,5434 14917,56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F189D9-C04A-4781-8EFB-E632E4076125}" emma:medium="tactile" emma:mode="ink">
              <msink:context xmlns:msink="http://schemas.microsoft.com/ink/2010/main" type="line" rotatedBoundingBox="14775,4804 16068,4587 16210,5434 14917,5651"/>
            </emma:interpretation>
          </emma:emma>
        </inkml:annotationXML>
        <inkml:traceGroup>
          <inkml:annotationXML>
            <emma:emma xmlns:emma="http://www.w3.org/2003/04/emma" version="1.0">
              <emma:interpretation id="{FE935D26-2976-4C6B-B6EB-08871D4ECAD8}" emma:medium="tactile" emma:mode="ink">
                <msink:context xmlns:msink="http://schemas.microsoft.com/ink/2010/main" type="inkWord" rotatedBoundingBox="14775,4804 15330,4711 15472,5558 14917,5651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月</emma:literal>
                </emma:interpretation>
                <emma:interpretation id="interp2" emma:lang="ko-KR" emma:confidence="0">
                  <emma:literal>丹</emma:literal>
                </emma:interpretation>
                <emma:interpretation id="interp3" emma:lang="ko-KR" emma:confidence="0">
                  <emma:literal>尸</emma:literal>
                </emma:interpretation>
                <emma:interpretation id="interp4" emma:lang="ko-KR" emma:confidence="0">
                  <emma:literal>급</emma:literal>
                </emma:interpretation>
              </emma:one-of>
            </emma:emma>
          </inkml:annotationXML>
          <inkml:trace contextRef="#ctx0" brushRef="#br0">2982-369 11,'6'-12'63,"-2"-2"4,0 0-1,0-1-1,0 0-30,2 5-5,-3-1-8,-3 11-3,4-14-6,-4 14-6,0 0-4,0 0 0,2 4 0,-2 16 2,-1 9 0,-2 9 1,-2 15-6,-3 11 9,-3 6 5,-5 3 1,0 2-1,-5-4-1,6-4-2,-7-7-3,4-13-4,2-10-4,3-8 0,1-8 0,2-5 0,5-6 0,5-10 0,-11 5 0,11-5 0,-3-12 0,3-4 0,0-6 0,5-10 0,1-6 0,2-7 0,3-10 0,1-4 0,0-5 0,4-1 0,-1-1 0,3 2 0,3 5 0,-1 2 0,3 9 0,0 6-4,-1 9-1,1 5 1,-1 8 0,1 8 0,1 7-1,-3 5 0,5 7 0,-2 12 3,-1 8 2,-1 13 3,0 11 2,-1 12-5,-6 8 9,-3 9 1,-3 3 1,-4-1-11,-2-6 0,0-8 0,-3-12 0,0-11 0,0-12 0,0-11 0,2-9 0,-2-13 0,0 0 0,0 0 0,0 0 0,0-37-58,0 28-24,-5-4-4,2 0-6,-4-4-5,4 3 4</inkml:trace>
          <inkml:trace contextRef="#ctx0" brushRef="#br0" timeOffset="249.6004">2996 69 0,'-16'5'70,"0"-3"1,8 2-2,8-4-1,0 0 1,0 0-20,7 2-30,10-2-3,0-2-2,7 0 1,3-1-1,2-1-6,4 1-11,-4-2-25,6 1-45,1 3-2,-5-6-4,4 4-5,-2-4-4</inkml:trace>
        </inkml:traceGroup>
        <inkml:traceGroup>
          <inkml:annotationXML>
            <emma:emma xmlns:emma="http://www.w3.org/2003/04/emma" version="1.0">
              <emma:interpretation id="{38D1AFBE-0F5E-4D8C-86D4-910E53EB3C6E}" emma:medium="tactile" emma:mode="ink">
                <msink:context xmlns:msink="http://schemas.microsoft.com/ink/2010/main" type="inkWord" rotatedBoundingBox="15795,4931 16117,4877 16179,5248 15858,5302"/>
              </emma:interpretation>
              <emma:one-of disjunction-type="recognition" id="oneOf1">
                <emma:interpretation id="interp5" emma:lang="ko-KR" emma:confidence="0">
                  <emma:literal>그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z</emma:literal>
                </emma:interpretation>
                <emma:interpretation id="interp8" emma:lang="ko-KR" emma:confidence="0">
                  <emma:literal>Z</emma:literal>
                </emma:interpretation>
                <emma:interpretation id="interp9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795.6014">3746-321 56,'0'0'75,"0"0"-1,-2-7-4,2 7-3,-8-5-31,8 5-12,0 0-9,11 4-5,3-1-1,2-2 0,9 3-1,1 0 0,5-1 0,-2 2-3,5 0-5,-8-4-8,2 4-20,-9-1-21,-1 4-26,-8 0 75,-8 2-78,-2-1 78,-13 1-81,-4 8-5</inkml:trace>
          <inkml:trace contextRef="#ctx0" brushRef="#br0" timeOffset="951.6016">3768-61 75,'-13'14'80,"13"-1"-3,2-3-3,14-7-2,5-3-2,11 0-65,-3 0-3,5-2 2,1 1-3,0 0-15,1 22-54,-7-21-3,0 0-3,-11-4-4,0-2-6</inkml:trace>
        </inkml:traceGroup>
      </inkml:traceGroup>
    </inkml:traceGroup>
  </inkml:traceGroup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1:31.882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D2D0611-E43D-498D-8554-DC1E2CC5B3CF}" emma:medium="tactile" emma:mode="ink">
          <msink:context xmlns:msink="http://schemas.microsoft.com/ink/2010/main" type="inkDrawing" rotatedBoundingBox="16668,7054 16908,2929 17401,2958 17161,7083" semanticType="verticalRange" shapeName="Other">
            <msink:sourceLink direction="with" ref="{D8CFF4FE-C12E-4FF2-BCB3-3931C14DFF69}"/>
          </msink:context>
        </emma:interpretation>
      </emma:emma>
    </inkml:annotationXML>
    <inkml:trace contextRef="#ctx0" brushRef="#br0">639 112 11,'0'0'51,"3"-17"4,-1 7 1,-2 10-24,-5-11 3,5 11-2,-14-9-3,0 0-5,2 1-5,2 3-3,-5-1-2,0-1-3,-7 1-5,3 2-3,-10 1-2,0 2-1,-2 1 0,1 0 1,-4 0 1,3 0 2,1 0 2,3 0 1,2 0 1,3-1 1,5-1 1,2-1-2,4-1-1,0 0-2,11 4-2,-10-3-1,10 3-1,0 0-1,0 0-1,0 0-1,0 0-1,0 0 0,0 0 0,-8 0-1,8 0 0,0 0 1,-3 13-1,2 1 1,-1 3 0,2 8 0,0 2 1,0 5 1,0 15-2,0 5 1,0 8 0,-1 10 0,0 9 1,1 6 0,-2 12 0,2 11 0,0-2 1,0 3 1,0 1 0,0 4 1,0-3 0,0 6 0,0-6 2,0-1 0,-2-3-1,2 0 1,0 0-5,-5 1 7,4-3-1,0-2-6,1 2 0,-2-3 0,2 1 0,-4-5 0,-3-1 0,0-7 0,-1 2 0,-1-8 0,-3-3 0,-1-3 0,0-4 0,1 0 0,2-4 0,2-2 0,0-6 0,2 1 0,-1-5 0,5-2 0,-1-7 0,0-5 0,3-3 0,0-4 0,0-5 0,0-5 0,0-5 0,0-3 0,0-3 0,3 1 0,-2-6 0,1 2 0,0-5 0,0 1 0,-1 0 0,-1-9 0,1 11 0,-1-11 0,0 0 0,0 0 0,0 0 0,7 8 0,-7-8 0,10 6 0,-10-6 0,17 5 0,-4-1 0,2 1 0,3-1 0,6-1 0,1 3 0,5-3 0,2 2 0,-1-1 0,1 3 0,-2-4 0,-2 3 0,-7-3 0,-5 1-67,1 0-16,-17-4 0,0 0-7,-14-8-5,-8-1 2</inkml:trace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1:23.64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92C6A98-A996-447A-A35E-9F0950447806}" emma:medium="tactile" emma:mode="ink">
          <msink:context xmlns:msink="http://schemas.microsoft.com/ink/2010/main" type="inkDrawing" rotatedBoundingBox="12203,4900 13441,4865 13444,4976 12206,5011" shapeName="Other"/>
        </emma:interpretation>
      </emma:emma>
    </inkml:annotationXML>
    <inkml:trace contextRef="#ctx0" brushRef="#br0">237-251 64,'-16'-12'79,"0"-1"0,0-1-2,1-5-3,0 3-33,-1 7-12,8 0-11,-3 2-7,11 7-6,-11-9-3,11 9-1,4 0-1,14 0-1,8 4 0,13-1 1,8 2 1,15-1 2,11 0 0,11-4 1,7 0 0,4-3-1,1-1 0,1-1 0,-3 0-1,-9-3 0,-5 2-1,-13 3 0,-6 3-2,-15-2-2,-11 2-5,-10 0-2,-11 0-8,-14 0-18,0 14-16,-14-3-26,-11 4-2,-10-5-2,-5 8 0</inkml:trace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1:23.97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21F00E-F934-4C01-93D0-AB7626C6A047}" emma:medium="tactile" emma:mode="ink">
          <msink:context xmlns:msink="http://schemas.microsoft.com/ink/2010/main" type="inkDrawing" rotatedBoundingBox="12083,5304 13437,5253 13439,5314 12086,5364" shapeName="Other"/>
        </emma:interpretation>
      </emma:emma>
    </inkml:annotationXML>
    <inkml:trace contextRef="#ctx0" brushRef="#br0">79 42 67,'-33'12'77,"5"-3"-2,13 0-7,7-3-2,8-19 0,8 17-61,13 5 0,10 0 1,12-3 5,15-3 2,12-3 1,14-2 0,14-5 0,11-2-4,4 0-10,1 1 0,5-2 0,-12 5 0,-9 0 0,-12 1 0,-16 3 0,-16 1 0,-17-1-2,-12 0-21,-16 1-29,-9 0-29,-5-1 1,-8-4-6,-7-8 0,0-2 3</inkml:trace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1:24.40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DB9CFB-584A-4AFD-9775-A0DD2833111C}" emma:medium="tactile" emma:mode="ink">
          <msink:context xmlns:msink="http://schemas.microsoft.com/ink/2010/main" type="inkDrawing" rotatedBoundingBox="13490,4388 13852,5575 13085,5810 12722,4622" semanticType="verticalRange" shapeName="Other"/>
        </emma:interpretation>
      </emma:emma>
    </inkml:annotationXML>
    <inkml:trace contextRef="#ctx0" brushRef="#br0">871-626 45,'-18'-16'84,"0"5"-2,2 0-6,5 1-5,11 10 0,-9-13-55,9 13-10,9-1-4,3 1-3,9 2 0,1 4 1,7 2 1,1 3 0,11-2 1,2 4 0,4 3-1,7 5 1,2-1-1,1 3 1,-1-1-1,2 1 0,-7 4 0,-3-3-1,-6 2-1,-8-6 0,-6 7 0,-9 2-1,-11 6 1,-8 11 1,-19 8 1,-16 12 2,-11 12 0,-14 7 1,-10 8 0,-4 1 1,1-6-2,4-8-4,12-9-25,38-12-45,-13-24-4,17-7-3,15-28-5,0 0-4</inkml:trace>
  </inkml:traceGroup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1:52.27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 contextRef="#ctx0" brushRef="#br0">-12 0 63,'7'15'92,"-2"-4"-5,-1-1-5,-4-10-4,0 0-4,0 0-52,0 0-56,0 0-39,0 0-7,0 0-2,-1-8-6,-7-6-3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1:47.341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8CFF4FE-C12E-4FF2-BCB3-3931C14DFF69}" emma:medium="tactile" emma:mode="ink">
          <msink:context xmlns:msink="http://schemas.microsoft.com/ink/2010/main" type="writingRegion" rotatedBoundingBox="21354,2823 21679,7160 17594,7466 17269,3129">
            <msink:destinationLink direction="with" ref="{8D2D0611-E43D-498D-8554-DC1E2CC5B3CF}"/>
            <msink:destinationLink direction="with" ref="{364795D8-BC65-4674-8D91-21C3E2046CC5}"/>
          </msink:context>
        </emma:interpretation>
      </emma:emma>
    </inkml:annotationXML>
    <inkml:traceGroup>
      <inkml:annotationXML>
        <emma:emma xmlns:emma="http://www.w3.org/2003/04/emma" version="1.0">
          <emma:interpretation id="{653F6C67-2FC3-4B90-9FCA-9A94AB60E0E9}" emma:medium="tactile" emma:mode="ink">
            <msink:context xmlns:msink="http://schemas.microsoft.com/ink/2010/main" type="paragraph" rotatedBoundingBox="21253,2824 21722,7155 20710,7264 20241,29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4E0DB9-9FC3-49AA-A299-2B3E179309E6}" emma:medium="tactile" emma:mode="ink">
              <msink:context xmlns:msink="http://schemas.microsoft.com/ink/2010/main" type="line" rotatedBoundingBox="21253,2824 21722,7155 20710,7264 20241,2933"/>
            </emma:interpretation>
          </emma:emma>
        </inkml:annotationXML>
        <inkml:traceGroup>
          <inkml:annotationXML>
            <emma:emma xmlns:emma="http://www.w3.org/2003/04/emma" version="1.0">
              <emma:interpretation id="{C9237DEC-962E-41A8-A80F-BEEDCCCF1B04}" emma:medium="tactile" emma:mode="ink">
                <msink:context xmlns:msink="http://schemas.microsoft.com/ink/2010/main" type="inkWord" rotatedBoundingBox="21253,2824 21362,3829 20447,3928 20338,2923"/>
              </emma:interpretation>
              <emma:one-of disjunction-type="recognition" id="oneOf0">
                <emma:interpretation id="interp0" emma:lang="ko-KR" emma:confidence="0">
                  <emma:literal>₩</emma:literal>
                </emma:interpretation>
                <emma:interpretation id="interp1" emma:lang="ko-KR" emma:confidence="0">
                  <emma:literal>습</emma:literal>
                </emma:interpretation>
                <emma:interpretation id="interp2" emma:lang="ko-KR" emma:confidence="0">
                  <emma:literal>슷</emma:literal>
                </emma:interpretation>
                <emma:interpretation id="interp3" emma:lang="ko-KR" emma:confidence="0">
                  <emma:literal>\</emma:literal>
                </emma:interpretation>
                <emma:interpretation id="interp4" emma:lang="ko-KR" emma:confidence="0">
                  <emma:literal>‘</emma:literal>
                </emma:interpretation>
              </emma:one-of>
            </emma:emma>
          </inkml:annotationXML>
          <inkml:trace contextRef="#ctx0" brushRef="#br0">2695-18 24,'-13'1'69,"13"-1"7,-16 0-1,12-25-2,4 25-30,0 0-5,0 0-10,0 0-7,5 0-5,3 2-3,8 0-3,1 2-3,8-2 0,3-2-1,9 0-1,6 0-5,1 0 0,1-3 0,-2-2 0,0 4 0,-5 0 0,-3 1 0,-8 0 0,-5 0 0,-5 1 0,-3 3 0,-6-1 0,-8-3 0,0 0-19,0 0-30,8 10-31,-17-10-1,-6 0-6,-6-4 0,3-2-1</inkml:trace>
          <inkml:trace contextRef="#ctx0" brushRef="#br0" timeOffset="312.0006">2961-247 0,'-3'-9'58,"-3"-5"-1,6 14-1,0 0 6,-16 0-23,13 12 1,-1 15-7,1 8-4,0 9-1,1 11 1,-1 2 0,2 9-6,-1-1-7,1-2-4,1-7-12,4-10 0,4-5 0,3-13 0,4-6 0,3-7 0,6-11 0,1-4 0,1 0 0,1-9 0,4 1 0,-8-3-43,7 0-39,3 0-3,-9-5-4,3 6-5,-6-4 1</inkml:trace>
          <inkml:trace contextRef="#ctx0" brushRef="#br0" timeOffset="-358.8006">2908-107 22,'0'0'28,"0"0"-26,-4-4 2,4 4-2,0 0 1,-8-5-2,8 5 1,-12 0-3,3 5-26,-2-2-3</inkml:trace>
          <inkml:trace contextRef="#ctx0" brushRef="#br0" timeOffset="546.001">3359 267 37,'10'9'72,"-10"-9"7,8 19 0,-8-6-3,4-18-21,-4 22-31,0 6 3,0 5-2,3 2-8,-3-3-7,4-3-5,-1-4 0,4-5-5,-7-15-11,13 11-64,-3-10-3,-6-7-2,3-8-6,-7-6-5,1-4 1</inkml:trace>
          <inkml:trace contextRef="#ctx0" brushRef="#br0" timeOffset="1731.603">3246-389 49,'-6'-11'65,"6"11"2,-4-12-1,4-34-25,0 39-6,0 7-7,13-16-7,-5 10-5,10-3-6,-3 2-3,8 3-2,-3 4-1,3 2-1,-6 9 0,1 6 2,-11 5 0,-6 9 3,-2 2-2,-12 1 3,-3-1 2,-5-4 0,3-3-1,-1-6-2,6-7-2,2-4 1,11-9-2,0 0-5,17 0 0,2 0 0,6-4 0,2-1 0,5 3 0,0-6-6,-2 5-71,1 3-4,-7-3-1,1 3-6,-10-4-5</inkml:trace>
        </inkml:traceGroup>
        <inkml:traceGroup>
          <inkml:annotationXML>
            <emma:emma xmlns:emma="http://www.w3.org/2003/04/emma" version="1.0">
              <emma:interpretation id="{F7BC8825-B687-4D1B-B3B3-F5462DDB8D89}" emma:medium="tactile" emma:mode="ink">
                <msink:context xmlns:msink="http://schemas.microsoft.com/ink/2010/main" type="inkWord" rotatedBoundingBox="20787,4684 20846,5232 20779,5240 20719,4692"/>
              </emma:interpretation>
              <emma:one-of disjunction-type="recognition" id="oneOf1">
                <emma:interpretation id="interp5" emma:lang="ko-KR" emma:confidence="0">
                  <emma:literal>…</emma:literal>
                </emma:interpretation>
                <emma:interpretation id="interp6" emma:lang="ko-KR" emma:confidence="0">
                  <emma:literal>一</emma:literal>
                </emma:interpretation>
                <emma:interpretation id="interp7" emma:lang="ko-KR" emma:confidence="0">
                  <emma:literal>_</emma:literal>
                </emma:interpretation>
                <emma:interpretation id="interp8" emma:lang="ko-KR" emma:confidence="0">
                  <emma:literal>-</emma:literal>
                </emma:interpretation>
                <emma:interpretation id="interp9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4586.4081">3068 1778 44,'0'10'62,"0"-10"1,2 12-2,-2-12-3,0 0-40,-6 16-14,5-8-11,1 3-18,-3 1-31,3 2-3,0-4-6,0 4 2</inkml:trace>
          <inkml:trace contextRef="#ctx0" brushRef="#br0" timeOffset="4414.8076">3057 1331 56,'0'0'87,"0"0"-3,0 0-5,0 0-2,0 0-3,0 0-59,0 0-7,0 0-4,0 0-2,0 0 0,0 0-1,0 0-1,0 0 1,8 1 0,-8-1-2,5 13-8,-5-4-15,0 7-50,0 4-3,0 0-2,2 4-6,-2-2-5</inkml:trace>
        </inkml:traceGroup>
        <inkml:traceGroup>
          <inkml:annotationXML>
            <emma:emma xmlns:emma="http://www.w3.org/2003/04/emma" version="1.0">
              <emma:interpretation id="{736204D0-4773-4484-9DE7-A81D6E08F625}" emma:medium="tactile" emma:mode="ink">
                <msink:context xmlns:msink="http://schemas.microsoft.com/ink/2010/main" type="inkWord" rotatedBoundingBox="20742,5503 20754,5618 20722,5622 20709,5507"/>
              </emma:interpretation>
              <emma:one-of disjunction-type="recognition" id="oneOf2">
                <emma:interpretation id="interp10" emma:lang="ko-KR" emma:confidence="0">
                  <emma:literal>.</emma:literal>
                </emma:interpretation>
                <emma:interpretation id="interp11" emma:lang="ko-KR" emma:confidence="0">
                  <emma:literal>…</emma:literal>
                </emma:interpretation>
                <emma:interpretation id="interp12" emma:lang="ko-KR" emma:confidence="0">
                  <emma:literal>、</emma:literal>
                </emma:interpretation>
                <emma:interpretation id="interp13" emma:lang="ko-KR" emma:confidence="0">
                  <emma:literal>-</emma:literal>
                </emma:interpretation>
                <emma:interpretation id="interp14" emma:lang="ko-KR" emma:confidence="0">
                  <emma:literal>ㅡ</emma:literal>
                </emma:interpretation>
              </emma:one-of>
            </emma:emma>
          </inkml:annotationXML>
          <inkml:trace contextRef="#ctx0" brushRef="#br0" timeOffset="4758.0084">3023 2149 64,'0'24'69,"-2"-8"-4,2 1-1,-1-9-10,0-24-29,1 16-55,-7 9-6,7 11-25,-4-10-4,2 8-3,-1-6 0</inkml:trace>
        </inkml:traceGroup>
        <inkml:traceGroup>
          <inkml:annotationXML>
            <emma:emma xmlns:emma="http://www.w3.org/2003/04/emma" version="1.0">
              <emma:interpretation id="{2424B67A-ED72-4F0E-BB42-BD7F66283A63}" emma:medium="tactile" emma:mode="ink">
                <msink:context xmlns:msink="http://schemas.microsoft.com/ink/2010/main" type="inkWord" rotatedBoundingBox="21585,6287 21679,7159 20710,7264 20615,6392"/>
              </emma:interpretation>
              <emma:one-of disjunction-type="recognition" id="oneOf3">
                <emma:interpretation id="interp15" emma:lang="ko-KR" emma:confidence="0">
                  <emma:literal>.</emma:literal>
                </emma:interpretation>
                <emma:interpretation id="interp16" emma:lang="ko-KR" emma:confidence="0">
                  <emma:literal>₩</emma:literal>
                </emma:interpretation>
                <emma:interpretation id="interp17" emma:lang="ko-KR" emma:confidence="0">
                  <emma:literal>『</emma:literal>
                </emma:interpretation>
                <emma:interpretation id="interp18" emma:lang="ko-KR" emma:confidence="0">
                  <emma:literal>…</emma:literal>
                </emma:interpretation>
                <emma:interpretation id="interp19" emma:lang="ko-KR" emma:confidence="0">
                  <emma:literal>F</emma:literal>
                </emma:interpretation>
              </emma:one-of>
            </emma:emma>
          </inkml:annotationXML>
          <inkml:trace contextRef="#ctx0" brushRef="#br0" timeOffset="5772.0101">3148 3082 25,'1'-11'68,"-1"2"4,-1-2-2,-4 4 0,-1-3-30,6 10-6,-7-12-8,7 12-13,0 0-4,0 0-4,0 0 3,-1 8 0,-1 11 1,2 8 1,-2 12 0,-1 5 3,-1 7 1,2 4-7,2 5-7,5-4 0,4-3 0,4-9 0,3-7 0,5-8 0,-1-5 0,5-10 0,-4-8 0,-3-5 0,1-1 0,-1-4 0,-1-2 0,-2-8-9,-10 4-73,2-1-2,-4-4-2,2 3-7,-5-8 0</inkml:trace>
          <inkml:trace contextRef="#ctx0" brushRef="#br0" timeOffset="6021.6106">3002 3318 3,'-26'1'78,"4"2"2,7 0-7,4-1 0,11-2-1,0-5-20,5 5-34,16 3-3,5-3-4,11 0 1,3 0 1,6 0-2,-2-6-11,7 6-14,-4 13-58,-7-13-6,-3-3-3,-12-1-6,-3 3-5,-11-5 5</inkml:trace>
          <inkml:trace contextRef="#ctx0" brushRef="#br0" timeOffset="7472.4131">3497 3025 1,'0'0'64,"-7"-8"4,7 8-3,-2-9 1,2-4-27,0 13-10,9-13-5,6 9-6,0-2-6,3 2-5,3 1-1,1 3-1,4 3-2,-8 6-2,0 5-1,-10 8 2,-4 3 1,-4 5 3,-8-2 3,-7 0 3,-3-1 3,-2-6 0,3-4-1,1-8-1,7 0-2,9-9-8,0 0-3,5 0 0,15 0 0,6 0 0,1 0 0,4-3 0,3 2 0,-6 1-15,2-39-40,-9 73-25,-9-32-1,0 1-7,-12-3-4,0 0 2</inkml:trace>
          <inkml:trace contextRef="#ctx0" brushRef="#br0" timeOffset="6848.412">3476 3524 16,'0'0'54,"6"0"7,-6 0 6,11 10 2,12 3-31,-16 5-7,4 8-2,-4 0-1,0 2-3,-3 5-3,-1-4-7,-2-2-4,-1-6-2,1-5 0,-1-5 0,2-4 0,-2-7 0,0 0-9,-2-3 0,2-10 0,0-4 0,6-4 0,-1-4 0,5-2-10,-2 2 1,5-2-1,2 8 2,-1 1 1,2 6 3,-2 6 2,1 6 2,-2 3 1,0 7 3,1 6 0,-4 2 0,-2 6 1,-2 1 1,-2 0 0,0 0-1,-3-3-1,1-4-1,-1-6 1,3-1 0,-4-11-4,10 0 0,-10 0 0,16-16 0,-3 2 0,0-4 0,3-1 0,-3 1-4,4 2-1,-3 4-1,-2 1 2,3 6 1,-4 4 1,-1 4 3,-10-3 2,18 21 0,-10-6 1,-1 3 1,-4 2 1,0-1-4,1-1-2,-3-2 0,2-3 0,-3-13-15,-11 8-61,11-8-3,0-12-4,0-2-4,-6-10-6</inkml:trace>
        </inkml:traceGroup>
      </inkml:traceGroup>
    </inkml:traceGroup>
    <inkml:traceGroup>
      <inkml:annotationXML>
        <emma:emma xmlns:emma="http://www.w3.org/2003/04/emma" version="1.0">
          <emma:interpretation id="{FAAD3A3F-5C72-4C69-9443-8C8E6847CA5E}" emma:medium="tactile" emma:mode="ink">
            <msink:context xmlns:msink="http://schemas.microsoft.com/ink/2010/main" type="paragraph" rotatedBoundingBox="19452,3132 19747,7071 18830,7140 18534,3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9AA1F3-A054-4FF8-9B38-0564D0789637}" emma:medium="tactile" emma:mode="ink">
              <msink:context xmlns:msink="http://schemas.microsoft.com/ink/2010/main" type="line" rotatedBoundingBox="19452,3132 19747,7071 18830,7140 18534,3201"/>
            </emma:interpretation>
          </emma:emma>
        </inkml:annotationXML>
        <inkml:traceGroup>
          <inkml:annotationXML>
            <emma:emma xmlns:emma="http://www.w3.org/2003/04/emma" version="1.0">
              <emma:interpretation id="{16C209E8-D42C-42D9-8F59-3F5E49D99920}" emma:medium="tactile" emma:mode="ink">
                <msink:context xmlns:msink="http://schemas.microsoft.com/ink/2010/main" type="inkWord" rotatedBoundingBox="19262,3147 19324,3974 18716,4020 18654,3192"/>
              </emma:interpretation>
              <emma:one-of disjunction-type="recognition" id="oneOf4">
                <emma:interpretation id="interp20" emma:lang="ko-KR" emma:confidence="0">
                  <emma:literal>나</emma:literal>
                </emma:interpretation>
                <emma:interpretation id="interp21" emma:lang="ko-KR" emma:confidence="0">
                  <emma:literal>*</emma:literal>
                </emma:interpretation>
                <emma:interpretation id="interp22" emma:lang="ko-KR" emma:confidence="0">
                  <emma:literal>t</emma:literal>
                </emma:interpretation>
                <emma:interpretation id="interp23" emma:lang="ko-KR" emma:confidence="0">
                  <emma:literal>i</emma:literal>
                </emma:interpretation>
                <emma:interpretation id="interp2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-7425.613">1253-61 49,'-1'-13'65,"-2"2"0,3 1-1,-3-5-25,2 2-8,1-1-8,0 4-9,0-2-5,0 12 0,1-18-1,-1 18 0,0 0-1,6-9-2,-6 9 3,0 0 0,-2 16 0,-3 0 1,-2 12 2,-3 5 0,-1 12 1,0 1 2,0 8-2,2 2-1,2-1 0,3-2-11,2-10 0,4-2 0,7-10 0,4 0 0,3-10 0,4-7 0,2-4 0,1-7 0,0-3 0,4 0 0,-3-5 0,3-2 0,-7-2 0,5 0-18,-1 2-63,-7-6-3,0 4-2,-10-7-6,0 3-2</inkml:trace>
          <inkml:trace contextRef="#ctx0" brushRef="#br0" timeOffset="-7144.8125">1002 182 10,'-17'1'73,"4"2"-2,3-3-4,10 0-2,0 0 2,0 0-39,21 3-8,5-3-7,9 0-3,5 0 2,7-2 2,2-1-2,-1-2-3,2 0-6,-13-3-11,0 1-29,-10 1-36,-7 2 0,0 0-7,-20 4-3,15-4-5</inkml:trace>
          <inkml:trace contextRef="#ctx0" brushRef="#br0" timeOffset="-6895.2121">1581 357 52,'3'29'83,"1"-1"1,0 2-7,-4-2-2,0-2-27,-3 6-12,2-7-18,-4 1-8,5-8-5,0-7-5,0 0-17,0-11-55,0 0-4,5 0-3,-4-10-4,5-6-7</inkml:trace>
        </inkml:traceGroup>
        <inkml:traceGroup>
          <inkml:annotationXML>
            <emma:emma xmlns:emma="http://www.w3.org/2003/04/emma" version="1.0">
              <emma:interpretation id="{09CBED8B-5100-4F0A-9785-E70917961FC0}" emma:medium="tactile" emma:mode="ink">
                <msink:context xmlns:msink="http://schemas.microsoft.com/ink/2010/main" type="inkWord" rotatedBoundingBox="19026,4694 19034,4791 18999,4793 18991,4696"/>
              </emma:interpretation>
              <emma:one-of disjunction-type="recognition" id="oneOf5">
                <emma:interpretation id="interp25" emma:lang="ko-KR" emma:confidence="0">
                  <emma:literal>.</emma:literal>
                </emma:interpretation>
                <emma:interpretation id="interp26" emma:lang="ko-KR" emma:confidence="0">
                  <emma:literal>-</emma:literal>
                </emma:interpretation>
                <emma:interpretation id="interp27" emma:lang="ko-KR" emma:confidence="0">
                  <emma:literal>ㅡ</emma:literal>
                </emma:interpretation>
                <emma:interpretation id="interp28" emma:lang="ko-KR" emma:confidence="0">
                  <emma:literal>一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4836.0085">1275 1370 56,'0'0'80,"0"0"-1,0 0-2,9-10-1,-9 1-23,0 9-28,0 0-6,1-10-5,-1 10-4,0 0-2,0 0-2,0 0-3,0 0-2,0 0-3,0 0-7,0 0-13,8 9-27,-1 4-29,-4 0-1,2 8-5,-3-5-5,3 7 1</inkml:trace>
        </inkml:traceGroup>
        <inkml:traceGroup>
          <inkml:annotationXML>
            <emma:emma xmlns:emma="http://www.w3.org/2003/04/emma" version="1.0">
              <emma:interpretation id="{87C2FDA9-6AD4-4AA1-85A6-B126B9BAD584}" emma:medium="tactile" emma:mode="ink">
                <msink:context xmlns:msink="http://schemas.microsoft.com/ink/2010/main" type="inkWord" rotatedBoundingBox="19015,5159 19075,5970 18989,5977 18928,5165"/>
              </emma:interpretation>
              <emma:one-of disjunction-type="recognition" id="oneOf6">
                <emma:interpretation id="interp30" emma:lang="ko-KR" emma:confidence="0">
                  <emma:literal>…</emma:literal>
                </emma:interpretation>
                <emma:interpretation id="interp31" emma:lang="ko-KR" emma:confidence="0">
                  <emma:literal>ㅡ</emma:literal>
                </emma:interpretation>
                <emma:interpretation id="interp32" emma:lang="ko-KR" emma:confidence="0">
                  <emma:literal>-</emma:literal>
                </emma:interpretation>
                <emma:interpretation id="interp33" emma:lang="ko-KR" emma:confidence="0">
                  <emma:literal>~</emma:literal>
                </emma:interpretation>
                <emma:interpretation id="interp34" emma:lang="ko-KR" emma:confidence="0">
                  <emma:literal>_</emma:literal>
                </emma:interpretation>
              </emma:one-of>
            </emma:emma>
          </inkml:annotationXML>
          <inkml:trace contextRef="#ctx0" brushRef="#br0" timeOffset="-4290.0075">1286 2421 70,'0'20'77,"0"-1"-3,0-6-8,0-3-10,0-10-10,-2 8-70,2-8-9,0 0-34,0 0-4,5 5-5,-5-5 3</inkml:trace>
          <inkml:trace contextRef="#ctx0" brushRef="#br0" timeOffset="-4165.2072">1337 2582 7,'0'13'83,"3"0"-6,-3-13-33,-39 12-43,39-12-1,0-6 0,0 6-81,0-18-4</inkml:trace>
          <inkml:trace contextRef="#ctx0" brushRef="#br0" timeOffset="-4461.6078">1242 2238 0,'0'0'0,"0"0"0</inkml:trace>
          <inkml:trace contextRef="#ctx0" brushRef="#br0" timeOffset="-4617.6081">1296 1804 6,'0'14'64,"-1"-2"10,1-12 2,0 0 1,-35 8-31,35-8-10,0 0-3,0 0-10,0 0-15,0 0-23,6-20-48,1 26 63,-7-6 0,6 16-73,-4-8-4,1 5-4,-3 1-3</inkml:trace>
        </inkml:traceGroup>
        <inkml:traceGroup>
          <inkml:annotationXML>
            <emma:emma xmlns:emma="http://www.w3.org/2003/04/emma" version="1.0">
              <emma:interpretation id="{903C4761-4B73-42F5-894B-CEE91B75B9D0}" emma:medium="tactile" emma:mode="ink">
                <msink:context xmlns:msink="http://schemas.microsoft.com/ink/2010/main" type="inkWord" rotatedBoundingBox="19129,6390 19168,6906 18814,6933 18775,6416"/>
              </emma:interpretation>
              <emma:one-of disjunction-type="recognition" id="oneOf7">
                <emma:interpretation id="interp35" emma:lang="ko-KR" emma:confidence="0">
                  <emma:literal>」</emma:literal>
                </emma:interpretation>
                <emma:interpretation id="interp36" emma:lang="ko-KR" emma:confidence="0">
                  <emma:literal>』</emma:literal>
                </emma:interpretation>
                <emma:interpretation id="interp37" emma:lang="ko-KR" emma:confidence="0">
                  <emma:literal>엥</emma:literal>
                </emma:interpretation>
                <emma:interpretation id="interp38" emma:lang="ko-KR" emma:confidence="0">
                  <emma:literal>t</emma:literal>
                </emma:interpretation>
                <emma:interpretation id="interp3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-3385.2059">1224 3155 38,'0'-15'63,"3"-1"3,-3 2 1,0-2-24,0 2-7,0 2-2,0 2-6,0 10-9,-1-9-8,1 9-5,0 0-2,-3 13 2,-1 8 2,1 10-1,-1 5 2,-2 5 2,2 9 3,0 1 2,0-2-2,4-1-5,1-5-7,8-6-2,2-7 0,4-8 0,4-6 0,3-5 0,3-4 0,-3-4 0,1-3 0,1 0 0,-8-3 0,2-1-23,0-1-56,-11-6-4,-1 2-3,-6-5-5,0 0-2</inkml:trace>
          <inkml:trace contextRef="#ctx0" brushRef="#br0" timeOffset="-3151.2055">1121 3290 62,'-21'0'80,"7"1"-3,5 2-7,9-3 0,0 0 3,-2 9-58,12-8-6,9-1-1,10 0 1,0-3 1,6-2-3,5 3-14,-7-4-31,4 2-36,2-1-2,-9 1-6,0 0-5,-8-2-3</inkml:trace>
        </inkml:traceGroup>
        <inkml:traceGroup>
          <inkml:annotationXML>
            <emma:emma xmlns:emma="http://www.w3.org/2003/04/emma" version="1.0">
              <emma:interpretation id="{164CB73D-23AB-4B11-9D91-F504D0C7A60A}" emma:medium="tactile" emma:mode="ink">
                <msink:context xmlns:msink="http://schemas.microsoft.com/ink/2010/main" type="inkWord" rotatedBoundingBox="19723,6749 19747,7071 19270,7107 19246,6785"/>
              </emma:interpretation>
              <emma:one-of disjunction-type="recognition" id="oneOf8">
                <emma:interpretation id="interp40" emma:lang="ko-KR" emma:confidence="0">
                  <emma:literal>‘</emma:literal>
                </emma:interpretation>
                <emma:interpretation id="interp41" emma:lang="ko-KR" emma:confidence="0">
                  <emma:literal>『</emma:literal>
                </emma:interpretation>
                <emma:interpretation id="interp42" emma:lang="ko-KR" emma:confidence="0">
                  <emma:literal>×</emma:literal>
                </emma:interpretation>
                <emma:interpretation id="interp43" emma:lang="ko-KR" emma:confidence="0">
                  <emma:literal>0</emma:literal>
                </emma:interpretation>
                <emma:interpretation id="interp44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-2449.2043">1527 3430 14,'0'0'71,"0"0"1,6 2-5,-6-2-4,0 0-2,0 0-36,8 15-11,-5-2-2,3 7-2,-1-1 2,-1 11 2,2-3 1,-1 6-1,2-5-5,-7-1-1,3-6-2,-3-4 1,3-5 1,-3-12 1,0 9-9,0-9 0,0-10 0,0-4 0,0-4 0,0-6 0,0-3 0,0-1 0,5 2 0,2 1 0,1 4 0,5 4 0,-1 6 0,0 7 0,6 6 0,0 7-3,-1 2 2,-2 8 2,0-1 0,-2 4 1,-5 0-2,0-1 0,-4-6 0,-4-4 0,3-1 0,-3-10 0,0 10 0,0-10 0,0-10 0,3-2 0,1 1 0,4-4 0,0-3 0,5 0 0,2 2 0,2 2 0,2 7 0,-1 2 0,2 5 0,1 3 0,-2 7 0,1 3 0,-4 4 0,2 5 0,-5 1 0,-1-1 0,-1 0 0,-6-4 0,2 2-6,-5-5-72,-2-5-2,0-10-3,0 0-5,-9 0-7</inkml:trace>
        </inkml:traceGroup>
      </inkml:traceGroup>
    </inkml:traceGroup>
    <inkml:traceGroup>
      <inkml:annotationXML>
        <emma:emma xmlns:emma="http://www.w3.org/2003/04/emma" version="1.0">
          <emma:interpretation id="{EC8FFC89-1B7F-4A8F-BB00-FDA7B8007D25}" emma:medium="tactile" emma:mode="ink">
            <msink:context xmlns:msink="http://schemas.microsoft.com/ink/2010/main" type="paragraph" rotatedBoundingBox="17793,3357 17590,7109 17459,7102 17662,3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F55638-EC29-4786-81E6-A0B147CF448A}" emma:medium="tactile" emma:mode="ink">
              <msink:context xmlns:msink="http://schemas.microsoft.com/ink/2010/main" type="inkBullet" rotatedBoundingBox="17793,3357 17765,3872 17694,3868 17722,3353"/>
            </emma:interpretation>
            <emma:one-of disjunction-type="recognition" id="oneOf9">
              <emma:interpretation id="interp45" emma:lang="ko-KR" emma:confidence="0">
                <emma:literal>ㅡ</emma:literal>
              </emma:interpretation>
              <emma:interpretation id="interp46" emma:lang="ko-KR" emma:confidence="0">
                <emma:literal>一</emma:literal>
              </emma:interpretation>
              <emma:interpretation id="interp47" emma:lang="ko-KR" emma:confidence="0">
                <emma:literal>-</emma:literal>
              </emma:interpretation>
              <emma:interpretation id="interp48" emma:lang="ko-KR" emma:confidence="0">
                <emma:literal>_</emma:literal>
              </emma:interpretation>
              <emma:interpretation id="interp49" emma:lang="ko-KR" emma:confidence="0">
                <emma:literal>~</emma:literal>
              </emma:interpretation>
            </emma:one-of>
          </emma:emma>
        </inkml:annotationXML>
        <inkml:trace contextRef="#ctx0" brushRef="#br0" timeOffset="-12979.2228">-1 86 7,'0'0'51,"6"-12"6,-6 12 2,0-8-23,0 8 1,1-12-3,-1 12-2,1-11-5,1 3-4,-2 8-2,7-15-4,-7 15-2,4-12-3,-4 12-2,0 0-6,4-8-3,-4 8 0,0 10 0,0 3 1,3 11-1,-2 5 1,2 5 1,0 9 3,1 2 2,0 3 1,0-2-1,-1-2-1,-3-5 0,0-6-2,0-5 0,0-5-2,0-3-3,-2-6 0,0 0 0,2-14 0,0 10 0,0-10 0,0 0 0,0 0-77,0 0-4,0 0-1,-7-10-5,0-4-8,4 2 6</inkml:trace>
      </inkml:traceGroup>
      <inkml:traceGroup>
        <inkml:annotationXML>
          <emma:emma xmlns:emma="http://www.w3.org/2003/04/emma" version="1.0">
            <emma:interpretation id="{508ADC0D-BF9E-426D-AF8F-F65FCA345949}" emma:medium="tactile" emma:mode="ink">
              <msink:context xmlns:msink="http://schemas.microsoft.com/ink/2010/main" type="line" rotatedBoundingBox="17698,4744 17570,7108 17459,7102 17587,4738"/>
            </emma:interpretation>
          </emma:emma>
        </inkml:annotationXML>
        <inkml:traceGroup>
          <inkml:annotationXML>
            <emma:emma xmlns:emma="http://www.w3.org/2003/04/emma" version="1.0">
              <emma:interpretation id="{F785824C-257A-46CF-86D3-51651141B0F7}" emma:medium="tactile" emma:mode="ink">
                <msink:context xmlns:msink="http://schemas.microsoft.com/ink/2010/main" type="inkWord" rotatedBoundingBox="17626,4740 17620,4853 17580,4850 17587,4738"/>
              </emma:interpretation>
              <emma:one-of disjunction-type="recognition" id="oneOf10">
                <emma:interpretation id="interp50" emma:lang="ko-KR" emma:confidence="0">
                  <emma:literal>ㅡ</emma:literal>
                </emma:interpretation>
                <emma:interpretation id="interp51" emma:lang="ko-KR" emma:confidence="0">
                  <emma:literal>.</emma:literal>
                </emma:interpretation>
                <emma:interpretation id="interp52" emma:lang="ko-KR" emma:confidence="0">
                  <emma:literal>-</emma:literal>
                </emma:interpretation>
                <emma:interpretation id="interp53" emma:lang="ko-KR" emma:confidence="0">
                  <emma:literal>_</emma:literal>
                </emma:interpretation>
                <emma:interpretation id="interp54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-11107.2195">-132 1383 38,'0'0'76,"3"10"-1,-3-10-1,0 0-5,0 0-26,0 0-22,0 0-6,0 0-8,0 0-4,0 0-2,0 0-1,0 0 1,0 0 0,0 0 1,0 0 0,6 10 0,-6-10-4,5 11-6,-1-1-17,3 0-19,-3 4-24,-1 2-6,-2 0-4,-1 2-2</inkml:trace>
        </inkml:traceGroup>
        <inkml:traceGroup>
          <inkml:annotationXML>
            <emma:emma xmlns:emma="http://www.w3.org/2003/04/emma" version="1.0">
              <emma:interpretation id="{89BC52D9-4CD8-41A9-906D-312E996A1366}" emma:medium="tactile" emma:mode="ink">
                <msink:context xmlns:msink="http://schemas.microsoft.com/ink/2010/main" type="inkWord" rotatedBoundingBox="17627,5252 17621,5362 17592,5360 17597,5250"/>
              </emma:interpretation>
              <emma:one-of disjunction-type="recognition" id="oneOf11">
                <emma:interpretation id="interp55" emma:lang="ko-KR" emma:confidence="0">
                  <emma:literal>ㅡ</emma:literal>
                </emma:interpretation>
                <emma:interpretation id="interp56" emma:lang="ko-KR" emma:confidence="0">
                  <emma:literal>-</emma:literal>
                </emma:interpretation>
                <emma:interpretation id="interp57" emma:lang="ko-KR" emma:confidence="0">
                  <emma:literal>_</emma:literal>
                </emma:interpretation>
                <emma:interpretation id="interp58" emma:lang="ko-KR" emma:confidence="0">
                  <emma:literal>.</emma:literal>
                </emma:interpretation>
                <emma:interpretation id="interp59" emma:lang="ko-KR" emma:confidence="0">
                  <emma:literal>一</emma:literal>
                </emma:interpretation>
              </emma:one-of>
            </emma:emma>
          </inkml:annotationXML>
          <inkml:trace contextRef="#ctx0" brushRef="#br0" timeOffset="-10857.6191">-117 1896 19,'-2'11'75,"-1"-4"2,3-7-1,0 0-2,0 0-3,0 0-45,0 0-10,0 0-5,0 10-5,0-10-1,1 9-7,-1-9-8,4 15-24,17-1-37,-21-3 0,0 2-4,-3-2-5,1-1-3</inkml:trace>
        </inkml:traceGroup>
        <inkml:traceGroup>
          <inkml:annotationXML>
            <emma:emma xmlns:emma="http://www.w3.org/2003/04/emma" version="1.0">
              <emma:interpretation id="{13203897-544E-4822-9597-38F81A4F7081}" emma:medium="tactile" emma:mode="ink">
                <msink:context xmlns:msink="http://schemas.microsoft.com/ink/2010/main" type="inkWord" rotatedBoundingBox="17605,5630 17584,6007 17530,6004 17550,5627"/>
              </emma:interpretation>
              <emma:one-of disjunction-type="recognition" id="oneOf12">
                <emma:interpretation id="interp60" emma:lang="ko-KR" emma:confidence="0">
                  <emma:literal>ㅡ</emma:literal>
                </emma:interpretation>
                <emma:interpretation id="interp61" emma:lang="ko-KR" emma:confidence="0">
                  <emma:literal>…</emma:literal>
                </emma:interpretation>
                <emma:interpretation id="interp62" emma:lang="ko-KR" emma:confidence="0">
                  <emma:literal>가</emma:literal>
                </emma:interpretation>
                <emma:interpretation id="interp63" emma:lang="ko-KR" emma:confidence="0">
                  <emma:literal>_</emma:literal>
                </emma:interpretation>
                <emma:interpretation id="interp64" emma:lang="ko-KR" emma:confidence="0">
                  <emma:literal>-</emma:literal>
                </emma:interpretation>
              </emma:one-of>
            </emma:emma>
          </inkml:annotationXML>
          <inkml:trace contextRef="#ctx0" brushRef="#br0" timeOffset="-10639.2187">-165 2273 56,'-3'8'65,"2"1"0,1-9-2,0 0-5,0 0-22,0 0-29,0 10-10,0-10-20,17 13-34,-17-13-5,12 18-2,-12-18-4,0 0 0</inkml:trace>
          <inkml:trace contextRef="#ctx0" brushRef="#br0" timeOffset="-10467.6184">-136 2604 31,'0'20'69,"0"-10"0,0-1-3,0-9-15,2 9-20,-12-9-79,10 0-14,0 0-2,0-9-4,0 0-1</inkml:trace>
        </inkml:traceGroup>
        <inkml:traceGroup>
          <inkml:annotationXML>
            <emma:emma xmlns:emma="http://www.w3.org/2003/04/emma" version="1.0">
              <emma:interpretation id="{4E8F8D4D-A1FF-4C71-86C2-78AA187C338E}" emma:medium="tactile" emma:mode="ink">
                <msink:context xmlns:msink="http://schemas.microsoft.com/ink/2010/main" type="inkWord" rotatedBoundingBox="17596,6631 17570,7108 17545,7106 17571,6629"/>
              </emma:interpretation>
              <emma:one-of disjunction-type="recognition" id="oneOf13">
                <emma:interpretation id="interp65" emma:lang="ko-KR" emma:confidence="0">
                  <emma:literal>ㅡ</emma:literal>
                </emma:interpretation>
                <emma:interpretation id="interp66" emma:lang="ko-KR" emma:confidence="0">
                  <emma:literal>_</emma:literal>
                </emma:interpretation>
                <emma:interpretation id="interp67" emma:lang="ko-KR" emma:confidence="0">
                  <emma:literal>-</emma:literal>
                </emma:interpretation>
                <emma:interpretation id="interp68" emma:lang="ko-KR" emma:confidence="0">
                  <emma:literal>一</emma:literal>
                </emma:interpretation>
                <emma:interpretation id="interp6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-9656.417">-141 3332 58,'-2'-8'64,"2"8"-1,-3-16 1,2-8-25,1 24-9,-1-9-6,1 9-12,0 0-3,0 0 4,0 7 1,2 10 1,1 5 0,-3 9 1,0 9 1,0 4 3,0 5 0,0-1-5,0-2-12,-5-1-3,5-8 0,-2-9 0,1-4 0,1-9 0,0-1 0,0-14 0,0 11 0,0-11 0,0 0-16,0 0-64,1-8-2,2-3-2,-3-10-8,0-1-2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7.87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D5A9742-C706-4DDA-B608-E9E181D11025}" emma:medium="tactile" emma:mode="ink">
          <msink:context xmlns:msink="http://schemas.microsoft.com/ink/2010/main" type="writingRegion" rotatedBoundingBox="15850,13667 15339,17793 14743,17719 15254,13594">
            <msink:destinationLink direction="with" ref="{6B068EEF-DCA3-425F-BAF0-D9C22CF2F275}"/>
            <msink:destinationLink direction="with" ref="{A53AE38E-0536-4D23-85CA-9B997B21DB26}"/>
          </msink:context>
        </emma:interpretation>
      </emma:emma>
    </inkml:annotationXML>
    <inkml:traceGroup>
      <inkml:annotationXML>
        <emma:emma xmlns:emma="http://www.w3.org/2003/04/emma" version="1.0">
          <emma:interpretation id="{BA5E5C65-6609-41FC-A386-6E5970968519}" emma:medium="tactile" emma:mode="ink">
            <msink:context xmlns:msink="http://schemas.microsoft.com/ink/2010/main" type="paragraph" rotatedBoundingBox="15850,13667 15339,17793 14743,17719 15254,135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0AFAFC-E8DF-41F5-8FC8-38545DBA7E5B}" emma:medium="tactile" emma:mode="ink">
              <msink:context xmlns:msink="http://schemas.microsoft.com/ink/2010/main" type="line" rotatedBoundingBox="15850,13667 15339,17793 14743,17719 15254,13594"/>
            </emma:interpretation>
          </emma:emma>
        </inkml:annotationXML>
        <inkml:traceGroup>
          <inkml:annotationXML>
            <emma:emma xmlns:emma="http://www.w3.org/2003/04/emma" version="1.0">
              <emma:interpretation id="{24CB467B-17F6-4C4A-8958-B0D940597581}" emma:medium="tactile" emma:mode="ink">
                <msink:context xmlns:msink="http://schemas.microsoft.com/ink/2010/main" type="inkWord" rotatedBoundingBox="15450,13616 15463,14116 15438,14117 15425,13617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-</emma:literal>
                </emma:interpretation>
                <emma:interpretation id="interp2" emma:lang="ko-KR" emma:confidence="0">
                  <emma:literal>_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-2 59 44,'4'-17'71,"0"2"3,-3-1-1,2 3-5,-3 13-33,0 0-4,10 4-7,-8 18-4,-2 6-5,0 9-4,0 5 0,2 6 0,-2 1-4,0 3-9,0-2-26,0-4-45,1-4-4,-1-8-2,0-7-7,-8-8-5</inkml:trace>
        </inkml:traceGroup>
        <inkml:traceGroup>
          <inkml:annotationXML>
            <emma:emma xmlns:emma="http://www.w3.org/2003/04/emma" version="1.0">
              <emma:interpretation id="{74DFE8EA-6D93-4BC5-B65C-3C529E95EA4D}" emma:medium="tactile" emma:mode="ink">
                <msink:context xmlns:msink="http://schemas.microsoft.com/ink/2010/main" type="inkWord" rotatedBoundingBox="15465,14468 15690,14964 15288,15145 15064,14649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~</emma:literal>
                </emma:interpretation>
                <emma:interpretation id="interp7" emma:lang="ko-KR" emma:confidence="0">
                  <emma:literal>」</emma:literal>
                </emma:interpretation>
                <emma:interpretation id="interp8" emma:lang="ko-KR" emma:confidence="0">
                  <emma:literal>』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717.6013">-246 983 43,'0'0'66,"-11"-1"2,11 1-2,-7 4-25,7-4-11,0 0-3,0 0-3,8-3-6,2-2-7,1 1-2,7-4 0,0 4-1,6-3-1,0 1-1,6 2-1,-7 0-1,5 3-1,-5 1-1,1 5 0,-6 5 0,-3 6 0,-10 9 0,-5 2 1,-11 7 1,-9 4 0,-5 1 0,-7-1 2,2 1-1,-2-4 1,2-3-1,5-7 0,7-5-1,9-7 0,6 1-1,3-14 0,18 10-3,2-10 0,8-1 0,6-4 0,5-3 0,5 3 0,2-7 0,3 7-18,-2 22-58,-4-17-3,2 0-3,-9 0-5,-4 4-5</inkml:trace>
        </inkml:traceGroup>
        <inkml:traceGroup>
          <inkml:annotationXML>
            <emma:emma xmlns:emma="http://www.w3.org/2003/04/emma" version="1.0">
              <emma:interpretation id="{BF4BCF47-81B0-42A0-9100-7615717F2434}" emma:medium="tactile" emma:mode="ink">
                <msink:context xmlns:msink="http://schemas.microsoft.com/ink/2010/main" type="inkWord" rotatedBoundingBox="15461,15568 15380,16220 15085,16184 15166,15531"/>
              </emma:interpretation>
              <emma:one-of disjunction-type="recognition" id="oneOf2">
                <emma:interpretation id="interp10" emma:lang="ko-KR" emma:confidence="0">
                  <emma:literal>P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∞</emma:literal>
                </emma:interpretation>
                <emma:interpretation id="interp13" emma:lang="ko-KR" emma:confidence="0">
                  <emma:literal>성</emma:literal>
                </emma:interpretation>
                <emma:interpretation id="interp14" emma:lang="ko-KR" emma:confidence="0">
                  <emma:literal>서</emma:literal>
                </emma:interpretation>
              </emma:one-of>
            </emma:emma>
          </inkml:annotationXML>
          <inkml:trace contextRef="#ctx0" brushRef="#br0" timeOffset="1513.2027">-215 1962 14,'-15'3'69,"7"-3"5,8 0-1,-12-2-2,12 2-37,0 0-4,-9-4-4,9 4-9,0 0-6,0 0-5,6-8-2,3 5 0,2 0 1,7-1-2,2 0 0,3 0 0,1 2 0,3 2 0,-5 2 0,2 6 0,-5 5 1,-4 6 0,-5 3 2,-9 4 0,-2 1-1,-12 4 1,-5-6 0,-5 5-1,-3-6-1,1-3-1,0-4 0,7-3-3,4-6 0,14-8 0,0 11 0,11-8 0,11 3 0,2 3 0,5 6 0,-2 0 0,1 8 0,-9 6 0,-9 5 0,-10 0 0,-11 3 0,-10-1 0,-12-5 0,-4-3 0,-6-7 0,2-6 0,1-11 0,10 0 0,8-9-49,1-20-39,15-4-2,2-12-6,11-5-5,7-14 101</inkml:trace>
        </inkml:traceGroup>
        <inkml:traceGroup>
          <inkml:annotationXML>
            <emma:emma xmlns:emma="http://www.w3.org/2003/04/emma" version="1.0">
              <emma:interpretation id="{2135B47A-447C-4638-8286-1C5C28CAEE66}" emma:medium="tactile" emma:mode="ink">
                <msink:context xmlns:msink="http://schemas.microsoft.com/ink/2010/main" type="inkWord" rotatedBoundingBox="15056,16976 15340,17625 14912,17812 14628,17163"/>
              </emma:interpretation>
              <emma:one-of disjunction-type="recognition" id="oneOf3">
                <emma:interpretation id="interp15" emma:lang="ko-KR" emma:confidence="0">
                  <emma:literal>」</emma:literal>
                </emma:interpretation>
                <emma:interpretation id="interp16" emma:lang="ko-KR" emma:confidence="0">
                  <emma:literal>내</emma:literal>
                </emma:interpretation>
                <emma:interpretation id="interp17" emma:lang="ko-KR" emma:confidence="0">
                  <emma:literal>ㅢ</emma:literal>
                </emma:interpretation>
                <emma:interpretation id="interp18" emma:lang="ko-KR" emma:confidence="0">
                  <emma:literal>고</emma:literal>
                </emma:interpretation>
                <emma:interpretation id="interp1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8642.4152">-613 3531 0,'1'-26'61,"5"12"7,-5-5-2,2 5 4,-3 14-31,10-4-1,-6 18-4,1 13-3,1 12-4,-2 5-4,-1 9-1,1 4-4,-1 0-4,-2-2-14,0-7 0,2-5 0,-1-3 0,-1-10 0,4-6 0,0-9 0,0-7 0,3-8 0,2-1 0,4-13 0,1-4 0,6-11 0,3 1 0,4-1 0,1 0 0,4 1 0,1 6-3,1 8 1,-2 7 4,-3 7 1,-3 11-3,-5 6 0,-5 10 0,-8 4 0,-9 5 0,-6 1 0,-10 0 0,-9 0 0,-7-5 0,-4-4 0,-5-8 0,-2-6 0,2-10 0,5 2 0,-2-6-2,4-2-84,12-5-1,2-3-5,9 1-5,-2-7-1</inkml:trace>
        </inkml:traceGroup>
      </inkml:traceGroup>
    </inkml:traceGroup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1:56.967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64795D8-BC65-4674-8D91-21C3E2046CC5}" emma:medium="tactile" emma:mode="ink">
          <msink:context xmlns:msink="http://schemas.microsoft.com/ink/2010/main" type="inkDrawing" rotatedBoundingBox="22604,2495 22994,7121 22225,7186 21836,2560" semanticType="verticalRange" shapeName="Other">
            <msink:sourceLink direction="with" ref="{D8CFF4FE-C12E-4FF2-BCB3-3931C14DFF69}"/>
          </msink:context>
        </emma:interpretation>
      </emma:emma>
    </inkml:annotationXML>
    <inkml:trace contextRef="#ctx0" brushRef="#br0">99 38 35,'-12'-13'55,"1"6"6,-3 9 1,0-5-23,2-6-2,1 5-1,3 4-4,8 0-1,-13-2-6,13 2-7,-8-2-5,8 2-6,0 0-3,4 0-3,6 0-1,5 6-1,3-1 0,9-2 2,6 2 1,10-2-1,0-2 2,9 1-1,5 0-1,1-2 1,1 0-1,-3 0 0,-2 0-1,-8 1 1,-2 2-1,-11 0 0,-4 1 0,-11 1-1,-1 0 1,-5-1-2,-3 2 1,-9-6-1,11 6 1,-11-6-1,0 0 0,6 8 1,-6-8 0,0 12 1,0-12-2,0 17 2,-4-3-1,4 2 2,-3 2-3,3 1 2,0 3 0,0 1 0,0 6 0,4 3 0,3 6 1,0 3 0,2 8 1,5 10-1,-1 5 0,0 10 0,0 5 2,-4 9-1,1 4 1,-4 15 1,-1 6 0,-4 4 0,1 2 1,1 3 0,-1 3-1,2-1 0,1 2 0,-1-4-1,1-3 0,-2 0-1,1-5-2,-4-2 2,0 1-2,-1-1 0,-1-1 0,2-1 0,0-2 0,0-2 0,2-1 0,2-3 0,1-6 0,1-5 0,-3-6 0,-2-6 0,-1-5 0,0-9 0,0-2 0,-5-3 0,0-1 0,0-5 0,-1-1 0,4-2 0,2-3 0,0-2 0,2-7 0,4-4 0,-1-5 0,0-5 0,0-4 0,-1-5 0,-2-6 0,-2 0 0,0-10 0,0 9 0,0-9 0,0 0 0,0 11 0,0-11 0,0 0 0,0 0 0,0 10 0,0-10 0,0 0 0,0 0 0,0 0 0,0 0 0,0 0 0,0 0 0,0 0 0,0 0 0,0 0 0,0 0 0,0 0 0,0 0 0,0 0 0,0 0 0,0 0 0,0 0 0,0 0 0,0 0 0,0 0 0,-3 12 0,0-3 0,-5 1 0,-5 1 0,-9 3 0,-9 0 0,-8 3 0,-9 4 0,-6 0 0,0-4 0,5-3 0,5-1 0,8 1 0,12 11-59,12-22-27,12-3 0,11-9-6,8-4-6,-4-7 8</inkml:trace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3:27.291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90B38D6-3BDB-4BB9-993A-501982688FA5}" emma:medium="tactile" emma:mode="ink">
          <msink:context xmlns:msink="http://schemas.microsoft.com/ink/2010/main" type="writingRegion" rotatedBoundingBox="3037,10998 10470,10290 10720,12914 3287,13622"/>
        </emma:interpretation>
      </emma:emma>
    </inkml:annotationXML>
    <inkml:traceGroup>
      <inkml:annotationXML>
        <emma:emma xmlns:emma="http://www.w3.org/2003/04/emma" version="1.0">
          <emma:interpretation id="{F27EA54D-7676-48CF-8496-1C88611D1F9D}" emma:medium="tactile" emma:mode="ink">
            <msink:context xmlns:msink="http://schemas.microsoft.com/ink/2010/main" type="paragraph" rotatedBoundingBox="3037,10998 10470,10290 10720,12914 3287,136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FFDF6F-81FD-47E2-A826-B999089C958F}" emma:medium="tactile" emma:mode="ink">
              <msink:context xmlns:msink="http://schemas.microsoft.com/ink/2010/main" type="line" rotatedBoundingBox="3037,10998 10470,10290 10720,12914 3287,13622"/>
            </emma:interpretation>
          </emma:emma>
        </inkml:annotationXML>
        <inkml:traceGroup>
          <inkml:annotationXML>
            <emma:emma xmlns:emma="http://www.w3.org/2003/04/emma" version="1.0">
              <emma:interpretation id="{A37F8890-FF4D-4713-935A-50384706CC24}" emma:medium="tactile" emma:mode="ink">
                <msink:context xmlns:msink="http://schemas.microsoft.com/ink/2010/main" type="inkWord" rotatedBoundingBox="3037,10998 3845,10921 3928,11791 3120,11868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’</emma:literal>
                </emma:interpretation>
                <emma:interpretation id="interp3" emma:lang="ko-KR" emma:confidence="0">
                  <emma:literal>‘</emma:literal>
                </emma:interpretation>
                <emma:interpretation id="interp4" emma:lang="ko-KR" emma:confidence="0">
                  <emma:literal>5</emma:literal>
                </emma:interpretation>
              </emma:one-of>
            </emma:emma>
          </inkml:annotationXML>
          <inkml:trace contextRef="#ctx0" brushRef="#br0">689 7879 36,'0'0'55,"0"0"6,0-13 0,20 5-31,-15-6-3,-2 2-2,4-3-6,-2 2-2,2-3-3,-1 6-3,-6 10 1,8-15-2,-8 15 0,1-12-2,-1 12 0,-8-9-2,-6 5-1,-6 3-2,-1 1-1,-4 0 1,-7 0-1,1 0 1,-5 4 0,-3 1-1,1 1 0,-1 1 1,3 2-3,-2 5 0,5-2 0,2 2-2,5 6 1,8-3-1,7 4 0,7-2 1,4 3 0,14-5 0,8 4 0,11 3 1,11 1 0,7 4 0,7 2-1,2 2 1,2 3-1,-4 4 1,-2 1-1,-7-1 1,-12-4 0,-9 3 4,-9-2 1,-9 1 3,-10-1 1,-13-3 2,-11-2 0,-9-2 1,-9-2 0,-10-3-2,-6-5-5,-4-6-5,-4-4 0,1-3 0,2-4 0,2-3 0,3 0 0,6-5 0,10-2 0,7 1 0,4-3 0,11 2 0,6-2 0,14 9 0,-7-15 0,7 15 0,8-13 0,2 8-16,1 2-19,1 0-42,6 3-4,-5 0-1,4-1-4,-3-5 0</inkml:trace>
        </inkml:traceGroup>
        <inkml:traceGroup>
          <inkml:annotationXML>
            <emma:emma xmlns:emma="http://www.w3.org/2003/04/emma" version="1.0">
              <emma:interpretation id="{E2F56C90-AECE-464B-BC24-75DEBB9974C2}" emma:medium="tactile" emma:mode="ink">
                <msink:context xmlns:msink="http://schemas.microsoft.com/ink/2010/main" type="inkWord" rotatedBoundingBox="4063,10958 4740,10893 4828,11824 4152,11888"/>
              </emma:interpretation>
              <emma:one-of disjunction-type="recognition" id="oneOf1">
                <emma:interpretation id="interp5" emma:lang="ko-KR" emma:confidence="0">
                  <emma:literal>이</emma:literal>
                </emma:interpretation>
                <emma:interpretation id="interp6" emma:lang="ko-KR" emma:confidence="0">
                  <emma:literal>아</emma:literal>
                </emma:interpretation>
                <emma:interpretation id="interp7" emma:lang="ko-KR" emma:confidence="0">
                  <emma:literal>괴</emma:literal>
                </emma:interpretation>
                <emma:interpretation id="interp8" emma:lang="ko-KR" emma:confidence="0">
                  <emma:literal>어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405.6007">1126 8252 20,'10'-7'73,"-10"7"-2,9 0-1,-9 0-1,-7 17-1,-5 2-42,-2 7-11,3 9-4,0 4-1,3 1 0,5 1 1,3-3-2,10-4-1,9-11-1,6-7 0,8-12-1,3-6 0,1-14 1,-1-9 0,-2-2-7,-6-5 0,-7 1 0,-10-1 0,-11 3 0,-10 3 0,-9 10 0,-13 0 0,-5 8 0,-6-2-17,-1 4-28,5 4-33,2-6-1,8-2-6,7-7-2,17-7-2</inkml:trace>
          <inkml:trace contextRef="#ctx0" brushRef="#br0" timeOffset="702.001">1635 7707 5,'12'-10'56,"0"7"3,-12 3 5,13 14 2,-9 9 0,4 16-42,3 17-3,-11 7 4,3 12 0,-2 4-1,-1 2-5,2-3-5,0 0-4,0-7-3,-2-11-3,1-6 0,1-8 0,-2-11-1,1-5 0,-1-7-3,0-6-5,-1-5-14,1-12-54,0 0-3,0 0-3,-7-9-7,7-6-5</inkml:trace>
        </inkml:traceGroup>
        <inkml:traceGroup>
          <inkml:annotationXML>
            <emma:emma xmlns:emma="http://www.w3.org/2003/04/emma" version="1.0">
              <emma:interpretation id="{965E77DA-C9CA-4639-9949-CB30276676DC}" emma:medium="tactile" emma:mode="ink">
                <msink:context xmlns:msink="http://schemas.microsoft.com/ink/2010/main" type="inkWord" rotatedBoundingBox="4863,11228 5345,11182 5400,11762 4919,11808"/>
              </emma:interpretation>
              <emma:one-of disjunction-type="recognition" id="oneOf2">
                <emma:interpretation id="interp10" emma:lang="ko-KR" emma:confidence="0">
                  <emma:literal>Ⅴ</emma:literal>
                </emma:interpretation>
                <emma:interpretation id="interp11" emma:lang="ko-KR" emma:confidence="0">
                  <emma:literal>ⅴ</emma:literal>
                </emma:interpretation>
                <emma:interpretation id="interp12" emma:lang="ko-KR" emma:confidence="0">
                  <emma:literal>V</emma:literal>
                </emma:interpretation>
                <emma:interpretation id="interp13" emma:lang="ko-KR" emma:confidence="0">
                  <emma:literal>v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076.4018">1826 8238 56,'13'-10'67,"2"6"0,-3 4-3,-1 8-2,-11-8-16,18 20-37,-8 8-2,2 10 5,0 1 2,2 1 1,4-2 1,0-2 0,-1-4-1,2-7-2,-3-1-2,1-8-1,-2-4 1,-2-7-11,-2-5 0,1-2 0,-2-11 0,-2-11 0,0-8 0,2-8 0,-1-10 0,2-2 0,3-6 0,0 2 0,-2-1 0,4 8 0,0 5 0,-3 6 0,-1 10 0,-4 5 0,-1 5 0,-1 5-41,-6 13-40,8-7-4,-8 7-4,4 6-2,0 6-2</inkml:trace>
        </inkml:traceGroup>
        <inkml:traceGroup>
          <inkml:annotationXML>
            <emma:emma xmlns:emma="http://www.w3.org/2003/04/emma" version="1.0">
              <emma:interpretation id="{DAFB1104-8357-4155-A560-0C84671A60FA}" emma:medium="tactile" emma:mode="ink">
                <msink:context xmlns:msink="http://schemas.microsoft.com/ink/2010/main" type="inkWord" rotatedBoundingBox="5449,11463 5910,11419 5955,11891 5494,11935"/>
              </emma:interpretation>
              <emma:one-of disjunction-type="recognition" id="oneOf3">
                <emma:interpretation id="interp15" emma:lang="ko-KR" emma:confidence="0">
                  <emma:literal>오</emma:literal>
                </emma:interpretation>
                <emma:interpretation id="interp16" emma:lang="ko-KR" emma:confidence="0">
                  <emma:literal>e</emma:literal>
                </emma:interpretation>
                <emma:interpretation id="interp17" emma:lang="ko-KR" emma:confidence="0">
                  <emma:literal>으</emma:literal>
                </emma:interpretation>
                <emma:interpretation id="interp18" emma:lang="ko-KR" emma:confidence="0">
                  <emma:literal>ㄷ</emma:literal>
                </emma:interpretation>
                <emma:interpretation id="interp19" emma:lang="ko-KR" emma:confidence="0">
                  <emma:literal>은</emma:literal>
                </emma:interpretation>
              </emma:one-of>
            </emma:emma>
          </inkml:annotationXML>
          <inkml:trace contextRef="#ctx0" brushRef="#br0" timeOffset="1513.2026">2402 8369 20,'11'13'51,"2"-8"4,0 9-1,1-7 2,4 3-37,3-2-1,2-8-1,2-2-3,4-9-2,0 0 0,-2-11-3,0-3-4,-4-4-2,-5 3-1,-4 3 0,-6 8 2,-5-2 1,-3 7 3,-9 6 6,-4 7 5,-9 10 2,-5 6 2,-3 8-1,-2 8 0,1 6-2,0 1-16,11 3-4,3-1 0,13-3 0,7-4 0,15-5 0,9-7 0,9-6 0,8-4 0,3-4 0,-1-5 0,2 0 0,-3-2-66,-9-4-19,-7-3-1,-10-9-6,-3 0-6</inkml:trace>
        </inkml:traceGroup>
        <inkml:traceGroup>
          <inkml:annotationXML>
            <emma:emma xmlns:emma="http://www.w3.org/2003/04/emma" version="1.0">
              <emma:interpretation id="{3C5664C3-1DB5-4C2B-A5C9-315FFAA06E5A}" emma:medium="tactile" emma:mode="ink">
                <msink:context xmlns:msink="http://schemas.microsoft.com/ink/2010/main" type="inkWord" rotatedBoundingBox="7578,13178 7595,13177 7598,13211 7581,13213"/>
              </emma:interpretation>
              <emma:one-of disjunction-type="recognition" id="oneOf4">
                <emma:interpretation id="interp20" emma:lang="ko-KR" emma:confidence="0">
                  <emma:literal>.</emma:literal>
                </emma:interpretation>
                <emma:interpretation id="interp21" emma:lang="ko-KR" emma:confidence="0">
                  <emma:literal>i</emma:literal>
                </emma:interpretation>
                <emma:interpretation id="interp22" emma:lang="ko-KR" emma:confidence="0">
                  <emma:literal>′</emma:literal>
                </emma:interpretation>
                <emma:interpretation id="interp23" emma:lang="ko-KR" emma:confidence="0">
                  <emma:literal>l</emma:literal>
                </emma:interpretation>
                <emma:interpretation id="interp2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-364198.2397">4537 9979 24,'0'31'33,"0"-66"0,0 35-26,0 0-7,0 0-3,0 0-4,0 0-25,0 0 0</inkml:trace>
        </inkml:traceGroup>
        <inkml:traceGroup>
          <inkml:annotationXML>
            <emma:emma xmlns:emma="http://www.w3.org/2003/04/emma" version="1.0">
              <emma:interpretation id="{7A08CC83-0AF9-4175-B2F8-0E01D94F5B99}" emma:medium="tactile" emma:mode="ink">
                <msink:context xmlns:msink="http://schemas.microsoft.com/ink/2010/main" type="inkWord" rotatedBoundingBox="8306,10583 9065,10511 9156,11460 8397,11533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“</emma:literal>
                </emma:interpretation>
                <emma:interpretation id="interp27" emma:lang="ko-KR" emma:confidence="0">
                  <emma:literal>여</emma:literal>
                </emma:interpretation>
                <emma:interpretation id="interp28" emma:lang="ko-KR" emma:confidence="0">
                  <emma:literal>~</emma:literal>
                </emma:interpretation>
                <emma:interpretation id="interp29" emma:lang="ko-KR" emma:confidence="0">
                  <emma:literal>′</emma:literal>
                </emma:interpretation>
              </emma:one-of>
            </emma:emma>
          </inkml:annotationXML>
          <inkml:trace contextRef="#ctx0" brushRef="#br2" timeOffset="-76252.9337">5351 8198 26,'-3'20'65,"1"-7"5,0 0-2,2-13-2,-8 14-31,8-14 1,-3 10-4,3-10-8,0 0-4,0 0-2,3-6-1,3-10-3,2-6-2,3-10-6,4-8-4,0-5-2,2-11 0,3-5 0,0-5 0,-1 0 0,4-5 0,-2 5 0,1 0 0,0 3 0,3 9 0,-3 3 0,1 9 0,1 7 0,2 3 0,-4 10 0,0 8 0,-1 7 0,0 7 0,-4 11 0,1 10 0,-2 13 0,-7 11 0,4 12 0,0 4 0,5 10 0,-1 5 0,2 1 0,2 1 0,-1-5 0,5-6 0,1-7 0,-5-5 0,0-14 0,-2-7 0,-2-10 0,-8-7 0,1-4 0,-10-13 0,8 9 0,-8-9 0,0 0 0,0 0 0,-11 0 0,11 0 0,-14-1-30,5-7-54,3 0-2,-5-13-3,6 0-4,-6-8 0</inkml:trace>
          <inkml:trace contextRef="#ctx0" brushRef="#br2" timeOffset="-75925.3334">5592 7813 16,'-15'-3'74,"3"3"1,-2-2-1,14 2-4,-14-4 0,3 4-33,11 0-13,11 10-8,2-3-2,9-3 0,4 2 0,7-1-1,0 0-13,2-1 0,-2 0 0,-2-2 0,-7 0 0,-2 3-5,-11 3-47,77-4-29,-77-4 0,-11 0-5,17-8-4,-13-7 0</inkml:trace>
        </inkml:traceGroup>
        <inkml:traceGroup>
          <inkml:annotationXML>
            <emma:emma xmlns:emma="http://www.w3.org/2003/04/emma" version="1.0">
              <emma:interpretation id="{DED2DCDD-1FE5-4FCF-A0B9-8C8344294A63}" emma:medium="tactile" emma:mode="ink">
                <msink:context xmlns:msink="http://schemas.microsoft.com/ink/2010/main" type="inkWord" rotatedBoundingBox="9117,10475 9607,10428 9641,10790 9152,10837"/>
              </emma:interpretation>
              <emma:one-of disjunction-type="recognition" id="oneOf6">
                <emma:interpretation id="interp30" emma:lang="ko-KR" emma:confidence="0">
                  <emma:literal>「</emma:literal>
                </emma:interpretation>
                <emma:interpretation id="interp31" emma:lang="ko-KR" emma:confidence="0">
                  <emma:literal>『</emma:literal>
                </emma:interpretation>
                <emma:interpretation id="interp32" emma:lang="ko-KR" emma:confidence="0">
                  <emma:literal>"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i</emma:literal>
                </emma:interpretation>
              </emma:one-of>
            </emma:emma>
          </inkml:annotationXML>
          <inkml:trace contextRef="#ctx0" brushRef="#br2" timeOffset="-75363.7321">6207 7302 27,'0'0'57,"7"-17"7,-7 17 2,8-2-20,-8 2-2,13 0-1,-7 8-2,0 9-4,2 7-7,-2 6-3,-1 5-5,1 2-15,-1 2-7,1-5 0,-3-3 0,3-7 0,0-4 0,0-6 0,-2-4 0,-4-10 0,7 8 0,-7-8 0,0 0 0,0 0 0,0 0-18,4-6-63,-4-5-3,0-2-4,-2-4-4,2-3-4</inkml:trace>
          <inkml:trace contextRef="#ctx0" brushRef="#br2" timeOffset="-75020.5318">6095 7273 3,'-12'0'81,"1"-1"4,11 1-4,-11 15-3,11-15 0,0 0-23,7 6-28,9-6-12,13-3-7,7 0-8,10-4 0,3 0 0,8 3 0,-2 0 0,-1 1 0,-9 2 0,-8 1 0,-6 1 0,-9 7 0,-13 0 0,-9-8-73,0 17-9,-5-11 0,5-6-6,-21 3-7,21-3 4,-19-7 91</inkml:trace>
        </inkml:traceGroup>
        <inkml:traceGroup>
          <inkml:annotationXML>
            <emma:emma xmlns:emma="http://www.w3.org/2003/04/emma" version="1.0">
              <emma:interpretation id="{15E09826-08D4-46B8-BF34-9DC2FE7F76F3}" emma:medium="tactile" emma:mode="ink">
                <msink:context xmlns:msink="http://schemas.microsoft.com/ink/2010/main" type="inkWord" rotatedBoundingBox="9926,10483 10483,10430 10571,11350 10013,11403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“</emma:literal>
                </emma:interpretation>
                <emma:interpretation id="interp37" emma:lang="ko-KR" emma:confidence="0">
                  <emma:literal>^</emma:literal>
                </emma:interpretation>
                <emma:interpretation id="interp38" emma:lang="ko-KR" emma:confidence="0">
                  <emma:literal>어</emma:literal>
                </emma:interpretation>
                <emma:interpretation id="interp39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-73897.3298">6965 8108 27,'-6'21'71,"6"-3"5,-4-3 1,4-4 0,-1 0-22,1-11-13,0 0-9,5 0-10,0-6-4,-1-7-8,3-9-11,-2-3 0,3-7 0,-1-5 0,0-8 0,1-1 0,-1-3 0,2-4 0,-2 1 0,4-4 0,-3-2 0,4-1 0,2-1 0,0 5 0,1 0 0,0 5 0,0 1 0,-2 8 0,0 9 0,-3 10 0,0 9 0,-1 10 0,1 5 0,2 17 0,1 9 0,1 7 0,-2 10 0,5 9 0,-1 7 0,5 2 0,-3 1 0,1 4 0,0-1 0,2-1 0,0-4 0,-1-6 0,0-7 0,-3-8 0,-4-6 0,-1-9 0,1-5 0,-6-7 0,-3-3 0,-4-11 0,0 0 0,2 10 0,-2-10 0,0 0 0,-6-7 0,6 7 0,-3 4-52,-3-12-33,6-6-3,-4-6-3,3-2-4,-5-1 3</inkml:trace>
          <inkml:trace contextRef="#ctx0" brushRef="#br2" timeOffset="-73632.1294">7184 7816 18,'-16'-6'73,"2"4"3,6-2 0,8 4-1,-6-8 0,6 8-37,17-2-11,3-1-10,5 3-4,5 0-1,-1 0-3,4-3-7,-4-2-7,-3 3-31,-3 2-38,-15 0-4,-8 0-2,0 0-7,0 0-3</inkml:trace>
        </inkml:traceGroup>
      </inkml:traceGroup>
    </inkml:traceGroup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3:34.68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9B62D06-0FD3-469E-985A-FD5A7A1677C8}" emma:medium="tactile" emma:mode="ink">
          <msink:context xmlns:msink="http://schemas.microsoft.com/ink/2010/main" type="writingRegion" rotatedBoundingBox="14821,8116 21269,8395 21143,11315 14695,11037">
            <msink:destinationLink direction="with" ref="{F9AD6578-925A-4738-9283-8200FFEC3EE1}"/>
          </msink:context>
        </emma:interpretation>
      </emma:emma>
    </inkml:annotationXML>
    <inkml:traceGroup>
      <inkml:annotationXML>
        <emma:emma xmlns:emma="http://www.w3.org/2003/04/emma" version="1.0">
          <emma:interpretation id="{EB1AED3A-DE5D-4E7F-9D6A-B82DA024A859}" emma:medium="tactile" emma:mode="ink">
            <msink:context xmlns:msink="http://schemas.microsoft.com/ink/2010/main" type="paragraph" rotatedBoundingBox="15164,9170 16444,7953 17201,8749 15920,99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C78F567-F0B7-4FC6-8399-3B50FC571E1A}" emma:medium="tactile" emma:mode="ink">
              <msink:context xmlns:msink="http://schemas.microsoft.com/ink/2010/main" type="line" rotatedBoundingBox="15164,9170 16444,7953 17201,8749 15920,9966"/>
            </emma:interpretation>
          </emma:emma>
        </inkml:annotationXML>
        <inkml:traceGroup>
          <inkml:annotationXML>
            <emma:emma xmlns:emma="http://www.w3.org/2003/04/emma" version="1.0">
              <emma:interpretation id="{DF36F197-BB66-4ADB-B061-134F25CA365E}" emma:medium="tactile" emma:mode="ink">
                <msink:context xmlns:msink="http://schemas.microsoft.com/ink/2010/main" type="inkWord" rotatedBoundingBox="15164,9170 16444,7953 17201,8749 15920,9966"/>
              </emma:interpretation>
              <emma:one-of disjunction-type="recognition" id="oneOf0">
                <emma:interpretation id="interp0" emma:lang="ko-KR" emma:confidence="0">
                  <emma:literal>요</emma:literal>
                </emma:interpretation>
                <emma:interpretation id="interp1" emma:lang="ko-KR" emma:confidence="0">
                  <emma:literal>유</emma:literal>
                </emma:interpretation>
                <emma:interpretation id="interp2" emma:lang="ko-KR" emma:confidence="0">
                  <emma:literal>$</emma:literal>
                </emma:interpretation>
                <emma:interpretation id="interp3" emma:lang="ko-KR" emma:confidence="0">
                  <emma:literal>턱</emma:literal>
                </emma:interpretation>
                <emma:interpretation id="interp4" emma:lang="ko-KR" emma:confidence="0">
                  <emma:literal>윽</emma:literal>
                </emma:interpretation>
              </emma:one-of>
            </emma:emma>
          </inkml:annotationXML>
          <inkml:trace contextRef="#ctx0" brushRef="#br0">12692 5437 22,'6'-20'71,"2"6"0,-1 3-4,-7 11-1,12-10-2,-10 15-37,-1 22-13,-5 7-1,-7 15 3,-8 11 2,-8 12 0,-3 7 0,-7 8-2,1-6-6,-2-3-10,3-4 0,3-11 0,8-9 0,4-13 0,7-8 0,6-9 0,7-6 0,1-6 0,11-5 0,10-4 0,12-3 0,12-3 0,19-7 0,12-1 0,16-6 0,7-1 0,9 1 0,0 0 0,-2 10 0,-6 0-54,-21 4-29,-11 2-2,-28 1-6,-16 0-6,-25 0 0</inkml:trace>
          <inkml:trace contextRef="#ctx0" brushRef="#br0" timeOffset="-748.8013">13465 5119 36,'27'-20'58,"0"-1"5,-8 2 3,2-22-23,-7 30-5,-3 5-3,-11 6-6,12-7-5,-12 7-5,0 0-2,-2 14-2,-16 7-3,-11 13-1,-14 14 2,-9 9-2,-13 14 1,-10 9-3,-11 9-9,-4-1 0,0-4 0,9-5 0,3-11 0,7-9 0,12-10 0,8-10 0,10-11 0,9-6 0,11-5 0,6-8 0,15-9 0,0 0 0,15-11-17,16-39-44,0 22-23,15-6-1,2-10-6,9-3-2</inkml:trace>
          <inkml:trace contextRef="#ctx0" brushRef="#br0" timeOffset="-452.4008">13731 5209 17,'36'-12'54,"-12"5"9,-12 6 3,-12 1 2,-11 20-25,-15 6-9,-14 13 0,-11 10 2,-13 14-4,-10 10-5,-7 4-5,-6 6-7,0 0-15,-1-4 0,9-6 0,4-8 0,8-12 0,11-8 0,10-13 0,11-8 0,8-8 0,11-8 0,6-5 0,10-3 0,2-11-37,11-5-21,-33-2-24,61-2-2,-26-4-5,5-1-2</inkml:trace>
        </inkml:traceGroup>
      </inkml:traceGroup>
    </inkml:traceGroup>
    <inkml:traceGroup>
      <inkml:annotationXML>
        <emma:emma xmlns:emma="http://www.w3.org/2003/04/emma" version="1.0">
          <emma:interpretation id="{D958ED9A-CCEB-405D-A92E-8388A3BB926C}" emma:medium="tactile" emma:mode="ink">
            <msink:context xmlns:msink="http://schemas.microsoft.com/ink/2010/main" type="paragraph" rotatedBoundingBox="14739,10004 21188,10283 21143,11315 14695,110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49C6DA-DC21-4AD3-BC7E-EC6B0BAD3D03}" emma:medium="tactile" emma:mode="ink">
              <msink:context xmlns:msink="http://schemas.microsoft.com/ink/2010/main" type="line" rotatedBoundingBox="14739,10004 21188,10283 21143,11315 14695,11037"/>
            </emma:interpretation>
          </emma:emma>
        </inkml:annotationXML>
        <inkml:traceGroup>
          <inkml:annotationXML>
            <emma:emma xmlns:emma="http://www.w3.org/2003/04/emma" version="1.0">
              <emma:interpretation id="{EBBFD58E-F962-4064-ADA6-6550FF46102F}" emma:medium="tactile" emma:mode="ink">
                <msink:context xmlns:msink="http://schemas.microsoft.com/ink/2010/main" type="inkWord" rotatedBoundingBox="14722,10406 15304,10431 15288,10793 14706,10768"/>
              </emma:interpretation>
              <emma:one-of disjunction-type="recognition" id="oneOf1">
                <emma:interpretation id="interp5" emma:lang="ko-KR" emma:confidence="0">
                  <emma:literal>二</emma:literal>
                </emma:interpretation>
                <emma:interpretation id="interp6" emma:lang="ko-KR" emma:confidence="0">
                  <emma:literal>=</emma:literal>
                </emma:interpretation>
                <emma:interpretation id="interp7" emma:lang="ko-KR" emma:confidence="0">
                  <emma:literal>느</emma:literal>
                </emma:interpretation>
                <emma:interpretation id="interp8" emma:lang="ko-KR" emma:confidence="0">
                  <emma:literal>그</emma:literal>
                </emma:interpretation>
                <emma:interpretation id="interp9" emma:lang="ko-KR" emma:confidence="0">
                  <emma:literal>ㄷ</emma:literal>
                </emma:interpretation>
              </emma:one-of>
            </emma:emma>
          </inkml:annotationXML>
          <inkml:trace contextRef="#ctx0" brushRef="#br1" timeOffset="-52728.0925">11697 7514 11,'-19'19'59,"8"-7"11,0-5-1,11-7 0,-7 9-32,7-9 0,10 6 1,6-6-5,5 0-8,16 0-6,4-6-2,10-1-2,5-2-3,1 3-12,1-4 0,-1 2 0,-6 3 0,-10 3 0,-8 1 0,-8 2 0,-10 5-35,-7-1-41,-1 4-5,-7-9-2,0 0-6,-9-3-2</inkml:trace>
          <inkml:trace contextRef="#ctx0" brushRef="#br1" timeOffset="-53008.8929">11763 7290 17,'-16'0'58,"16"0"7,-17 0-2,17 0-26,0 0-3,-8-3 1,8 3-3,0 0-8,0 0-5,0 0-4,11 0-1,0 0 0,2 0-1,9 0-3,2-4 1,8-3-11,4-3 8,0 1-1,4 1-2,-4 1-2,-1 0-1,-4 1 0,-4 3-1,-6 2 0,-5 1 0,-3 0-1,-3 0-1,-10 0-3,12 0-3,-12 0-9,0 0-9,0 0-19,0 0-31,0 0-2,-3 6-6,-8-6 0,-1 9 7</inkml:trace>
        </inkml:traceGroup>
        <inkml:traceGroup>
          <inkml:annotationXML>
            <emma:emma xmlns:emma="http://www.w3.org/2003/04/emma" version="1.0">
              <emma:interpretation id="{03F1E3AD-E75B-499E-88FE-0109CC2E0AD9}" emma:medium="tactile" emma:mode="ink">
                <msink:context xmlns:msink="http://schemas.microsoft.com/ink/2010/main" type="inkWord" rotatedBoundingBox="15846,10052 16834,10095 16790,11127 15802,11084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&amp;</emma:literal>
                </emma:interpretation>
                <emma:interpretation id="interp12" emma:lang="ko-KR" emma:confidence="0">
                  <emma:literal>∞</emma:literal>
                </emma:interpretation>
                <emma:interpretation id="interp13" emma:lang="ko-KR" emma:confidence="0">
                  <emma:literal>』</emma:literal>
                </emma:interpretation>
                <emma:interpretation id="interp14" emma:lang="ko-KR" emma:confidence="0">
                  <emma:literal>『</emma:literal>
                </emma:interpretation>
              </emma:one-of>
            </emma:emma>
          </inkml:annotationXML>
          <inkml:trace contextRef="#ctx0" brushRef="#br1" timeOffset="-51620.4906">12749 7835 3,'-3'10'54,"3"1"9,0-2 4,0-9 4,0 18-27,0-18 1,0 0-2,0 0-6,7-8-7,-2-5-5,2-11-6,2-4-9,0-10-10,6-10 0,1-7 0,3-6 0,-3-2 0,2-2 0,-4-3 0,1 2 0,-5 4 0,0 5 0,-4 3 0,1 7 0,-1 7 0,1 5-3,1 8 0,-1 5 2,1 7-1,2 5 2,2 8-1,5 3 1,1 10 0,4 8 2,3 7 0,2 8 1,2 10 0,3 6-3,-2 8 0,2 3 0,-2 0 0,-1 0 0,-3-6 0,0-1 0,-2-10 0,-2-8 0,-2-4 0,-3-10 0,0-6 0,-6-4 0,0-3 0,-3-1 0,-8-8 0,8 5 0,-8-5 0,0 0 0,0 0-40,-14-7-42,14 7-3,-5-18 0,3 8-10,-6-4 2</inkml:trace>
          <inkml:trace contextRef="#ctx0" brushRef="#br1" timeOffset="-51277.2898">12969 7398 25,'-25'-1'76,"5"-3"4,2-3 1,4 1-4,0 6-5,14 0-42,-7-9-7,7 9-6,10-1-3,8 0-6,4 1-3,7-1-2,0 0-3,5 1 0,2 0 0,1 0 0,-5 0 0,-3 3 0,-7-2-14,-7-22-40,-1 24 54,-14-3 0,0 0-78,0-7-3,0 7-5,-16-15-4,11 5-4</inkml:trace>
          <inkml:trace contextRef="#ctx0" brushRef="#br1" timeOffset="-50528.4887">13230 6970 61,'-17'3'72,"5"-3"-3,12 0-1,-6-6-25,6 6-10,22-7-4,2 3-8,9-3-6,8 3-4,5-2 0,7 0-1,-2-3-1,9 1-1,-7 0-3,1 2-1,-8 0-2,-8 4-5,-10 0-6,-8 4-12,-9 29-32,-11-21-22,-2 1-2,-16-3-5,0 3-2</inkml:trace>
          <inkml:trace contextRef="#ctx0" brushRef="#br1" timeOffset="-50856.0893">13489 6914 36,'0'0'74,"-10"-12"-2,10 12-1,-8-12-5,8 12-29,0 6-4,5 11-12,2 0-5,-1 6-2,5 6-1,-2 0 2,5 2-2,-3-1-1,3-2-3,-3-5-2,2-3-5,-4-3-2,1-4 0,-5-4 0,-5-9 0,4 8 0,-4-8-21,0 0-33,-4 0-26,4 0 1,-13-10-8,6 0-5,-3-4 4</inkml:trace>
        </inkml:traceGroup>
        <inkml:traceGroup>
          <inkml:annotationXML>
            <emma:emma xmlns:emma="http://www.w3.org/2003/04/emma" version="1.0">
              <emma:interpretation id="{13D55EFF-E875-4C56-BC7A-AAB98B5A167C}" emma:medium="tactile" emma:mode="ink">
                <msink:context xmlns:msink="http://schemas.microsoft.com/ink/2010/main" type="inkWord" rotatedBoundingBox="17237,10242 17747,10264 17717,10951 17207,10929"/>
              </emma:interpretation>
              <emma:one-of disjunction-type="recognition" id="oneOf3">
                <emma:interpretation id="interp15" emma:lang="ko-KR" emma:confidence="0">
                  <emma:literal>b</emma:literal>
                </emma:interpretation>
                <emma:interpretation id="interp16" emma:lang="ko-KR" emma:confidence="0">
                  <emma:literal>S</emma:literal>
                </emma:interpretation>
                <emma:interpretation id="interp17" emma:lang="ko-KR" emma:confidence="0">
                  <emma:literal>s</emma:literal>
                </emma:interpretation>
                <emma:interpretation id="interp18" emma:lang="ko-KR" emma:confidence="0">
                  <emma:literal>능</emma:literal>
                </emma:interpretation>
                <emma:interpretation id="interp19" emma:lang="ko-KR" emma:confidence="0">
                  <emma:literal>3</emma:literal>
                </emma:interpretation>
              </emma:one-of>
            </emma:emma>
          </inkml:annotationXML>
          <inkml:trace contextRef="#ctx0" brushRef="#br1" timeOffset="-48266.4847">14204 7072 14,'-3'-9'59,"-4"-2"6,2 3-2,-5 4-26,10 4 0,0 5 0,0 9-2,2 8-4,2 8-4,3 8-5,2 7-22,0 7 26,0 2-1,-1-1-4,5 1-9,-5-6-12,2-2 0,-3-8 0,0-5 0,-2-10 0,-1-4 0,2-7 0,-6-12 0,0 0 0,0 0 0,0 0 0,7-19 0,-2-1 0,3-5 0,5 0 0,5-3 0,4 0 0,7 3 0,4 4 0,5 7 0,2 7 0,0 7 0,-5 3 0,1 14 0,-10 8 0,-6 2 0,-9 3 0,-11 6 0,-12-1 0,-10 0 0,-11-3 0,-7-6 0,-8-5 0,-3-4 0,1-4 0,3-9 0,9-4 0,5-3 0,6-8 0,11 6 0,2-4-5,14 9-79,0-13-2,1 3-3,9 6-4,-3-4-4</inkml:trace>
        </inkml:traceGroup>
        <inkml:traceGroup>
          <inkml:annotationXML>
            <emma:emma xmlns:emma="http://www.w3.org/2003/04/emma" version="1.0">
              <emma:interpretation id="{4244AAB3-5EDB-42B3-B85D-60C37C331A01}" emma:medium="tactile" emma:mode="ink">
                <msink:context xmlns:msink="http://schemas.microsoft.com/ink/2010/main" type="inkWord" rotatedBoundingBox="19481,10390 20522,10435 20491,11154 19450,11109"/>
              </emma:interpretation>
              <emma:one-of disjunction-type="recognition" id="oneOf4">
                <emma:interpretation id="interp20" emma:lang="ko-KR" emma:confidence="0">
                  <emma:literal>영</emma:literal>
                </emma:interpretation>
                <emma:interpretation id="interp21" emma:lang="ko-KR" emma:confidence="0">
                  <emma:literal>경</emma:literal>
                </emma:interpretation>
                <emma:interpretation id="interp22" emma:lang="ko-KR" emma:confidence="0">
                  <emma:literal>행</emma:literal>
                </emma:interpretation>
                <emma:interpretation id="interp23" emma:lang="ko-KR" emma:confidence="0">
                  <emma:literal>상</emma:literal>
                </emma:interpretation>
                <emma:interpretation id="interp24" emma:lang="ko-KR" emma:confidence="0">
                  <emma:literal>꽈</emma:literal>
                </emma:interpretation>
              </emma:one-of>
            </emma:emma>
          </inkml:annotationXML>
          <inkml:trace contextRef="#ctx0" brushRef="#br1" timeOffset="21684.0381">16510 7354 74,'-29'-9'78,"1"-3"0,10 3-78,4-5 71,12-2-2,4 2-24,18 4-28,6 1-5,12 1-6,5-3-3,11 3 0,2 1 1,5 1 1,0 2-3,-3 3-4,-6-4-9,-4 5-18,-8 6-21,-21 4 50,-3-1-72,-19 3 72,-12 2 0,-16 0-76,-7 11-5,-15 0-3</inkml:trace>
          <inkml:trace contextRef="#ctx0" brushRef="#br1" timeOffset="22105.2389">16537 7522 51,'-41'26'69,"10"-2"1,8-6-2,13-4-2,10-4-33,16-1-12,8-6-6,16-1-7,7-5-2,17-11-2,9-4-2,11-6-1,2 0-1,5-3 1,-4 0-1,-5 2 0,-4 4-2,-23 8 1,-18 7 1,-19 6 4,-15 9 4,-19 12 4,-12 6 3,-13 7 1,-2 5 1,-1 1 0,11-1-7,13-3-10,14-6 0,12-6 0,22-10 0,13-8 0,6-6 0,6-7 0,-2-8 0,-3-8 0,-10-2 0,-9-4 0,-11 1 0,-14-1 0,-9 2 0,-14 2 0,-10-1 0,-7 6 0,-7 2 0,-1 1 0,-1 3 0,5 2 0,2 3 0,9 5 0,5 0-7,3-4-72,21 8-4,0 0-1,0 0-5,16 0-5</inkml:trace>
          <inkml:trace contextRef="#ctx0" brushRef="#br1" timeOffset="21403.2376">16504 7275 30,'11'0'0,"-4"9"79,-2 11 5,1 8 0,-6 12-29,-1 12-1,-4 11-2,1 6-13,-3-5-5,7 5-34,-1-6 0,1-8 0,0-11 0,8-12 0,-1-10 0,6-13-23,-13-9-25,8-7-30,-1-13-2,-2-11-4,8-3-3,-5-11 2</inkml:trace>
        </inkml:traceGroup>
        <inkml:traceGroup>
          <inkml:annotationXML>
            <emma:emma xmlns:emma="http://www.w3.org/2003/04/emma" version="1.0">
              <emma:interpretation id="{0C314FA3-70DB-4C6D-9E0F-9CC2B55D6300}" emma:medium="tactile" emma:mode="ink">
                <msink:context xmlns:msink="http://schemas.microsoft.com/ink/2010/main" type="inkWord" rotatedBoundingBox="20724,10366 21183,10386 21154,11053 20696,11033"/>
              </emma:interpretation>
              <emma:one-of disjunction-type="recognition" id="oneOf5">
                <emma:interpretation id="interp25" emma:lang="ko-KR" emma:confidence="0">
                  <emma:literal>R</emma:literal>
                </emma:interpretation>
                <emma:interpretation id="interp26" emma:lang="ko-KR" emma:confidence="0">
                  <emma:literal>긴</emma:literal>
                </emma:interpretation>
                <emma:interpretation id="interp27" emma:lang="ko-KR" emma:confidence="0">
                  <emma:literal>꼬</emma:literal>
                </emma:interpretation>
                <emma:interpretation id="interp28" emma:lang="ko-KR" emma:confidence="0">
                  <emma:literal>민</emma:literal>
                </emma:interpretation>
                <emma:interpretation id="interp29" emma:lang="ko-KR" emma:confidence="0">
                  <emma:literal>고</emma:literal>
                </emma:interpretation>
              </emma:one-of>
            </emma:emma>
          </inkml:annotationXML>
          <inkml:trace contextRef="#ctx0" brushRef="#br1" timeOffset="22698.0398">17659 7348 37,'23'0'74,"-8"3"5,-5 10 2,-4 9-2,-6 10-30,-10 9-8,0 8-6,-1 4-8,2 0-18,-2-1-9,2-7 0,2-5 0,3-8 0,4-8 0,0-9 0,0-5 0,0-10 0,0 0 0,0 0 0,2-15 0,-2-2 0,1-6 0,-1-3-3,1-4-9,2-8 2,3 1 1,-5-3 1,5-1 3,-2-3 2,3 3 1,2-4 1,5 0 1,4 3 0,3 2 0,3 2 2,7 6 1,2 4 0,3 8 1,-2 8 0,-2 10 0,-5 9 0,-3 14-4,-10 10 5,-12 8 0,-10 9-1,-15 3 0,-12 5 0,-5 2 0,-4-7-1,-4-5-3,7-2 0,6-4 0,12-7 0,12-6 0,11-6 0,11-2 0,12-3 0,7-1 0,10-6 0,7 3 0,0-4 0,-1-4 0,-1 2 0,-6-4 0,-3 0 0,-8 3-78,-15-5-4,-5 4-2,-8-4-6,-5-2-6</inkml:trace>
        </inkml:traceGroup>
      </inkml:traceGroup>
    </inkml:traceGroup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2:23.128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9AD6578-925A-4738-9283-8200FFEC3EE1}" emma:medium="tactile" emma:mode="ink">
          <msink:context xmlns:msink="http://schemas.microsoft.com/ink/2010/main" type="inkDrawing" rotatedBoundingBox="11956,10273 12171,12875 11645,12918 11430,10316" semanticType="verticalRange" shapeName="Other">
            <msink:sourceLink direction="with" ref="{09B62D06-0FD3-469E-985A-FD5A7A1677C8}"/>
          </msink:context>
        </emma:interpretation>
      </emma:emma>
    </inkml:annotationXML>
    <inkml:trace contextRef="#ctx0" brushRef="#br0">8750 7145 7,'8'-8'58,"-5"-5"8,2 3 3,-5 10-27,4-13 0,-4 13-4,0-9-5,0 9-5,0 0-11,0 0-5,-8-8-4,8 8-3,-19 0-2,6 3-1,-2 2-1,0 0 0,-6 1 0,2-1 0,-3 1 1,0-1 0,0-1 0,1-2 0,2 1 0,0 0 1,2-1-1,5 2 1,2-4 0,2 1 0,8-1 0,-10 3-1,10-3 0,0 0 0,0 0-1,0 0-1,0 0 0,0 0 0,0 0 0,0 0 0,0 0 0,0 0 0,1 8 0,-1-8 0,5 14 0,-1-5 1,1 6-1,2 9 0,1 5 4,1 2 0,0 12 2,-2 5 0,-1 9 2,-3 7 0,-2 9-2,-1 3-6,-1 10 0,-2 8 0,0 2 0,3 3 0,0 1 0,0 3 0,1-2 0,4 4 0,-3-6 0,5 0 0,-1-2 0,-1 3 0,2-3 0,-3-4 0,0-1 0,-1-8 0,0-6 0,-2-2 0,-1-6 0,0-7 0,-1-8 0,-2-5 0,3-10 0,1-6 0,5-7 0,2-9 0,5-4 0,2-7 0,4-4 0,6-5 0,0-4 0,4-1 0,1-1 0,4 2 0,1-3 0,3 4 0,-2-2 0,-1 7 0,-1-1 0,-1 1 0,-2 0 0,-5 0 0,-1 0 0,-8 0 0,-1 1 0,-16-1-25,0-17-61,-10-5-2,-11-15-4,1-11-6,-13-14-1</inkml:trace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2:35.109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0785220-6C7A-4AA4-8DA0-1C0FDCDF1E3C}" emma:medium="tactile" emma:mode="ink">
          <msink:context xmlns:msink="http://schemas.microsoft.com/ink/2010/main" type="writingRegion" rotatedBoundingBox="12340,12953 12219,9902 13882,9836 14004,12887"/>
        </emma:interpretation>
      </emma:emma>
    </inkml:annotationXML>
    <inkml:traceGroup>
      <inkml:annotationXML>
        <emma:emma xmlns:emma="http://www.w3.org/2003/04/emma" version="1.0">
          <emma:interpretation id="{63782C10-DE4B-4F3A-9414-8CD287A54E8C}" emma:medium="tactile" emma:mode="ink">
            <msink:context xmlns:msink="http://schemas.microsoft.com/ink/2010/main" type="paragraph" rotatedBoundingBox="12340,12953 12219,9902 12853,9877 12974,12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2E74FB-4D22-4B94-98B3-B7B4356AD381}" emma:medium="tactile" emma:mode="ink">
              <msink:context xmlns:msink="http://schemas.microsoft.com/ink/2010/main" type="line" rotatedBoundingBox="12340,12953 12219,9902 12853,9877 12974,12927"/>
            </emma:interpretation>
          </emma:emma>
        </inkml:annotationXML>
        <inkml:traceGroup>
          <inkml:annotationXML>
            <emma:emma xmlns:emma="http://www.w3.org/2003/04/emma" version="1.0">
              <emma:interpretation id="{F92AF70F-2D3D-4434-8A06-C50AE2BAE2A0}" emma:medium="tactile" emma:mode="ink">
                <msink:context xmlns:msink="http://schemas.microsoft.com/ink/2010/main" type="inkWord" rotatedBoundingBox="12916,12071 13023,12884 12427,12962 12320,12149"/>
              </emma:interpretation>
              <emma:one-of disjunction-type="recognition" id="oneOf0">
                <emma:interpretation id="interp0" emma:lang="ko-KR" emma:confidence="0">
                  <emma:literal>㈔</emma:literal>
                </emma:interpretation>
                <emma:interpretation id="interp1" emma:lang="ko-KR" emma:confidence="0">
                  <emma:literal>㈏</emma:literal>
                </emma:interpretation>
                <emma:interpretation id="interp2" emma:lang="ko-KR" emma:confidence="0">
                  <emma:literal>㈐</emma:literal>
                </emma:interpretation>
                <emma:interpretation id="interp3" emma:lang="ko-KR" emma:confidence="0">
                  <emma:literal>㈖</emma:literal>
                </emma:interpretation>
                <emma:interpretation id="interp4" emma:lang="ko-KR" emma:confidence="0">
                  <emma:literal>㈒</emma:literal>
                </emma:interpretation>
              </emma:one-of>
            </emma:emma>
          </inkml:annotationXML>
          <inkml:trace contextRef="#ctx0" brushRef="#br0">9385 9212 49,'0'-12'53,"3"3"8,-3 9 4,0 0-27,9 11-2,-6 12-4,1 10-1,-4 9 4,2 6-2,-2 6-4,-2 6-5,-5-1-5,6-5-13,1-3-6,0-9 0,10-9 0,6-11 0,9-10 0,2-5 0,11-7 0,2-10 0,4-4 0,0 1 0,-4-1 0,-4 6 0,-6-1 0,-5 1 0,-6 2 0,-7 0 0,-12 6 0,7-9-26,-7 9-34,-4-4-23,4 4-1,-12-15-5,2 4-3</inkml:trace>
          <inkml:trace contextRef="#ctx0" brushRef="#br0" timeOffset="592.8009">9444 9459 19,'-5'14'70,"5"-14"4,0 12-2,11-12-1,8-3-27,13-3-14,1-3-9,9 1-7,0-3-5,6 1-3,-7 0-6,-3 1-8,-4 4-21,-5 1-38,-8 4-4,-10-2-3,-11 2-6,0 0-1</inkml:trace>
          <inkml:trace contextRef="#ctx0" brushRef="#br0" timeOffset="374.4006">9436 9292 29,'-15'0'59,"15"0"7,-14-7 0,-19 0-27,33 7-1,14-12-4,4 4-5,6-2-2,14 0-6,2-4-4,8 1-4,1-2-1,5 1-2,-4 2-3,-2 0-2,-4 3-4,-11 2-5,-5 3-5,-9 0-9,-7 4-26,-12 0-30,0 7-3,-8-2-4,-13 2-2,-1 2 4</inkml:trace>
          <inkml:trace contextRef="#ctx0" brushRef="#br0" timeOffset="1248.0021">9331 9172 7,'0'0'61,"-12"1"5,12-1-2,-6-4-2,-16-3-30,24-2-7,3-2-7,5-3-8,1-3-3,-2-3-2,7 2-3,-4-6 0,2 6 0,-2-1 0,2 2-1,-2-1 2,1 6-1,-4 3 0,1-3 1,-2 6 1,3-4 3,0 6 0,0-1 2,5 3 0,-4 0 1,6 2 0,-4 1 1,4 4 0,-2 5-1,3 1 0,-1 2-2,0 1 0,4 0-1,-1 2-2,0-1 0,1-1-1,0-4-4,-4 1 0,1 0-7,-5-3-18,-6-1-50,3 1-3,-11-8-4,0 0-5,0 0-3</inkml:trace>
        </inkml:traceGroup>
        <inkml:traceGroup>
          <inkml:annotationXML>
            <emma:emma xmlns:emma="http://www.w3.org/2003/04/emma" version="1.0">
              <emma:interpretation id="{A039F263-4B04-4F2B-A29E-D47559B2B250}" emma:medium="tactile" emma:mode="ink">
                <msink:context xmlns:msink="http://schemas.microsoft.com/ink/2010/main" type="inkWord" rotatedBoundingBox="12852,9888 12868,11896 12282,11901 12267,9892"/>
              </emma:interpretation>
              <emma:one-of disjunction-type="recognition" id="oneOf1">
                <emma:interpretation id="interp5" emma:lang="ko-KR" emma:confidence="0">
                  <emma:literal>如</emma:literal>
                </emma:interpretation>
                <emma:interpretation id="interp6" emma:lang="ko-KR" emma:confidence="0">
                  <emma:literal>知</emma:literal>
                </emma:interpretation>
                <emma:interpretation id="interp7" emma:lang="ko-KR" emma:confidence="0">
                  <emma:literal>邱</emma:literal>
                </emma:interpretation>
                <emma:interpretation id="interp8" emma:lang="ko-KR" emma:confidence="0">
                  <emma:literal>加</emma:literal>
                </emma:interpretation>
                <emma:interpretation id="interp9" emma:lang="ko-KR" emma:confidence="0">
                  <emma:literal>邦</emma:literal>
                </emma:interpretation>
              </emma:one-of>
            </emma:emma>
          </inkml:annotationXML>
          <inkml:trace contextRef="#ctx0" brushRef="#br0" timeOffset="-10108.8177">9437 7154 44,'0'0'56,"9"-16"5,-1 11-24,-8 5 0,15-15-2,0 8-5,-7 1-4,8 0-7,-7 0-4,6 0-2,-15 6-3,18-11-3,-18 11 0,10-10-1,-10 10-1,4-11 0,-4 11-1,0-10-1,0 10 0,-15-5 0,5 5 0,-6 0 0,-1 2 0,-5 7 2,0 6 2,-4 4 2,-3 9 1,-1 5 2,-2 5-12,3 9 14,0-1 1,7-2-11,5 2-4,8-3 0,9-8 0,15-4 0,11-7 0,10-10 0,12 0 0,6-3 0,7-7 0,3-4 0,-3 0 0,-10-5 0,-4 0 0,-9-1 0,-7 0 0,-12-1 0,-8 7 0,-11 0 0,0 0-44,0 0-40,-15 4-3,7-1-5,-8-3-4,16 0-1</inkml:trace>
          <inkml:trace contextRef="#ctx0" brushRef="#br0" timeOffset="-2979.6052">9271 6895 43,'0'0'52,"0"0"7,-2 37-20,2-37 3,0 0 2,0 0-4,0 0-1,0 0-3,0 0-5,0 0-4,0 0-6,0 0-7,0 0-5,0 0-2,0 0-2,0 0-2,7-8-3,0-1 0,3-2 0,-1-7 0,4 1 0,0-3 0,0-3 0,1 3 0,-1 0 0,1 1 0,-1 0 0,-4 3 0,-1 2 0,1 1 0,-1 4 0,2 3 0,2 5 0,-1 1 0,1 1 0,4 7 0,2 5 0,-2 4 0,3 0 0,-3 1 0,-1-1 0,-2-4 0,0 0 0,-3-3 0,1-2 0,-3 0 0,-8-8 0,14 6 0,-14-6 0,0 0 0,8 4-4,-8-42-61,0 38-14,0 0-2,0 0-6,-11-17-6,5 6 2</inkml:trace>
          <inkml:trace contextRef="#ctx0" brushRef="#br0" timeOffset="-1591.2028">9400 8249 1,'-1'-11'47,"-6"1"6,4 1 2,-11 3-21,14 6 6,0 0 0,3 6 2,4 9-2,-2 9-1,4-1-7,-1 13-2,4 2-3,-3 0-6,0 0-11,0-2-10,-1-2 0,0-4 0,-1-2 0,-2-7 0,0-4 0,-1-1 0,0-5 0,-1-3 0,-3-8 0,2 10 0,-2-10 0,0 0 0,0-7 0,0-3 0,-4-4 0,-3-4 0,2-4 0,-2-3 0,-3-3 0,3-4 0,-2 1 0,2 1 0,1-2 0,4 2 0,0 1 0,4 2 0,6 1 0,6 7 0,6 2 0,7 3 0,1 7 0,6 7 0,-1 5 0,-3 13 0,0 8 0,-2 8 0,-8 7 0,-6 2 0,-8 4 0,-6 3 0,-10-5 0,-8-2 0,-4-7 0,-8-6 0,-3-8 0,0-6 0,1-5 0,3-5 0,3-6 0,5 0 0,3-7 0,18 7 0,-15-16-13,15 6-68,6-2-3,2-5-4,8 6-5,-2-6-1</inkml:trace>
          <inkml:trace contextRef="#ctx0" brushRef="#br0" timeOffset="-1029.6018">9247 8240 32,'-8'-2'63,"8"2"3,-13-10-2,9 0-1,3-2-33,1 12-5,0-16-11,5 8-2,5-5-5,-2 1 0,5-2-3,1-1-2,3-2 0,0-3-1,1 2 0,-3-3-1,3 1 1,0-1 0,0 3 1,-3 5 1,4 1 2,1 6 1,0 3 2,2 3 1,-2 8 1,4 1 0,-4 7-1,2 0 0,-3 4-1,-1-2-1,0-2-1,-2 0-2,0-3 0,-4 1 0,-1-2-2,-11-12-7,16 14-9,-11-5-19,-5-9-42,4 15-1,-4-15-6,0 8-4,0-8-2</inkml:trace>
        </inkml:traceGroup>
      </inkml:traceGroup>
    </inkml:traceGroup>
    <inkml:traceGroup>
      <inkml:annotationXML>
        <emma:emma xmlns:emma="http://www.w3.org/2003/04/emma" version="1.0">
          <emma:interpretation id="{141D7A74-C915-4F8C-A3E7-CAFDE55D556A}" emma:medium="tactile" emma:mode="ink">
            <msink:context xmlns:msink="http://schemas.microsoft.com/ink/2010/main" type="paragraph" rotatedBoundingBox="13706,12875 13340,10132 13741,10078 14107,128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05C167-D1EC-4D5A-997A-96DB546F80FF}" emma:medium="tactile" emma:mode="ink">
              <msink:context xmlns:msink="http://schemas.microsoft.com/ink/2010/main" type="line" rotatedBoundingBox="13706,12875 13340,10131 13741,10078 14107,12821"/>
            </emma:interpretation>
          </emma:emma>
        </inkml:annotationXML>
        <inkml:traceGroup>
          <inkml:annotationXML>
            <emma:emma xmlns:emma="http://www.w3.org/2003/04/emma" version="1.0">
              <emma:interpretation id="{00854DD2-8A67-457F-9E9F-187C6DA69519}" emma:medium="tactile" emma:mode="ink">
                <msink:context xmlns:msink="http://schemas.microsoft.com/ink/2010/main" type="inkWord" rotatedBoundingBox="13706,12875 13340,10131 13741,10078 14107,12821"/>
              </emma:interpretation>
              <emma:one-of disjunction-type="recognition" id="oneOf2">
                <emma:interpretation id="interp10" emma:lang="ko-KR" emma:confidence="0">
                  <emma:literal>'</emma:literal>
                </emma:interpretation>
                <emma:interpretation id="interp11" emma:lang="ko-KR" emma:confidence="0">
                  <emma:literal>`</emma:literal>
                </emma:interpretation>
                <emma:interpretation id="interp12" emma:lang="ko-KR" emma:confidence="0">
                  <emma:literal>5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3510.0062">10319 6980 24,'-5'-7'33,"5"7"-23,0-9 1,0 9 5,0-11 4,0 11 2,0 0 3,-4-12 0,4 12-1,0 0-2,-10-8-2,10 8-3,-10-3-4,10 3-3,0 0-1,-8 0-2,8 0 0,0 0 1,7 4-1,8-3 0,3 2 0,5-3-1,5 3 0,2 1-2,6-1-1,-4 0-1,1 0 1,-6 1-2,0 1-1,-7-1 1,0 0-1,-8 1 0,-1-1 0,-11-4 0,14 12 0,-14-12 1,7 8-1,-7-8 0,0 0 1,9 8-1,-9-8 0,9 6 0,-9-6 0,16 12 0,-10-2 1,5 0 0,-7 5 1,4 0 1,-5 7 2,5 1 0,-8 8 1,1 9-6,1 4 12,-2 9-1,3 6 2,-3 6 0,4 9 0,3 8-1,1 3 1,0 3-1,5 10-5,-2-1 0,1 4-4,5 3-3,-1 0 0,-3-2 0,0-3 0,1-4 0,-3-5 0,0-3 0,0-5 0,-1-1 0,-3-7 0,-2-2 0,1-3 0,-2-4 0,-1-6 0,-1-4 0,1-6 0,-3-7 0,0-4 0,0-7 0,0-5 0,0-6 0,0 0 0,-1-5 0,1-5 0,0-2 0,0-8 0,2 15 0,-2-15 0,0 0 0,0 0 0,9 9 0,-9-9 0,0 0 0,0 0 0,0 0 0,-7 2 0,-1 1 0,-5 2 0,-5 3 0,-2 1 0,-8 1 0,-1 3 0,-4-1 0,-1 4 0,5-1 0,-2-8 0,12 4 0,-2-9 0,21-2 0,0 0-36,0 0-46,10-11-3,-2-7-3,9 3-6,-10-9-3</inkml:trace>
        </inkml:traceGroup>
      </inkml:traceGroup>
    </inkml:traceGroup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4:00.160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122B6A7-D077-4615-BA8D-01BC02CB9C06}" emma:medium="tactile" emma:mode="ink">
          <msink:context xmlns:msink="http://schemas.microsoft.com/ink/2010/main" type="writingRegion" rotatedBoundingBox="23661,12590 23618,9420 24330,9411 24373,12580">
            <msink:destinationLink direction="with" ref="{18CE9E94-7723-4945-AB22-E44F3517A8FA}"/>
            <msink:destinationLink direction="with" ref="{B595CE0B-AE8B-4276-986F-DB7A22062522}"/>
          </msink:context>
        </emma:interpretation>
      </emma:emma>
    </inkml:annotationXML>
    <inkml:traceGroup>
      <inkml:annotationXML>
        <emma:emma xmlns:emma="http://www.w3.org/2003/04/emma" version="1.0">
          <emma:interpretation id="{4B87930A-185D-4A50-B172-CA679FFFF917}" emma:medium="tactile" emma:mode="ink">
            <msink:context xmlns:msink="http://schemas.microsoft.com/ink/2010/main" type="paragraph" rotatedBoundingBox="23661,12590 23618,9420 24330,9411 24373,125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870DE6-7DA6-45C3-BB63-4D28F722D352}" emma:medium="tactile" emma:mode="ink">
              <msink:context xmlns:msink="http://schemas.microsoft.com/ink/2010/main" type="line" rotatedBoundingBox="23661,12590 23618,9420 24330,9411 24373,12580"/>
            </emma:interpretation>
          </emma:emma>
        </inkml:annotationXML>
        <inkml:traceGroup>
          <inkml:annotationXML>
            <emma:emma xmlns:emma="http://www.w3.org/2003/04/emma" version="1.0">
              <emma:interpretation id="{60A19E3E-82AA-42ED-871B-78990882459C}" emma:medium="tactile" emma:mode="ink">
                <msink:context xmlns:msink="http://schemas.microsoft.com/ink/2010/main" type="inkWord" rotatedBoundingBox="23661,12590 23618,9420 24330,9411 24373,12580"/>
              </emma:interpretation>
              <emma:one-of disjunction-type="recognition" id="oneOf0">
                <emma:interpretation id="interp0" emma:lang="ko-KR" emma:confidence="0">
                  <emma:literal>빼</emma:literal>
                </emma:interpretation>
                <emma:interpretation id="interp1" emma:lang="ko-KR" emma:confidence="0">
                  <emma:literal>몌</emma:literal>
                </emma:interpretation>
                <emma:interpretation id="interp2" emma:lang="ko-KR" emma:confidence="0">
                  <emma:literal>㈓</emma:literal>
                </emma:interpretation>
                <emma:interpretation id="interp3" emma:lang="ko-KR" emma:confidence="0">
                  <emma:literal>㈚</emma:literal>
                </emma:interpretation>
                <emma:interpretation id="interp4" emma:lang="ko-KR" emma:confidence="0">
                  <emma:literal>㈒</emma:literal>
                </emma:interpretation>
              </emma:one-of>
            </emma:emma>
          </inkml:annotationXML>
          <inkml:trace contextRef="#ctx0" brushRef="#br0">43 402 55,'-17'-6'78,"6"-5"-2,2 1-2,5-6-4,1 1-34,3 2-14,8-7-8,0 1-6,5-5-3,2 0-2,4-4 0,0-2-2,4-1 1,-1 0-2,4 2 1,-3 2-1,2 4 1,-6 4 1,2 3 0,-6 8 1,0 5 1,-1 3 1,0 9 1,2 4 1,0 5 0,0 2-1,1 6 0,2 1-1,-1 2-4,-2-5-14,-2-1-62,3 4-3,-6-6-3,0-2-5,-6-6-6</inkml:trace>
          <inkml:trace contextRef="#ctx0" brushRef="#br0" timeOffset="-436.8008">387 657 0,'11'-7'54,"-4"-37"9,-7 44 6,14-14-25,-14 14-3,13-15-3,-9 6-4,-4 1-5,0 8-7,-7-11-6,-6 6-4,-7 3-1,-8 2 0,-4 10 1,-6 7 0,-1 7 1,-6 9 1,1 2-2,4 10-8,9 4-4,11 0 0,11 0 0,9-4 0,18-4 0,15-5 0,13-3 0,6-5 0,8-7 0,-5-6 0,4-2 0,-3-12 0,-3-1 0,-4 0-41,-16-14-42,-2-6-5,-16-6-5,-4-2-5,-11-8-2</inkml:trace>
          <inkml:trace contextRef="#ctx0" brushRef="#br0" timeOffset="904.8015">155 1699 17,'0'0'64,"-9"-17"6,9 17-1,-9-10-2,9 10-27,-10 0-2,4 13-3,2 5-8,0 9-4,0 8-4,3 5-1,-1 4-1,2 3-10,0-2-7,3-1 0,1-9 0,2-4 0,-4-7 0,1-7 0,0-8 0,-3-9 0,0 0 0,0-13 0,0-6 0,0-7 0,-3-9 0,3-4 0,0-3 0,4-2 0,3 1 0,6 2 0,-1 5 0,9 8 0,2 5 0,7 7 0,1 12 0,-1 5 0,3 12 0,0 8 0,0 8 0,-8 7 0,-3 5 0,-9 3 0,-9-1 0,-4-2 0,-13-4 0,-9-5 0,-4-8 0,-4-7 0,-6-3 0,-3-7 0,4-3 0,1-4 0,7 0 0,3-1 0,2-5-10,-30 1-70,67 4-3,-15 1-3,6-8-5,-6 8-3</inkml:trace>
          <inkml:trace contextRef="#ctx0" brushRef="#br0" timeOffset="2059.2036">178 2555 42,'-4'-8'66,"4"1"-1,0 7 2,-6-10-21,6 10-1,-1 11-3,-2 7-5,-1 9-7,1 9-4,-2 11 0,2 4-7,2 10-19,-2-2 0,3 4 0,3-2 0,2-8 0,5-6 0,5-9 0,3-8 0,5-10 0,6-8 0,2-8 0,3-4 0,2 0 0,-2-9 0,-1-2 0,-5-2 0,-5 3 0,-6-1 0,-5 0-21,-5 0-39,-5-2-23,-2 1-1,-6-5-6,1-2-1,-6-5 9</inkml:trace>
          <inkml:trace contextRef="#ctx0" brushRef="#br0" timeOffset="2527.2043">276 2744 20,'-19'15'78,"6"-3"4,9 3-4,4-15-3,12 16-1,15-11-46,3-4-10,10 0-7,1-1-5,2-3-7,4-1-8,-7-5-21,-10 5-43,-5 1 1,-11-2-7,-14 5-4,1-13-3</inkml:trace>
          <inkml:trace contextRef="#ctx0" brushRef="#br0" timeOffset="2355.6041">219 2627 7,'-16'-4'75,"3"2"1,2-2-1,11 4-5,-5-12-1,5 3-36,16 2-12,8 1-7,2 0-5,8 0 0,4 0-1,0 1-1,-1 3-4,-3 2-7,-4 0-15,-7 2-28,-5 6-27,-18-8-2,10 18-7,-13-5-2,-7-3 1</inkml:trace>
          <inkml:trace contextRef="#ctx0" brushRef="#br0" timeOffset="2995.2052">-16 2592 24,'-11'3'72,"1"-2"5,10-1 0,-12 0-2,12 0-24,0-9-15,0 9-7,9-13-10,-1-1-5,8-3-4,-3-6-4,7-1-1,0-2-2,0-3-2,-1 2 0,2 2 0,-2 3-1,2 3 0,-3 4 0,-2 4 0,-1 3 0,-1 3 0,-2 5 0,2 0 1,0 5 0,-2 4 1,4 4-1,-1 3 2,4 3-1,3 2-2,1 0 0,4 3-10,-1-2-39,-1-4-27,4-5-2,-6-5-6,-1-7-4,-3-2-5</inkml:trace>
          <inkml:trace contextRef="#ctx0" brushRef="#br0" timeOffset="1341.602">-19 1706 58,'-13'-7'70,"9"0"0,3-5-1,1-5-2,1-1-38,9-2-3,2 0-12,4-5-3,4 0-1,0 3-1,4 0-3,-2 6 0,2-1 0,-2 3 1,0 2-1,-6 7 0,0 0-1,-4 3 1,-1 2-1,-1 2 0,-1 7-1,1 0 0,2 6-1,2-3-2,3 6-11,2 25-57,-4-26-9,4 1-1,-6-8-4,5 4-9,-7-8 1</inkml:trace>
        </inkml:traceGroup>
      </inkml:traceGroup>
    </inkml:traceGroup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3:58.694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8CE9E94-7723-4945-AB22-E44F3517A8FA}" emma:medium="tactile" emma:mode="ink">
          <msink:context xmlns:msink="http://schemas.microsoft.com/ink/2010/main" type="inkDrawing" rotatedBoundingBox="22447,12435 22602,9630 23458,9677 23302,12482" semanticType="verticalRange" shapeName="Other">
            <msink:sourceLink direction="with" ref="{4122B6A7-D077-4615-BA8D-01BC02CB9C06}"/>
          </msink:context>
        </emma:interpretation>
      </emma:emma>
    </inkml:annotationXML>
    <inkml:trace contextRef="#ctx0" brushRef="#br0">774 43 16,'18'-8'55,"0"-4"4,0 3 4,-5 4-24,-5 0-3,3 4-6,-11 1-5,0 0-4,-11-4-3,-10 4-2,-9 0-3,-9 1-6,-12 2-1,-8 1-1,-13 0-2,1 2 0,-6-2-1,-3 1 0,1-2 1,6 0 0,11 0 1,11-3-1,11 0 1,13 3-1,10-2 0,17-1 0,0 0-1,7 13-1,8-4 0,2 2 0,-5 7 1,0 6 1,-2 7 1,-3 11 1,-6 10 2,-1 15 1,-2 14 1,-5 16 0,2 17-9,-3 10 12,8 18-10,-1 9-2,1 7 0,1 1 0,6 3 0,0-6 0,4-7 0,-1-6 0,-5-14 0,-1-10 0,-2-13 0,-2-11 0,0-12 0,0-12 0,-4-13 0,1-12 0,3-7 0,1-10 0,10-10 0,7-6 0,6-7 0,10-5 0,6-1 0,4 0 0,8 0 0,-1 0 0,3 3 0,-8 2 0,-9 3-57,-3 6-26,-12-7-3,-2-2-5,-20-5-6,9-2 1</inkml:trace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1T00:14:04.653"/>
    </inkml:context>
    <inkml:brush xml:id="br0">
      <inkml:brushProperty name="width" value="0.04667" units="cm"/>
      <inkml:brushProperty name="height" value="0.04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595CE0B-AE8B-4276-986F-DB7A22062522}" emma:medium="tactile" emma:mode="ink">
          <msink:context xmlns:msink="http://schemas.microsoft.com/ink/2010/main" type="inkDrawing" rotatedBoundingBox="25040,9558 25404,12235 24959,12295 24595,9618" semanticType="verticalRange" shapeName="Other">
            <msink:sourceLink direction="with" ref="{4122B6A7-D077-4615-BA8D-01BC02CB9C06}"/>
          </msink:context>
        </emma:interpretation>
      </emma:emma>
    </inkml:annotationXML>
    <inkml:trace contextRef="#ctx0" brushRef="#br0">34 11 33,'-15'-3'54,"5"0"6,-1-3-23,11 6-5,0 0-1,0 0-5,0 0-3,6-2-7,14 3-3,2 4-6,9 1-4,0 3 0,8-1-1,-3 2 0,5-2-1,-10 5-1,-3-5 1,-3 3-1,-5-3 1,-4 2-1,-4-3 0,0 1 0,-12-8 0,15 10 1,-15-10-1,12 11 0,-12-11-1,18 15 2,-10-5 0,5 6 3,-1 10 3,3 6 4,0 13 0,-1 5 3,-1 17 1,-2 6 1,0 20 3,-6 8-19,-1 11 19,2 6-2,-3 1-2,3 8-2,1-1-10,3 0-3,0-7 0,-1-6 0,5-11 0,0-5 0,0-5 0,-2-12 0,-1-5 0,-4-11 0,1-7 0,-4-6 0,-2-8 0,-2-7 0,0-7 0,-3-3 0,0-1 0,-1-11 0,3-4 0,-1 0 0,2 2 0,-1-1 0,0 3 0,-2 0 0,0-5 0,-2 7 0,-1 2 0,-1 1 0,-1-3 0,-5 3 0,1-5 0,-6-2 0,-3 1 0,-3-4 0,-3 0 0,3-1 0,0-3 0,6 4 0,-5-1-35,8-3-49,15-5-3,-13 0-3,13 0-7,-12-22-2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7.2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B068EEF-DCA3-425F-BAF0-D9C22CF2F275}" emma:medium="tactile" emma:mode="ink">
          <msink:context xmlns:msink="http://schemas.microsoft.com/ink/2010/main" type="inkDrawing" rotatedBoundingBox="14205,16435 14423,13515 14961,13555 14743,16475" semanticType="verticalRange" shapeName="Other">
            <msink:sourceLink direction="with" ref="{9D5A9742-C706-4DDA-B608-E9E181D11025}"/>
          </msink:context>
        </emma:interpretation>
      </emma:emma>
    </inkml:annotationXML>
    <inkml:trace contextRef="#ctx0" brushRef="#br0">580 96 0,'10'-3'56,"-10"3"4,5-10 2,1 1 0,-6 9-35,0-12-4,0 12-4,-6-13-2,6 13-7,-15-10-3,3 6-2,-6 0-1,-1 1 0,-4-2-1,-3 2 1,-1-1 1,-1 0 0,-1 3 0,2 1 2,3 0-2,2-1-1,2 1 1,6 0-1,0 0 0,2 0-1,12 0-1,-13 0-1,13 0-1,0 0 0,0 0 0,-9 4 0,9-4 0,0 0-1,-3 14 0,3-14 1,-4 17 0,-2-10 1,3 7 0,-2 3 0,2 11 1,-1 2 0,1 12 1,0 3 2,1 13 0,2 11 2,-3 16-1,-1 11 1,0 10 0,0 11 1,1 8-2,-5 12 0,-2 4-1,4 5 0,2-1-1,0-1 0,-3-5-1,0-1 1,-4-8-2,3-9-2,0-11 4,-5-8-2,1-8-2,0-15 0,1-8 0,-2-9 0,5-9 0,0-9 0,-1-3 0,2-9 0,2-10 0,-2 1 0,1-6 0,4-5 0,-1-3 0,3-9 0,0 12 0,0-12 0,5 8 0,7-6 0,3-1 0,4-1 0,7 0 0,4 0 0,9-3 0,4-1 0,1 2 0,5 2 0,-2 1 0,-1 2 0,2-3-19,-8 8-62,-11-8-1,-3 2-4,-15-5-7,0-13-3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50.5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53AE38E-0536-4D23-85CA-9B997B21DB26}" emma:medium="tactile" emma:mode="ink">
          <msink:context xmlns:msink="http://schemas.microsoft.com/ink/2010/main" type="inkDrawing" rotatedBoundingBox="15726,16488 15848,13547 16349,13568 16227,16509" semanticType="verticalRange" shapeName="Other">
            <msink:sourceLink direction="with" ref="{9D5A9742-C706-4DDA-B608-E9E181D11025}"/>
          </msink:context>
        </emma:interpretation>
      </emma:emma>
    </inkml:annotationXML>
    <inkml:trace contextRef="#ctx0" brushRef="#br0">245 130 42,'-8'-10'54,"3"-1"6,-4 1-1,5-1-30,1 1-2,2-1-2,0 1 0,1 10-4,0-17-1,0 17-4,0-11-1,0 11-3,1-9-2,-1 9-2,10-6-2,2 1-2,2 2-2,5 3-1,2-3 1,6 2-2,1 1 0,5 4 0,1 8 0,0 0 0,-1 2 1,-4 2-1,-3 2 0,-4 3 0,0-1 1,-10 0-1,-2 2 0,-6 0 0,-1 1 1,-3 1-1,0 2 1,0 1-1,0 1 1,-3 6-1,2-1 1,-1 10 2,2 9 1,-1 8 2,-5 12 3,1 11 2,-2 14 3,-3 12 0,1 13-8,-7 5-6,3 8 0,-2 5 0,4-1 0,-2-5 0,3-1 0,4-8 0,4-6 0,1-9 0,1-8 0,0-11 0,0-8 0,0-6 0,0-9 0,-4-9 0,-7-5 0,-4-8 0,-5-13 0,-3-2 0,-8-5 0,1-8 0,-8 1 0,-1-6 0,-2-4 0,6-1 0,-3-3 0,2 3-21,10-1-69,-5-7 0,9 0-4,-1-7-6,9 1 1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1.5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DFD777B-08BA-476E-B435-29266F46FF8D}" emma:medium="tactile" emma:mode="ink">
          <msink:context xmlns:msink="http://schemas.microsoft.com/ink/2010/main" type="inkDrawing" rotatedBoundingBox="11457,15529 11558,13505 11938,13524 11836,15548" semanticType="verticalRange" shapeName="Other">
            <msink:sourceLink direction="with" ref="{8A55CC71-9D2A-4994-9666-4B7C2CB193DE}"/>
          </msink:context>
        </emma:interpretation>
      </emma:emma>
    </inkml:annotationXML>
    <inkml:trace contextRef="#ctx0" brushRef="#br0">1324-28 22,'11'-9'58,"-7"2"6,6-3 3,-10 0-1,26-2-36,-26 3-4,0 9-4,0-15-3,-8 12-3,-2 0-5,-5 3-4,0 0-2,-5 2-2,1 2-1,-2 1 1,1 1-1,-2 0-1,1-1 1,3-2-1,-1 1 0,5-1-1,0 0 1,2-2-1,12-1-1,-12 5 1,12-5-1,-6 8 0,6-8 1,0 9-1,0-9 1,0 12 0,0-2 0,0 2 0,0 1 0,0 6 1,-4 3 0,0 11 2,2 8 2,-3 13 3,3 11 1,-2 17 1,-1 13 1,-2 12 0,0 9-1,-1 7 0,-5 1-3,2 1-7,-1-1 0,1-13 0,3-5 0,1-12 0,3-8 0,1-10 0,3-12 0,0-12 0,0-9 0,3-10 0,1-8 0,-1-8 0,2-3 0,-5-14 0,15 14 0,-4-10 0,4 0 0,5-1 0,3 0 0,3 0 0,5 2 0,2-1 0,0-1 0,-3 2 0,-2-2 0,1 7 0,-6-5-73,-9-5-13,0 0-1,-12-7-7,1-7-6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35.144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5F1684F-082E-444F-BF18-20306D9B3357}" emma:medium="tactile" emma:mode="ink">
          <msink:context xmlns:msink="http://schemas.microsoft.com/ink/2010/main" type="writingRegion" rotatedBoundingBox="10890,13658 10441,17773 9857,17709 10306,13595"/>
        </emma:interpretation>
      </emma:emma>
    </inkml:annotationXML>
    <inkml:traceGroup>
      <inkml:annotationXML>
        <emma:emma xmlns:emma="http://www.w3.org/2003/04/emma" version="1.0">
          <emma:interpretation id="{47A979DC-BD7E-469E-BDB8-9684985BA166}" emma:medium="tactile" emma:mode="ink">
            <msink:context xmlns:msink="http://schemas.microsoft.com/ink/2010/main" type="paragraph" rotatedBoundingBox="10890,13658 10441,17773 9857,17709 10306,135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E9FB8E-AD39-445B-A6F0-B211319EFD45}" emma:medium="tactile" emma:mode="ink">
              <msink:context xmlns:msink="http://schemas.microsoft.com/ink/2010/main" type="line" rotatedBoundingBox="10890,13658 10441,17773 9857,17709 10306,13595">
                <msink:destinationLink direction="with" ref="{E5EEAEF0-8E50-4FC3-94D1-90C70119CE6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FB45FD3-6A59-4135-B99D-B03F244330E9}" emma:medium="tactile" emma:mode="ink">
                <msink:context xmlns:msink="http://schemas.microsoft.com/ink/2010/main" type="inkWord" rotatedBoundingBox="10545,13621 10483,14191 10463,14189 10526,13619"/>
              </emma:interpretation>
              <emma:one-of disjunction-type="recognition" id="oneOf0">
                <emma:interpretation id="interp0" emma:lang="ko-KR" emma:confidence="0">
                  <emma:literal>-</emma:literal>
                </emma:interpretation>
                <emma:interpretation id="interp1" emma:lang="ko-KR" emma:confidence="0">
                  <emma:literal>_</emma:literal>
                </emma:interpretation>
                <emma:interpretation id="interp2" emma:lang="ko-KR" emma:confidence="0">
                  <emma:literal>ㅡ</emma:literal>
                </emma:interpretation>
                <emma:interpretation id="interp3" emma:lang="ko-KR" emma:confidence="0">
                  <emma:literal>一</emma:literal>
                </emma:interpretation>
                <emma:interpretation id="interp4" emma:lang="ko-KR" emma:confidence="0">
                  <emma:literal>…</emma:literal>
                </emma:interpretation>
              </emma:one-of>
            </emma:emma>
          </inkml:annotationXML>
          <inkml:trace contextRef="#ctx0" brushRef="#br0">38 105 16,'3'-15'65,"-2"-1"6,2 1 2,-3-5 0,0 6-32,0 4-2,0 0-7,0 10-7,0-11-8,0 11-2,0 7-3,0 9-3,0 10-1,0 8-2,-3 8-1,1 6-1,-4 9-7,1 3-23,-1 2-50,3-3-2,-6-3-4,5 2-6,-3-11-5</inkml:trace>
        </inkml:traceGroup>
        <inkml:traceGroup>
          <inkml:annotationXML>
            <emma:emma xmlns:emma="http://www.w3.org/2003/04/emma" version="1.0">
              <emma:interpretation id="{4C99D951-C52C-437D-A949-B0CE0BFAB804}" emma:medium="tactile" emma:mode="ink">
                <msink:context xmlns:msink="http://schemas.microsoft.com/ink/2010/main" type="inkWord" rotatedBoundingBox="10498,14714 10636,15169 10253,15284 10115,14830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』</emma:literal>
                </emma:interpretation>
                <emma:interpretation id="interp7" emma:lang="ko-KR" emma:confidence="0">
                  <emma:literal>」</emma:literal>
                </emma:interpretation>
                <emma:interpretation id="interp8" emma:lang="ko-KR" emma:confidence="0">
                  <emma:literal>W</emma:literal>
                </emma:interpretation>
                <emma:interpretation id="interp9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592.8009">-242 1243 61,'-8'-3'73,"8"3"-1,-5-13 0,5 3-27,0 10-11,4-18-2,0 10-9,3-1-8,1 0-4,5 0-4,-1 5-1,3-3-1,0 3-1,3 1-1,1 3-1,-2 0 0,1 7-1,0 2 1,-3 3 0,-7 5 1,-2 5-1,-6 4 1,-8 4 0,-10 3 0,-3 0 0,-4 2 1,-1 0 1,-3 1 1,4-5-1,3-4-3,7-3-2,7-5 0,5-5 0,6-2 0,12-6 0,8-6 0,8 0 0,7-1 0,5-6 0,8 4 0,-4-7 0,-35 5-66,45 4-17,-22-3-1,-4 4-7,-16 0-5,-3 1 5</inkml:trace>
        </inkml:traceGroup>
        <inkml:traceGroup>
          <inkml:annotationXML>
            <emma:emma xmlns:emma="http://www.w3.org/2003/04/emma" version="1.0">
              <emma:interpretation id="{5ECFC736-CDF4-43C1-B442-FE6A9294C3F4}" emma:medium="tactile" emma:mode="ink">
                <msink:context xmlns:msink="http://schemas.microsoft.com/ink/2010/main" type="inkWord" rotatedBoundingBox="10445,15642 10547,16179 10307,16225 10205,15687"/>
              </emma:interpretation>
              <emma:one-of disjunction-type="recognition" id="oneOf2">
                <emma:interpretation id="interp10" emma:lang="ko-KR" emma:confidence="0">
                  <emma:literal>M</emma:literal>
                </emma:interpretation>
                <emma:interpretation id="interp11" emma:lang="ko-KR" emma:confidence="0">
                  <emma:literal>n</emma:literal>
                </emma:interpretation>
                <emma:interpretation id="interp12" emma:lang="ko-KR" emma:confidence="0">
                  <emma:literal>一</emma:literal>
                </emma:interpretation>
                <emma:interpretation id="interp13" emma:lang="ko-KR" emma:confidence="0">
                  <emma:literal>^</emma:literal>
                </emma:interpretation>
                <emma:interpretation id="interp14" emma:lang="ko-KR" emma:confidence="0">
                  <emma:literal>머</emma:literal>
                </emma:interpretation>
              </emma:one-of>
            </emma:emma>
          </inkml:annotationXML>
          <inkml:trace contextRef="#ctx0" brushRef="#br0" timeOffset="1513.2027">-195 2072 7,'-15'0'50,"15"0"6,-15-3 4,15 3-23,-8-5-1,8 5-3,0 0-2,-10-7-2,10 7-2,0 0-3,0 0-7,0 0-4,0 0-4,0 0-3,0 0-1,0 0-2,8-2 0,5 1 0,2 1-1,3 0 2,5 0-1,1 3 1,-2 4 1,0 4-1,-3 1 1,-4 9 0,-5-1 0,-10 6 0,0-2 0,-7 5-2,-5-5-3,-2 1 3,-1-7 0,4-2-1,1-2 0,9-4 0,1-10-2,7 8 0,9-3 0,6 0 0,4 4 0,-1 1 0,0 3 0,-3 3 0,-3 8 0,-15 2 0,-5 0 0,-14 2 0,-6-4 0,-6 3 0,-2-5 0,-3-2 0,2-8 0,8-45-17,6 69 17,4-36 0,12 0-86,-14-8-1,14 8-4,-2-21-6,2 14-3</inkml:trace>
        </inkml:traceGroup>
        <inkml:traceGroup>
          <inkml:annotationXML>
            <emma:emma xmlns:emma="http://www.w3.org/2003/04/emma" version="1.0">
              <emma:interpretation id="{D8EE6E93-FB66-49C5-9559-E8A204FC6978}" emma:medium="tactile" emma:mode="ink">
                <msink:context xmlns:msink="http://schemas.microsoft.com/ink/2010/main" type="inkWord" rotatedBoundingBox="10533,16926 10441,17773 9857,17709 9949,16862"/>
              </emma:interpretation>
              <emma:one-of disjunction-type="recognition" id="oneOf3">
                <emma:interpretation id="interp15" emma:lang="ko-KR" emma:confidence="0">
                  <emma:literal>』</emma:literal>
                </emma:interpretation>
                <emma:interpretation id="interp16" emma:lang="ko-KR" emma:confidence="0">
                  <emma:literal>£</emma:literal>
                </emma:interpretation>
                <emma:interpretation id="interp17" emma:lang="ko-KR" emma:confidence="0">
                  <emma:literal>키</emma:literal>
                </emma:interpretation>
                <emma:interpretation id="interp18" emma:lang="ko-KR" emma:confidence="0">
                  <emma:literal>긴</emma:literal>
                </emma:interpretation>
                <emma:interpretation id="interp19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19359.6338">-468 3487 3,'3'-18'53,"1"8"2,-4-10 5,2 11 2,-2-2-38,0 11-3,0 0-3,0 0 0,0 0 5,-6 12 0,1 15 0,-5 3-4,-1 11-1,-4 11 0,-2 10 0,1 3-4,-2 1-3,3-1-4,0-7-2,2-4-2,2-11-2,6-11 0,2-6 1,0-8-1,3-3 1,0-15 0,0 0 0,4-9-1,3-2 0,1-9-1,2-6-1,2-10-3,2-8-2,4-2-2,-1-5-1,3-2-1,-2-7 0,3 0 0,-3-3 3,1 4 1,-1 4 1,0 0 3,-1 9 2,0 2 0,-3 10 2,0 8 0,0 12 3,1 5 3,2 9 0,-4 18 2,5 11 2,-4 9-1,4 7 0,-2 6 0,1 9-11,-2 6 0,0-6 0,0-1 0,1-5 0,-3-6 0,1-8 0,0-3 0,-2-13 0,4-4 0,-8-8 0,1-2-15,-9-10-22,13 10-45,-13-10-3,7 8-2,-7-8-3,0 0 0</inkml:trace>
          <inkml:trace contextRef="#ctx0" brushRef="#br1" timeOffset="19593.6344">-415 3770 71,'-17'5'78,"8"-4"1,9-1-1,0 0-1,13-6-46,12-2-9,8-1-7,7 3-1,4-1-7,7 2-26,21 2-53,-26-2-4,3 1-5,-12-2-5,2 1-3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34.03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AA80D11-FA5B-4F7B-9AF8-12C319992429}" emma:medium="tactile" emma:mode="ink">
          <msink:context xmlns:msink="http://schemas.microsoft.com/ink/2010/main" type="writingRegion" rotatedBoundingBox="9301,14861 9377,14861 9377,16144 9301,16144"/>
        </emma:interpretation>
      </emma:emma>
    </inkml:annotationXML>
    <inkml:traceGroup>
      <inkml:annotationXML>
        <emma:emma xmlns:emma="http://www.w3.org/2003/04/emma" version="1.0">
          <emma:interpretation id="{9BE9A766-0D81-40D6-B1D8-9192D5AD472C}" emma:medium="tactile" emma:mode="ink">
            <msink:context xmlns:msink="http://schemas.microsoft.com/ink/2010/main" type="paragraph" rotatedBoundingBox="9301,14861 9377,14861 9377,16144 9301,161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6ED335-DA72-40D8-828E-28EB4745CB64}" emma:medium="tactile" emma:mode="ink">
              <msink:context xmlns:msink="http://schemas.microsoft.com/ink/2010/main" type="line" rotatedBoundingBox="9301,14861 9377,14861 9377,16144 9301,16144">
                <msink:destinationLink direction="with" ref="{E5EEAEF0-8E50-4FC3-94D1-90C70119CE6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21F0ED8-026B-44F2-9683-D478C747AA53}" emma:medium="tactile" emma:mode="ink">
                <msink:context xmlns:msink="http://schemas.microsoft.com/ink/2010/main" type="inkWord" rotatedBoundingBox="9292,16143 9319,14860 9388,14862 9361,16144"/>
              </emma:interpretation>
              <emma:one-of disjunction-type="recognition" id="oneOf0">
                <emma:interpretation id="interp0" emma:lang="ko-KR" emma:confidence="0">
                  <emma:literal>!</emma:literal>
                </emma:interpretation>
                <emma:interpretation id="interp1" emma:lang="ko-KR" emma:confidence="0">
                  <emma:literal>ⅰ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:</emma:literal>
                </emma:interpretation>
                <emma:interpretation id="interp4" emma:lang="ko-KR" emma:confidence="0">
                  <emma:literal>Ⅰ</emma:literal>
                </emma:interpretation>
              </emma:one-of>
            </emma:emma>
          </inkml:annotationXML>
          <inkml:trace contextRef="#ctx0" brushRef="#br0">-1148 1298 50,'0'0'73,"7"-18"2,-6 8-1,0 1-24,-1 9-12,0-13-2,0 13-6,0 0-9,-2-12-7,2 12-6,0 0-1,0 0-1,-2 13-1,2 6-1,-3 5 0,2 10-1,-2 10 2,2 6 0,-2 3-2,3 5-3,0-5-8,4 1-27,27-5-42,-26-10-3,1-12-3,-6-8-5,4-3-6</inkml:trace>
          <inkml:trace contextRef="#ctx0" brushRef="#br0" timeOffset="327.6006">-1180 2108 62,'4'30'81,"-1"5"-81,-3-4 85,0 3-4,0 21-2,0-15-29,0 0-24,0-2-7,0-10-10,3 0-11,1-5-32,1-8-42,4-2-1,-9-13-6,9 1-6,-10-7-1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0.07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C1CF71-9ECC-48DE-9719-839EF11AEBE4}" emma:medium="tactile" emma:mode="ink">
          <msink:context xmlns:msink="http://schemas.microsoft.com/ink/2010/main" type="writingRegion" rotatedBoundingBox="17438,15685 25859,15293 25977,17823 17556,18216"/>
        </emma:interpretation>
      </emma:emma>
    </inkml:annotationXML>
    <inkml:traceGroup>
      <inkml:annotationXML>
        <emma:emma xmlns:emma="http://www.w3.org/2003/04/emma" version="1.0">
          <emma:interpretation id="{C7B34155-B791-4BBF-BB2A-B5A9B0DE2114}" emma:medium="tactile" emma:mode="ink">
            <msink:context xmlns:msink="http://schemas.microsoft.com/ink/2010/main" type="paragraph" rotatedBoundingBox="17438,15685 22797,15436 22843,16439 17485,166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9E64B0-BBAC-442E-B79D-7BD017BF9DA1}" emma:medium="tactile" emma:mode="ink">
              <msink:context xmlns:msink="http://schemas.microsoft.com/ink/2010/main" type="line" rotatedBoundingBox="17438,15685 22797,15436 22843,16439 17485,16689"/>
            </emma:interpretation>
          </emma:emma>
        </inkml:annotationXML>
        <inkml:traceGroup>
          <inkml:annotationXML>
            <emma:emma xmlns:emma="http://www.w3.org/2003/04/emma" version="1.0">
              <emma:interpretation id="{6C5857BD-B903-4571-B1F4-AFF413CCFD01}" emma:medium="tactile" emma:mode="ink">
                <msink:context xmlns:msink="http://schemas.microsoft.com/ink/2010/main" type="inkWord" rotatedBoundingBox="17187,16114 18119,15423 18604,16077 17673,16769"/>
              </emma:interpretation>
              <emma:one-of disjunction-type="recognition" id="oneOf0">
                <emma:interpretation id="interp0" emma:lang="ko-KR" emma:confidence="0">
                  <emma:literal>N</emma:literal>
                </emma:interpretation>
                <emma:interpretation id="interp1" emma:lang="ko-KR" emma:confidence="0">
                  <emma:literal>~</emma:literal>
                </emma:interpretation>
                <emma:interpretation id="interp2" emma:lang="ko-KR" emma:confidence="0">
                  <emma:literal>아</emma:literal>
                </emma:interpretation>
                <emma:interpretation id="interp3" emma:lang="ko-KR" emma:confidence="0">
                  <emma:literal>Ⅳ</emma:literal>
                </emma:interpretation>
                <emma:interpretation id="interp4" emma:lang="ko-KR" emma:confidence="0">
                  <emma:literal>ⅳ</emma:literal>
                </emma:interpretation>
              </emma:one-of>
            </emma:emma>
          </inkml:annotationXML>
          <inkml:trace contextRef="#ctx0" brushRef="#br0">18 703 25,'0'0'64,"-13"13"6,13-13 2,-7 21 0,7-10-42,0-1 0,0 1 1,0-1-7,0-1-4,3 1-5,1-1-4,-4-9-2,13-5-1,0-11-1,-1-6-2,3-7 0,1-7-2,0-10 0,1-7-1,-2-2-3,-1-2-1,-2-4 0,-1-1 1,-4 0 1,-2 4-3,2 2 1,-1 8-1,-1 7 0,2 8 0,2 10 1,3 11 1,3 12-1,3 13 2,3 15 1,3 14-1,4 11 3,-2 8 1,6 4 2,1 2 0,1 2 0,4-4-2,-1-7-4,-4-12 0,-1-11 0,-1-8 0,-3-8 0,-3-10 0,-5-9 0,-2-8 0,-3-12 0,-4-5 0,2-7 0,-2-9 0,-1-5 0,-1-9 0,-2 2 0,1-9 0,1 5 0,-4 1 0,-1 5 0,0 4 0,1 7 0,-4 10 0,0 3 0,1 11 0,0 5 0,1 2 0,-3 9 0,8-4 0,-8 4-18,13 1-17,-13-1-14,14 22-31,-9-10-2,5 1-3,-3-3-2</inkml:trace>
        </inkml:traceGroup>
        <inkml:traceGroup>
          <inkml:annotationXML>
            <emma:emma xmlns:emma="http://www.w3.org/2003/04/emma" version="1.0">
              <emma:interpretation id="{5B62FD6B-3CA6-405B-B15A-209F6670457B}" emma:medium="tactile" emma:mode="ink">
                <msink:context xmlns:msink="http://schemas.microsoft.com/ink/2010/main" type="inkWord" rotatedBoundingBox="18501,15960 18906,15929 18935,16309 18530,16339"/>
              </emma:interpretation>
              <emma:one-of disjunction-type="recognition" id="oneOf1">
                <emma:interpretation id="interp5" emma:lang="ko-KR" emma:confidence="0">
                  <emma:literal>O</emma:literal>
                </emma:interpretation>
                <emma:interpretation id="interp6" emma:lang="ko-KR" emma:confidence="0">
                  <emma:literal>0</emma:literal>
                </emma:interpretation>
                <emma:interpretation id="interp7" emma:lang="ko-KR" emma:confidence="0">
                  <emma:literal>o</emma:literal>
                </emma:interpretation>
                <emma:interpretation id="interp8" emma:lang="ko-KR" emma:confidence="0">
                  <emma:literal>ㅇ</emma:literal>
                </emma:interpretation>
                <emma:interpretation id="interp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27.6006">1165 244 22,'-12'38'86,"-10"7"0,4 3-3,0 4-4,4 3 0,14-7-34,4-4-29,15-13-5,14-14-7,13-15-4,4-8 0,2-13 0,-2-12 0,-5-3 0,-9-8 0,-15 1 0,-15 1 0,-10 4 0,-16 6 0,-13 6 0,-5 9 0,-6 4 0,0 8 0,-5 3-13,3 11-25,3 6-43,5 0-1,16 3-4,0-7-4,16 6-1</inkml:trace>
        </inkml:traceGroup>
        <inkml:traceGroup>
          <inkml:annotationXML>
            <emma:emma xmlns:emma="http://www.w3.org/2003/04/emma" version="1.0">
              <emma:interpretation id="{802279CF-B996-41FD-A9C0-3251C912FEDF}" emma:medium="tactile" emma:mode="ink">
                <msink:context xmlns:msink="http://schemas.microsoft.com/ink/2010/main" type="inkWord" rotatedBoundingBox="19393,15594 22797,15436 22843,16439 19439,16597"/>
              </emma:interpretation>
              <emma:one-of disjunction-type="recognition" id="oneOf2">
                <emma:interpretation id="interp10" emma:lang="ko-KR" emma:confidence="0">
                  <emma:literal>와</emma:literal>
                </emma:interpretation>
                <emma:interpretation id="interp11" emma:lang="ko-KR" emma:confidence="0">
                  <emma:literal>다</emma:literal>
                </emma:interpretation>
                <emma:interpretation id="interp12" emma:lang="ko-KR" emma:confidence="0">
                  <emma:literal>의</emma:literal>
                </emma:interpretation>
                <emma:interpretation id="interp13" emma:lang="ko-KR" emma:confidence="0">
                  <emma:literal>아</emma:literal>
                </emma:interpretation>
                <emma:interpretation id="interp14" emma:lang="ko-KR" emma:confidence="0">
                  <emma:literal>인</emma:literal>
                </emma:interpretation>
              </emma:one-of>
            </emma:emma>
          </inkml:annotationXML>
          <inkml:trace contextRef="#ctx0" brushRef="#br0" timeOffset="1216.802">2014 407 65,'-15'5'79,"-2"3"0,3-1-5,1 2-2,3-1-39,7 5-10,3-3-8,13-3-6,9-6-3,7-1-1,12-14-1,4-7 0,9-5-2,4-8 0,0-4 1,-4-5-3,-7 1 0,-9-3-1,-12 3-3,-8 2 0,-16 3-1,-6 6 1,-17 6-1,-7 8-2,-6 6 4,-5 11 3,-2 7 3,1 13 2,-4 12 0,2 11-5,9 8 8,4 2 0,9 4 1,6-2 0,11 1-2,7-6 0,20-7-1,5-13-4,11-6-2,9-12 0,11-12 0,6-5 0,7-17 0,-2-5 0,-2-10 0,-1-7 0,-2-2 0,-8-1-4,-8 5 4,-9 0-7,-11 9 0,-5 4 0,-7 8 2,-4 11 2,-6 5 3,-8 5-1,3 15 1,-2 8 2,2 9 2,2 5 1,8 9 1,5 3 1,6 1 0,8 0-4,5-2-3,9-6 0,2-6 0,4-11 0,1-5 0,-5-11 0,-1-6 0,-6-7 0,-2-10-45,-2-7-36,-12-10-2,0-6-4,-13-8-5,3 0-1</inkml:trace>
        </inkml:traceGroup>
        <inkml:traceGroup>
          <inkml:annotationXML>
            <emma:emma xmlns:emma="http://www.w3.org/2003/04/emma" version="1.0">
              <emma:interpretation id="{5417CBF6-3639-42F1-94DE-8520AA50817F}" emma:medium="tactile" emma:mode="ink">
                <msink:context xmlns:msink="http://schemas.microsoft.com/ink/2010/main" type="inkWord" rotatedBoundingBox="20411,16515 20866,15777 20938,15822 20483,16559"/>
              </emma:interpretation>
              <emma:one-of disjunction-type="recognition" id="oneOf3">
                <emma:interpretation id="interp15" emma:lang="ko-KR" emma:confidence="0">
                  <emma:literal>1</emma:literal>
                </emma:interpretation>
                <emma:interpretation id="interp16" emma:lang="ko-KR" emma:confidence="0">
                  <emma:literal>/</emma:literal>
                </emma:interpretation>
                <emma:interpretation id="interp17" emma:lang="ko-KR" emma:confidence="0">
                  <emma:literal>I</emma:literal>
                </emma:interpretation>
                <emma:interpretation id="interp18" emma:lang="ko-KR" emma:confidence="0">
                  <emma:literal>,</emma:literal>
                </emma:interpretation>
                <emma:interpretation id="interp19" emma:lang="ko-KR" emma:confidence="0">
                  <emma:literal>l</emma:literal>
                </emma:interpretation>
              </emma:one-of>
            </emma:emma>
          </inkml:annotationXML>
          <inkml:trace contextRef="#ctx0" brushRef="#br0" timeOffset="1404.0025">3460 116 73,'-31'11'81,"-3"13"-81,-2 9 81,-8 7-2,0 9-2,0 18-38,-2 5-13,-2 2-8,9 0-9,2-11-6,8 2-16,2 16-32,10-43-31,16-12-2,1-26-6,7 11-4,2-26 0</inkml:trace>
        </inkml:traceGroup>
        <inkml:traceGroup>
          <inkml:annotationXML>
            <emma:emma xmlns:emma="http://www.w3.org/2003/04/emma" version="1.0">
              <emma:interpretation id="{FF24C082-8B20-41C0-BA44-27719A76753F}" emma:medium="tactile" emma:mode="ink">
                <msink:context xmlns:msink="http://schemas.microsoft.com/ink/2010/main" type="inkWord" rotatedBoundingBox="21043,16231 21313,15701 21801,15949 21530,16480"/>
              </emma:interpretation>
              <emma:one-of disjunction-type="recognition" id="oneOf4">
                <emma:interpretation id="interp20" emma:lang="ko-KR" emma:confidence="0">
                  <emma:literal>a</emma:literal>
                </emma:interpretation>
                <emma:interpretation id="interp21" emma:lang="ko-KR" emma:confidence="0">
                  <emma:literal>요</emma:literal>
                </emma:interpretation>
                <emma:interpretation id="interp22" emma:lang="ko-KR" emma:confidence="0">
                  <emma:literal>u</emma:literal>
                </emma:interpretation>
                <emma:interpretation id="interp23" emma:lang="ko-KR" emma:confidence="0">
                  <emma:literal>Q</emma:literal>
                </emma:interpretation>
                <emma:interpretation id="interp24" emma:lang="ko-KR" emma:confidence="0">
                  <emma:literal>“</emma:literal>
                </emma:interpretation>
              </emma:one-of>
            </emma:emma>
          </inkml:annotationXML>
          <inkml:trace contextRef="#ctx0" brushRef="#br0" timeOffset="2106.0037">3968 278 0,'8'-26'45,"-5"-4"-45,0 2 49,-3-2 4,-3-1-21,-2 3-2,-8 1 1,1 6-1,-9 6 2,3 13 2,-14 3 1,4 21-1,-7 11-34,-4 11 31,4 9-6,-1 6-2,8 5-3,1-2-13,13-4-7,3-8 0,11-11 0,8-11 0,9-12 0,9-8 0,4-8 0,5-11 0,2-8 0,0-8 0,-1-7 0,-4-6 0,-2-2 0,-8-4 0,-4 2 0,-7 6 0,-6 3-9,0 8 2,-5 10 1,0 17 6,-9 0-1,2 9 4,2 13 2,1 4-1,1 7 0,3-1 0,3 2-1,5-6-3,6 0 0,4-2 0,4-4-4,0-3-25,5-10-48,9 1-3,-4-8-3,4 0-7,-5-6-2</inkml:trace>
        </inkml:traceGroup>
        <inkml:traceGroup>
          <inkml:annotationXML>
            <emma:emma xmlns:emma="http://www.w3.org/2003/04/emma" version="1.0">
              <emma:interpretation id="{314ED836-3FC8-4FC4-851A-FF052C74BC34}" emma:medium="tactile" emma:mode="ink">
                <msink:context xmlns:msink="http://schemas.microsoft.com/ink/2010/main" type="inkWord" rotatedBoundingBox="21620,15918 22628,15363 22999,16037 21991,16592"/>
              </emma:interpretation>
              <emma:one-of disjunction-type="recognition" id="oneOf5">
                <emma:interpretation id="interp25" emma:lang="ko-KR" emma:confidence="0">
                  <emma:literal>여</emma:literal>
                </emma:interpretation>
                <emma:interpretation id="interp26" emma:lang="ko-KR" emma:confidence="0">
                  <emma:literal>난</emma:literal>
                </emma:interpretation>
                <emma:interpretation id="interp27" emma:lang="ko-KR" emma:confidence="0">
                  <emma:literal>나</emma:literal>
                </emma:interpretation>
                <emma:interpretation id="interp28" emma:lang="ko-KR" emma:confidence="0">
                  <emma:literal>d</emma:literal>
                </emma:interpretation>
                <emma:interpretation id="interp2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2574.0045">4562 166 25,'-7'-7'84,"-15"18"-84,-8 11 89,-6 6-2,-27 4-7,28 13 2,6-2-48,2 4-10,13-6-18,8-8-6,9-2 0,15-11 0,9-5 0,15-10 0,6-5 0,9-11 0,3-9 0,5-10 0,-3-11 0,-3-5 0,-1-11 0,-7-6 0,-8-11-19,-5 2-3,-11-4 2,-4 6 4,-11 4 5,1 8 6,-12 8 5,1 18 12,-4 11 4,2 21 2,-12 2 0,2 23-1,2 12-5,-2 13-12,6 12 0,1 6 0,3 8 0,2-8 0,12 5 0,3-6 0,10-8 0,3-12 0,6-6 0,1-14 0,4-8 0,3-5-58,-8-14-27,-1-11-4,-16-10-4,-1-7-5</inkml:trace>
          <inkml:trace contextRef="#ctx0" brushRef="#br0" timeOffset="2745.6047">4692 57 68,'-31'4'80,"22"-4"-4,9 0-3,30-5-4,15-7 3,28-2-72,0 2-3,7 3-23,29 4-43,-34-1-2,3 2-4,-19-3-4,-2 5-3</inkml:trace>
        </inkml:traceGroup>
      </inkml:traceGroup>
    </inkml:traceGroup>
    <inkml:traceGroup>
      <inkml:annotationXML>
        <emma:emma xmlns:emma="http://www.w3.org/2003/04/emma" version="1.0">
          <emma:interpretation id="{D222EECE-836C-419D-83F4-2AEFF1580250}" emma:medium="tactile" emma:mode="ink">
            <msink:context xmlns:msink="http://schemas.microsoft.com/ink/2010/main" type="paragraph" rotatedBoundingBox="20877,16392 25897,16130 25985,17822 20965,180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E52EAFC-7874-4466-AEDF-5B7879456CB7}" emma:medium="tactile" emma:mode="ink">
              <msink:context xmlns:msink="http://schemas.microsoft.com/ink/2010/main" type="line" rotatedBoundingBox="20877,16392 25897,16130 25985,17822 20965,18083"/>
            </emma:interpretation>
          </emma:emma>
        </inkml:annotationXML>
        <inkml:traceGroup>
          <inkml:annotationXML>
            <emma:emma xmlns:emma="http://www.w3.org/2003/04/emma" version="1.0">
              <emma:interpretation id="{614D60BE-2F4A-495E-A91C-C065F61A596B}" emma:medium="tactile" emma:mode="ink">
                <msink:context xmlns:msink="http://schemas.microsoft.com/ink/2010/main" type="inkWord" rotatedBoundingBox="20900,17686 21068,16879 21536,16976 21368,17783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8</emma:literal>
                </emma:interpretation>
                <emma:interpretation id="interp33" emma:lang="ko-KR" emma:confidence="0">
                  <emma:literal>j</emma:literal>
                </emma:interpretation>
                <emma:interpretation id="interp34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3525.6062">3805 1313 44,'13'-11'51,"1"-7"1,-2 4 1,3 3-34,-8-1-2,-4 5 0,-3 7-3,-6-10 0,-9 7 1,-6 3 0,-6 3-2,-6 6-3,-3 0-2,-5 4 0,5 4-1,0-1-1,8 3-1,1 4-2,17-4 0,6 10 0,12-3 1,23 3 1,5 0 0,12 5 1,5-1 2,4 0 2,-3 1 1,-3 1 1,-15 4-1,-14 0 1,-14 3 1,-12-4-1,-18-2-1,-11 1-1,-10-5-6,-8-3-4,-4-7 0,2-2 0,1-7 0,2-5 0,10-3 0,6-5 0,11-2-10,3-13-36,13 1-36,9-8-2,10-9-5,12 1-4,-2-7-2</inkml:trace>
        </inkml:traceGroup>
        <inkml:traceGroup>
          <inkml:annotationXML>
            <emma:emma xmlns:emma="http://www.w3.org/2003/04/emma" version="1.0">
              <emma:interpretation id="{FAFCA17F-04E1-4C0D-8846-97E43799EE09}" emma:medium="tactile" emma:mode="ink">
                <msink:context xmlns:msink="http://schemas.microsoft.com/ink/2010/main" type="inkWord" rotatedBoundingBox="21595,17325 21938,17007 22162,17248 21818,17566"/>
              </emma:interpretation>
              <emma:one-of disjunction-type="recognition" id="oneOf7">
                <emma:interpretation id="interp35" emma:lang="ko-KR" emma:confidence="0">
                  <emma:literal>o</emma:literal>
                </emma:interpretation>
                <emma:interpretation id="interp36" emma:lang="ko-KR" emma:confidence="0">
                  <emma:literal>0</emma:literal>
                </emma:interpretation>
                <emma:interpretation id="interp37" emma:lang="ko-KR" emma:confidence="0">
                  <emma:literal>O</emma:literal>
                </emma:interpretation>
                <emma:interpretation id="interp38" emma:lang="ko-KR" emma:confidence="0">
                  <emma:literal>ㅇ</emma:literal>
                </emma:interpretation>
                <emma:interpretation id="interp39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3868.8068">4335 1418 67,'6'23'79,"-6"5"2,-15 9-3,-3 7-32,-2 7-2,2-4-6,3 0-11,8-5-8,10-15-6,19-9-4,13-14-3,11-9-2,8-18-4,2-7 0,-2-7 0,-4-4 0,-15-2 0,-13 2 0,-13 2 0,-11 8 0,-14 4 0,-9 10 0,-11 4 0,-2 11 0,-7 2-32,1 9-50,7 4-2,4-3-2,10 2-6,7-10-1</inkml:trace>
        </inkml:traceGroup>
        <inkml:traceGroup>
          <inkml:annotationXML>
            <emma:emma xmlns:emma="http://www.w3.org/2003/04/emma" version="1.0">
              <emma:interpretation id="{4A4DFF6F-A84F-426D-B910-F6B3582BCC12}" emma:medium="tactile" emma:mode="ink">
                <msink:context xmlns:msink="http://schemas.microsoft.com/ink/2010/main" type="inkWord" rotatedBoundingBox="22371,16795 22454,17604 22405,17609 22322,16800"/>
              </emma:interpretation>
              <emma:one-of disjunction-type="recognition" id="oneOf8">
                <emma:interpretation id="interp40" emma:lang="ko-KR" emma:confidence="0">
                  <emma:literal>l</emma:literal>
                </emma:interpretation>
                <emma:interpretation id="interp41" emma:lang="ko-KR" emma:confidence="0">
                  <emma:literal>1</emma:literal>
                </emma:interpretation>
                <emma:interpretation id="interp42" emma:lang="ko-KR" emma:confidence="0">
                  <emma:literal>I</emma:literal>
                </emma:interpretation>
                <emma:interpretation id="interp43" emma:lang="ko-KR" emma:confidence="0">
                  <emma:literal>Ⅰ</emma:literal>
                </emma:interpretation>
                <emma:interpretation id="interp4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4290.0075">4858 1093 30,'0'0'66,"0"0"8,0 7 2,4 16-3,1 5-36,1 13-2,0 11-6,-1 8-1,-2 7-5,1 0-7,-1 2-4,4-1-3,-4-3-6,1-6-3,0-10 0,3-5 0,-3-9 0,2-4 0,-4-13-16,4-5-32,-2-1-34,-4-12 0,11 0-6,-5-16-5,9-8 2</inkml:trace>
        </inkml:traceGroup>
        <inkml:traceGroup>
          <inkml:annotationXML>
            <emma:emma xmlns:emma="http://www.w3.org/2003/04/emma" version="1.0">
              <emma:interpretation id="{5CEA9299-FAF1-474B-9D47-14769D18D3D4}" emma:medium="tactile" emma:mode="ink">
                <msink:context xmlns:msink="http://schemas.microsoft.com/ink/2010/main" type="inkWord" rotatedBoundingBox="22561,17230 23502,16710 23848,17336 22907,17856"/>
              </emma:interpretation>
              <emma:one-of disjunction-type="recognition" id="oneOf9">
                <emma:interpretation id="interp45" emma:lang="ko-KR" emma:confidence="0">
                  <emma:literal>여</emma:literal>
                </emma:interpretation>
                <emma:interpretation id="interp46" emma:lang="ko-KR" emma:confidence="0">
                  <emma:literal>₩</emma:literal>
                </emma:interpretation>
                <emma:interpretation id="interp47" emma:lang="ko-KR" emma:confidence="0">
                  <emma:literal>남</emma:literal>
                </emma:interpretation>
                <emma:interpretation id="interp48" emma:lang="ko-KR" emma:confidence="0">
                  <emma:literal>나</emma:literal>
                </emma:interpretation>
                <emma:interpretation id="interp4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4914.0086">5206 1535 61,'0'18'80,"-3"3"-1,-3 6-3,1-1-1,3 5-46,2-2-2,5 1-8,3-6-6,7-5-5,3-8-1,5-5-2,2-6-1,1-6-1,3-5-1,-4-6-1,0-3 0,-4 1-1,-6-1 0,-3 4-1,-2 2-1,-10 14 1,0 0 1,8 0 1,-8 9 0,3 9 1,2 3 0,6-2 2,3 3 0,5-6 0,6-4-2,5-8 1,6-4-1,6-6-2,-1-12 0,4 0 0,0-9 0,0-5 0,-6-9 0,-4-4 0,-7-4-10,-2-9-4,-4-6 0,-7-2 0,-1-1 1,-8 0 5,-2 10 2,-4 4 7,0 12 5,-8 15 5,-3 16 3,-2 13 2,-1 18 0,2 16-1,1 6-15,7 15 0,1 8 0,2 5 0,1 2 0,4-3 0,5-1 0,0-3 0,3-7 0,1-12 0,0-9 0,5-7 0,-5-12-30,2-12-32,1-7-24,-6-16-2,-2-5-5,-8-12-1</inkml:trace>
          <inkml:trace contextRef="#ctx0" brushRef="#br0" timeOffset="5101.209">5616 1454 55,'-37'-1'83,"14"0"-1,23 1-5,0-12-3,22 3 0,19 0-65,9 0-1,10-1-2,11-2-1,2 6-5,-5-8-18,0 7-53,-2 5-5,-8 0-3,-7 2-7,-14 0-2</inkml:trace>
        </inkml:traceGroup>
        <inkml:traceGroup>
          <inkml:annotationXML>
            <emma:emma xmlns:emma="http://www.w3.org/2003/04/emma" version="1.0">
              <emma:interpretation id="{BBAC26FB-0008-49BF-A9AC-690D81FB1B76}" emma:medium="tactile" emma:mode="ink">
                <msink:context xmlns:msink="http://schemas.microsoft.com/ink/2010/main" type="inkWord" rotatedBoundingBox="23883,16782 23978,17470 23869,17485 23774,16797"/>
              </emma:interpretation>
              <emma:one-of disjunction-type="recognition" id="oneOf10">
                <emma:interpretation id="interp50" emma:lang="ko-KR" emma:confidence="0">
                  <emma:literal>i</emma:literal>
                </emma:interpretation>
                <emma:interpretation id="interp51" emma:lang="ko-KR" emma:confidence="0">
                  <emma:literal>ⅰ</emma:literal>
                </emma:interpretation>
                <emma:interpretation id="interp52" emma:lang="ko-KR" emma:confidence="0">
                  <emma:literal>j</emma:literal>
                </emma:interpretation>
                <emma:interpretation id="interp53" emma:lang="ko-KR" emma:confidence="0">
                  <emma:literal>!</emma:literal>
                </emma:interpretation>
                <emma:interpretation id="interp54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5319.6093">6378 1408 51,'2'15'89,"-2"8"-4,0 2-2,-2 2-2,0 5-3,30-1-61,-52 6-5,22 1-3,2 0-3,3-6-6,1-4 0,4-11-8,3-3-21,29-8-49,-29-6-3,5-10-3,-7-14-6,4-2-5</inkml:trace>
          <inkml:trace contextRef="#ctx0" brushRef="#br0" timeOffset="5460.0096">6378 1161 55,'-11'-21'81,"-3"1"-5,5 8-14,-1 3-25,2 0-37,8 9-67,-8-1-7,8 1-7,0 7-1</inkml:trace>
        </inkml:traceGroup>
        <inkml:traceGroup>
          <inkml:annotationXML>
            <emma:emma xmlns:emma="http://www.w3.org/2003/04/emma" version="1.0">
              <emma:interpretation id="{DDB0E59B-751A-47DC-8864-6915FADFF869}" emma:medium="tactile" emma:mode="ink">
                <msink:context xmlns:msink="http://schemas.microsoft.com/ink/2010/main" type="inkWord" rotatedBoundingBox="24253,17027 25368,17233 25298,17611 24182,17405"/>
              </emma:interpretation>
              <emma:one-of disjunction-type="recognition" id="oneOf11">
                <emma:interpretation id="interp55" emma:lang="ko-KR" emma:confidence="0">
                  <emma:literal>a</emma:literal>
                </emma:interpretation>
                <emma:interpretation id="interp56" emma:lang="ko-KR" emma:confidence="0">
                  <emma:literal>안</emma:literal>
                </emma:interpretation>
                <emma:interpretation id="interp57" emma:lang="ko-KR" emma:confidence="0">
                  <emma:literal>억</emma:literal>
                </emma:interpretation>
                <emma:interpretation id="interp58" emma:lang="ko-KR" emma:confidence="0">
                  <emma:literal>언</emma:literal>
                </emma:interpretation>
                <emma:interpretation id="interp59" emma:lang="ko-KR" emma:confidence="0">
                  <emma:literal>애</emma:literal>
                </emma:interpretation>
              </emma:one-of>
            </emma:emma>
          </inkml:annotationXML>
          <inkml:trace contextRef="#ctx0" brushRef="#br0" timeOffset="6255.611">6895 1411 29,'0'0'75,"0"0"6,-11 7-1,-10 6-2,-5 8-35,3 8-7,-6 8-6,5-1-9,0 2-6,8-3-4,8-6-4,8-3-2,15-9-5,9-8 0,6-6 0,5-4 0,2-10 0,-1-6 0,-6-2 0,-5-6 0,-9-1 0,-9-1 0,-7-4 0,-1 2 0,-9 0 0,-4 1 0,1 1 0,3 3 0,6 4 0,5 4 0,7 2 0,12 7 0,6 7 0,10 4 0,2 10 0,4 2 0,-4 10 0,-5 5 0,-2 1 0,-11 8 0,-6-4 0,-10 1 0,-4-1 0,0-4 0,-8-2 0,2-9 0,2-5 0,4-16 0,0 0 0,6 0 0,6-15 0,6-6 0,4-8 0,7-2 0,1-2 0,5-2 0,-2 7 0,-1 4 0,-2 11 0,-4 6 0,-2 7 0,-9 12 0,-3 8 0,-4 7 0,-2 3 0,-1 6 0,0-2 0,3 2 0,1-5 0,9-4 0,2-7 0,10-6-23,2-4-59,6-10-3,6-5-4,0-13-5,6-4 0</inkml:trace>
        </inkml:traceGroup>
        <inkml:traceGroup>
          <inkml:annotationXML>
            <emma:emma xmlns:emma="http://www.w3.org/2003/04/emma" version="1.0">
              <emma:interpretation id="{D90F78BD-BEB5-413C-99E3-C693D4BC3415}" emma:medium="tactile" emma:mode="ink">
                <msink:context xmlns:msink="http://schemas.microsoft.com/ink/2010/main" type="inkWord" rotatedBoundingBox="25630,16144 25897,16130 25985,17822 25719,17836"/>
              </emma:interpretation>
              <emma:one-of disjunction-type="recognition" id="oneOf12">
                <emma:interpretation id="interp60" emma:lang="ko-KR" emma:confidence="0">
                  <emma:literal>l</emma:literal>
                </emma:interpretation>
                <emma:interpretation id="interp61" emma:lang="ko-KR" emma:confidence="0">
                  <emma:literal>!</emma:literal>
                </emma:interpretation>
                <emma:interpretation id="interp62" emma:lang="ko-KR" emma:confidence="0">
                  <emma:literal>Ⅰ</emma:literal>
                </emma:interpretation>
                <emma:interpretation id="interp63" emma:lang="ko-KR" emma:confidence="0">
                  <emma:literal>1</emma:literal>
                </emma:interpretation>
                <emma:interpretation id="interp64" emma:lang="ko-KR" emma:confidence="0">
                  <emma:literal>I</emma:literal>
                </emma:interpretation>
              </emma:one-of>
            </emma:emma>
          </inkml:annotationXML>
          <inkml:trace contextRef="#ctx0" brushRef="#br0" timeOffset="6770.4119">8272 2044 87,'-13'33'92,"1"-9"-6,9-4-19,0-11-66,3-9 0,38-9-81,-38-8-9,1-4-3</inkml:trace>
          <inkml:trace contextRef="#ctx0" brushRef="#br0" timeOffset="6598.8116">8330 462 5,'1'-14'69,"0"1"3,8 7 3,-9 6 1,15 11 0,21 11-43,-25 19-5,4 11-4,-8 13 0,1 8-2,-5 11-15,-3-2-7,0 3 0,-6-2 0,1-4 0,-5-13 0,2 1-73,6-7-11,-2-18-3,4-1-6,0-13-6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49:19.78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D7F8C71-6F30-48C1-BD40-D212D511B9D0}" emma:medium="tactile" emma:mode="ink">
          <msink:context xmlns:msink="http://schemas.microsoft.com/ink/2010/main" type="writingRegion" rotatedBoundingBox="16233,1946 19140,1655 19233,2583 16327,2875"/>
        </emma:interpretation>
      </emma:emma>
    </inkml:annotationXML>
    <inkml:traceGroup>
      <inkml:annotationXML>
        <emma:emma xmlns:emma="http://www.w3.org/2003/04/emma" version="1.0">
          <emma:interpretation id="{A5A81C65-D7ED-4574-8687-FC24BFC3C9BF}" emma:medium="tactile" emma:mode="ink">
            <msink:context xmlns:msink="http://schemas.microsoft.com/ink/2010/main" type="paragraph" rotatedBoundingBox="16233,1946 19140,1655 19233,2583 16327,28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6F3A55-0FD6-41D2-AC72-D6A671C13A74}" emma:medium="tactile" emma:mode="ink">
              <msink:context xmlns:msink="http://schemas.microsoft.com/ink/2010/main" type="line" rotatedBoundingBox="16233,1946 19140,1655 19233,2583 16327,2875"/>
            </emma:interpretation>
          </emma:emma>
        </inkml:annotationXML>
        <inkml:traceGroup>
          <inkml:annotationXML>
            <emma:emma xmlns:emma="http://www.w3.org/2003/04/emma" version="1.0">
              <emma:interpretation id="{38451082-D736-4AC0-956B-6D8EBD5BF762}" emma:medium="tactile" emma:mode="ink">
                <msink:context xmlns:msink="http://schemas.microsoft.com/ink/2010/main" type="inkWord" rotatedBoundingBox="16241,2024 16779,1970 16851,2691 16313,2744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여</emma:literal>
                </emma:interpretation>
                <emma:interpretation id="interp2" emma:lang="ko-KR" emma:confidence="0">
                  <emma:literal>^</emma:literal>
                </emma:interpretation>
                <emma:interpretation id="interp3" emma:lang="ko-KR" emma:confidence="0">
                  <emma:literal>어</emma:literal>
                </emma:interpretation>
                <emma:interpretation id="interp4" emma:lang="ko-KR" emma:confidence="0">
                  <emma:literal>凡</emma:literal>
                </emma:interpretation>
              </emma:one-of>
            </emma:emma>
          </inkml:annotationXML>
          <inkml:trace contextRef="#ctx0" brushRef="#br0">-2804-579 57,'-5'9'76,"1"3"-2,4-12 3,-8 12 0,8-12-34,0 0-12,0 0-3,0 0-6,0-8-5,0-5-8,0-8-9,4 1 0,2-14 0,2 6 0,2-12 0,5-8 0,3-5 0,0-6 0,5 4 0,2 0 0,-2 0 0,6-5 0,-1 11 0,0 8-2,-5 4-1,-2 10 1,-3 2-1,0 5 0,-3 9 1,-3 8 0,-2 3 0,-2 5 1,4 18 2,-7 4 0,7 9 2,-7 3 1,7 8 0,-7 3 0,6 1-1,-7-7-3,4-5 0,1-1 0,-2-7 0,2-1 0,-2-8 0,0-5 0,0-1 0,-1-5 0,-1 1 0,-5-12 0,4 14 0,-4-14 0,0 0 0,8 13 0,-8-13 0,0 0 0,6 8 0,-6-8-8,0 0-29,12 4-43,-12-4-3,0 0-1,2-11-5,-2 11 0</inkml:trace>
          <inkml:trace contextRef="#ctx0" brushRef="#br0" timeOffset="312.0006">-2629-931 19,'-21'0'77,"5"-1"0,0 1-4,8 0-1,8 0 0,-18-1-44,24 1-12,7 0-1,3 0-2,6 4-1,3-2 1,3-1-2,0 2-3,0-3-3,-4 0-5,-1 5 0,-4-5 0,-4 2 0,-7-2-9,-8 0-23,11 0-46,-11 0-3,0 0-3,7-9-6,0 1-2</inkml:trace>
        </inkml:traceGroup>
        <inkml:traceGroup>
          <inkml:annotationXML>
            <emma:emma xmlns:emma="http://www.w3.org/2003/04/emma" version="1.0">
              <emma:interpretation id="{00BE8220-40BF-4BF3-8AA4-FAAC00714CC8}" emma:medium="tactile" emma:mode="ink">
                <msink:context xmlns:msink="http://schemas.microsoft.com/ink/2010/main" type="inkWord" rotatedBoundingBox="16905,1890 17243,1856 17329,2709 16990,2743"/>
              </emma:interpretation>
              <emma:one-of disjunction-type="recognition" id="oneOf1">
                <emma:interpretation id="interp5" emma:lang="ko-KR" emma:confidence="0">
                  <emma:literal>)</emma:literal>
                </emma:interpretation>
                <emma:interpretation id="interp6" emma:lang="ko-KR" emma:confidence="0">
                  <emma:literal>]</emma:literal>
                </emma:interpretation>
                <emma:interpretation id="interp7" emma:lang="ko-KR" emma:confidence="0">
                  <emma:literal>J</emma:literal>
                </emma:interpretation>
                <emma:interpretation id="interp8" emma:lang="ko-KR" emma:confidence="0">
                  <emma:literal>〕</emma:literal>
                </emma:interpretation>
                <emma:interpretation id="interp9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780.0014">-2105-1404 27,'0'0'64,"-8"-8"0,8 8-4,0 0 0,8 0-34,-1 7-9,5 5 0,3 8-5,7 18 6,10 5 2,-3 10 0,5 4 1,-5 4-3,2 2-3,-8 2-1,1-4-1,-13-13-4,-9-4-1,-2-7 0,-5 0-8,-6-2 0,-8-4 0,-5-3 0,-3-2 0,-2 0 0,-2-9 0,2 2 0,2-8 0,1-2 0,8 1 0,2-9-16,-33-1-64,49 0-3,4-15-3,12-2-3,-2-7-4</inkml:trace>
        </inkml:traceGroup>
        <inkml:traceGroup>
          <inkml:annotationXML>
            <emma:emma xmlns:emma="http://www.w3.org/2003/04/emma" version="1.0">
              <emma:interpretation id="{80D6E5E2-4F12-4C82-95BE-46C7DDB3048E}" emma:medium="tactile" emma:mode="ink">
                <msink:context xmlns:msink="http://schemas.microsoft.com/ink/2010/main" type="inkWord" rotatedBoundingBox="17359,1833 19140,1655 19233,2583 17452,2762"/>
              </emma:interpretation>
              <emma:one-of disjunction-type="recognition" id="oneOf2">
                <emma:interpretation id="interp10" emma:lang="ko-KR" emma:confidence="0">
                  <emma:literal>페</emma:literal>
                </emma:interpretation>
                <emma:interpretation id="interp11" emma:lang="ko-KR" emma:confidence="0">
                  <emma:literal>빠</emma:literal>
                </emma:interpretation>
                <emma:interpretation id="interp12" emma:lang="ko-KR" emma:confidence="0">
                  <emma:literal>폐</emma:literal>
                </emma:interpretation>
                <emma:interpretation id="interp13" emma:lang="ko-KR" emma:confidence="0">
                  <emma:literal>싸</emma:literal>
                </emma:interpretation>
                <emma:interpretation id="interp14" emma:lang="ko-KR" emma:confidence="0">
                  <emma:literal>弁</emma:literal>
                </emma:interpretation>
              </emma:one-of>
            </emma:emma>
          </inkml:annotationXML>
          <inkml:trace contextRef="#ctx0" brushRef="#br0" timeOffset="1762.8031">-1297-1505 61,'10'1'65,"-10"-1"-2,5 9 4,-5-9 2,0 19-48,3 1-5,0 2 5,-1 4 0,0 3 1,-2 8 2,1 2-6,-1-4-3,1-1-3,-1-4-3,0-5-2,0-6-7,3-2 0,-3-17 0,3 8 0,-3-8 0,0 0-42,8-2-36,-8 2-5,9-16-3,-7 3-6,8 3-5</inkml:trace>
          <inkml:trace contextRef="#ctx0" brushRef="#br0" timeOffset="4446.0076">-915-1169 26,'0'0'41,"0"-14"2,0 14-29,-1-11-4,1 11-1,0 0 0,-11 0 3,11 0 4,-11 17 6,4 0 5,0 6 4,-1 12 4,-3 5-1,-2 7-1,-2 3 0,1 1-6,-1 2-6,0-10-5,1-2-4,3-6-5,6-4 0,-1-8-3,5-5 0,-1 0-1,2-18 2,0 14 1,0-14-2,0 0-4,0 0 0,0-12 0,0-3 0,3-5 0,1-2 0,0-8 0,6-4 0,1-3 0,2-10 0,-1 4 0,3-4 0,-2 0 0,2 1 0,1-4 0,-1 9 0,3-2 0,2 6 0,0 7-5,2 2 0,3 6 0,-1 3 1,0 9 0,0 0-1,1 10 1,-2 4-1,-1 7 5,-1 13-2,5 14 2,-11 0 1,3 19 1,-8 1 1,2 11 2,-8-4 1,5 3 0,-8-13-1,-1-6-1,0-1 0,0-17-1,0-2-3,3-13 0,2-2 0,-5-14 0,7 13 0,-7-13 0,11 0 0,-11 0 0,0 0 0,0 0-15,3-7-33,-3 7-32,10-14-2,-10 1-4,1 3-5,-2-6 1</inkml:trace>
          <inkml:trace contextRef="#ctx0" brushRef="#br0" timeOffset="4789.2085">-993-868 50,'-18'-4'79,"1"-2"1,8 1-5,0-4-3,9-22-24,0 31-26,11-7-5,4-1-7,6 5-2,8-3-1,6 0-1,0 1 0,7 3 0,1-2-1,-6 1-2,-4-1 0,-6 1 0,-4 2-3,-8 1-2,-4 0-2,-11 0-6,0 0-11,0 0-23,23 0-34,-28-9-3,5 9-2,-15-14-4,15 14 2</inkml:trace>
          <inkml:trace contextRef="#ctx0" brushRef="#br0" timeOffset="5616.0099">-524-1302 18,'-17'-9'69,"17"9"6,-18-13-1,18 13 0,33-4-36,-33 4-8,17 6-4,-5-4-6,7 1-5,1 0-4,6 0-2,4-3-2,8 4 0,2-4 0,2 0-1,5 0 0,-3 0 0,2-1-1,-5 1-1,-2 0 0,-8 0-4,-4 0 0,-7 0 0,-4 0 0,-7 0 0,-9 0 0,0 0-14,0 0-19,0 0-46,-4 7-2,4-7-4,-16 1-5,7 2-2</inkml:trace>
          <inkml:trace contextRef="#ctx0" brushRef="#br0" timeOffset="5226.0092">-289-1289 23,'9'-18'62,"-9"18"1,7-11-5,-7 11 1,0 0-39,8 7-2,-3 3-3,-2 6 0,1 14 1,4-3 4,-2 5 0,1-3-2,-3 6-2,2-8-3,-4 0-2,5-6-3,-5-12-4,0 0 0,-2-9 1,0 8-2,0-8-4,0 0-10,0 0-18,-1-19-20,1 19-26,-6-18-4,6 9-7,-2-8-1</inkml:trace>
          <inkml:trace contextRef="#ctx0" brushRef="#br0" timeOffset="1404.0025">-1738-1319 65,'0'0'79,"-14"-10"1,14 10-1,-11-3-3,11 3-42,0 0-8,0 0-6,0 0-7,0 0-2,0 0-3,0 0-3,8 0-1,2 1 0,4 2-1,1 0 1,5 0-4,2-1 0,3-1 0,3-1 0,-1 0 0,0 0 0,-5 0 0,-2 0 0,-2-1 0,-3-1 0,-5 1 0,-10 1 0,10 0 0,-10 0 0,0 0 0,0 0-22,0 0-26,0 0-34,0 0 0,-4-5-8,4 5-2,0 0 3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45:31.272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9C4509F-AC62-408C-8256-C7C35FBB0D7F}" emma:medium="tactile" emma:mode="ink">
          <msink:context xmlns:msink="http://schemas.microsoft.com/ink/2010/main" type="writingRegion" rotatedBoundingBox="11567,478 24978,311 25030,4463 11619,4630"/>
        </emma:interpretation>
      </emma:emma>
    </inkml:annotationXML>
    <inkml:traceGroup>
      <inkml:annotationXML>
        <emma:emma xmlns:emma="http://www.w3.org/2003/04/emma" version="1.0">
          <emma:interpretation id="{27234F1D-2AD7-4A75-8E0B-8711A1BDAF1E}" emma:medium="tactile" emma:mode="ink">
            <msink:context xmlns:msink="http://schemas.microsoft.com/ink/2010/main" type="paragraph" rotatedBoundingBox="11576,415 19316,544 19295,1844 11554,17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1405E8-7E0C-486F-A419-BAA724F19195}" emma:medium="tactile" emma:mode="ink">
              <msink:context xmlns:msink="http://schemas.microsoft.com/ink/2010/main" type="line" rotatedBoundingBox="11576,415 19316,544 19295,1844 11554,1715"/>
            </emma:interpretation>
          </emma:emma>
        </inkml:annotationXML>
        <inkml:traceGroup>
          <inkml:annotationXML>
            <emma:emma xmlns:emma="http://www.w3.org/2003/04/emma" version="1.0">
              <emma:interpretation id="{03E50F0D-DFDF-4884-B113-01B336AE5DB1}" emma:medium="tactile" emma:mode="ink">
                <msink:context xmlns:msink="http://schemas.microsoft.com/ink/2010/main" type="inkWord" rotatedBoundingBox="11651,447 12429,667 12190,1513 11412,1293"/>
              </emma:interpretation>
              <emma:one-of disjunction-type="recognition" id="oneOf0">
                <emma:interpretation id="interp0" emma:lang="ko-KR" emma:confidence="0">
                  <emma:literal>吊</emma:literal>
                </emma:interpretation>
                <emma:interpretation id="interp1" emma:lang="ko-KR" emma:confidence="0">
                  <emma:literal>巧</emma:literal>
                </emma:interpretation>
                <emma:interpretation id="interp2" emma:lang="ko-KR" emma:confidence="0">
                  <emma:literal>弓</emma:literal>
                </emma:interpretation>
                <emma:interpretation id="interp3" emma:lang="ko-KR" emma:confidence="0">
                  <emma:literal>月</emma:literal>
                </emma:interpretation>
                <emma:interpretation id="interp4" emma:lang="ko-KR" emma:confidence="0">
                  <emma:literal>F</emma:literal>
                </emma:interpretation>
              </emma:one-of>
            </emma:emma>
          </inkml:annotationXML>
          <inkml:trace contextRef="#ctx0" brushRef="#br0">34 285 62,'-7'-19'72,"0"-1"4,2-5-24,-1 10-2,1 3-3,2-3-4,2 1-12,1 4-9,4-6-7,5 3-5,11-4-2,5 1-4,10-1-1,7 1-1,6 5-1,4-3 1,5-6-2,1 15-1,-3 2-3,-1 2-7,-6 1-15,-5 0-17,-13 4-35,-3 5-2,-13 9-6,-6-4-2,-8-14 5</inkml:trace>
          <inkml:trace contextRef="#ctx0" brushRef="#br0" timeOffset="421.2008">19 478 59,'-12'12'85,"12"-12"-4,0 0-3,0 0-5,26-2-1,1-5-64,12-1-4,4 1-3,6 2-1,4-1 1,6-1-1,-1 3 0,1-3 1,-7 1-1,-1-1 1,-4 0-1,-7 2 0,-3 0 0,-8 1 0,-4 4 0,-4 0 1,-7 7 2,-7 7 1,-2 2 0,-5 8 1,-3 3 1,-5 2-1,-2 1 0,-1 2-2,-2-3 0,2 1-1,-1-3-1,4-2 0,1-6 0,2 3 0,1-1-2,1-3-2,-3-4-6,4 2-18,0-7-19,2-9-33,-5 14-2,5-14-5,0-16-6,-3-11 7</inkml:trace>
          <inkml:trace contextRef="#ctx0" brushRef="#br0" timeOffset="-249.6004">74 179 11,'-4'-22'66,"0"0"3,-2-4-2,4 6-3,2 4-35,-2 2-5,2 14-11,-1-11-6,1 11 3,1 7 3,1 10 3,0 7 2,0 10 1,0 12 2,-2 7 0,0 11-1,-4 2-6,2 5-5,-5-2-9,1-5 0,3-4 0,-2-11 0,2-11 0,2-11 0,1-6 0,0-10 0,0-11 0,0 0 0,0 0 0,0-9-5,1-9-20,1-2-17,3-2-8,-4-8-7,8-2-26,-7 0-3,5 1 0,-7-7 9</inkml:trace>
          <inkml:trace contextRef="#ctx0" brushRef="#br0" timeOffset="624.001">714 234 69,'0'-17'92,"0"3"-3,0-2-6,4 2-4,-3 1-2,-1 13-65,0 0-11,10 2-16,-8 8-22,1 7-14,8 3-29,-4-2-1,4 3-7,-1-11-3</inkml:trace>
        </inkml:traceGroup>
        <inkml:traceGroup>
          <inkml:annotationXML>
            <emma:emma xmlns:emma="http://www.w3.org/2003/04/emma" version="1.0">
              <emma:interpretation id="{65D063E7-E008-49E7-9215-8058E7666BEA}" emma:medium="tactile" emma:mode="ink">
                <msink:context xmlns:msink="http://schemas.microsoft.com/ink/2010/main" type="inkWord" rotatedBoundingBox="12495,1255 12742,373 13462,575 13214,1457"/>
              </emma:interpretation>
              <emma:one-of disjunction-type="recognition" id="oneOf1">
                <emma:interpretation id="interp5" emma:lang="ko-KR" emma:confidence="0">
                  <emma:literal>사</emma:literal>
                </emma:interpretation>
                <emma:interpretation id="interp6" emma:lang="ko-KR" emma:confidence="0">
                  <emma:literal>卄</emma:literal>
                </emma:interpretation>
                <emma:interpretation id="interp7" emma:lang="ko-KR" emma:confidence="0">
                  <emma:literal>H</emma:literal>
                </emma:interpretation>
                <emma:interpretation id="interp8" emma:lang="ko-KR" emma:confidence="0">
                  <emma:literal>升</emma:literal>
                </emma:interpretation>
                <emma:interpretation id="interp9" emma:lang="ko-KR" emma:confidence="0">
                  <emma:literal>스</emma:literal>
                </emma:interpretation>
              </emma:one-of>
            </emma:emma>
          </inkml:annotationXML>
          <inkml:trace contextRef="#ctx0" brushRef="#br0" timeOffset="920.4016">1159-21 1,'5'17'74,"-2"-2"7,0 10-1,-2 6 0,-1 12-4,19 8-48,-20 12-7,-7 11 0,-2 3-8,-2 1-6,2-4-4,0-7-2,3-14 0,3-12 1,2-9-1,2-19-6,0-13-13,8 0-24,-8-20-34,11-7-2,3-11-4,4-13-9,1-7 3</inkml:trace>
          <inkml:trace contextRef="#ctx0" brushRef="#br0" timeOffset="1170.0021">1473-119 26,'0'0'81,"10"1"4,-8 20 0,-2 11-5,0 12 1,-1 13-55,-3 21-7,-2 8 1,-1 10-12,-2-1-8,3-2 0,-2-8 0,2-12 0,1-14 0,2-18 0,2-16 0,1-7 0,0-18-26,-4-5-53,2-9-3,-2-7-2,4-4-7,-7-7-3</inkml:trace>
          <inkml:trace contextRef="#ctx0" brushRef="#br0" timeOffset="1388.4025">1057 427 56,'-29'0'91,"9"0"-6,9-2-5,11-6-1,16-12-3,4 5-60,24 0-7,13-1-7,8 6-3,12-4-1,1 1-4,8 6-15,-6 0-21,-18-2-34,11 5-3,-13-2-6,-2 3-3,-18 0 0</inkml:trace>
        </inkml:traceGroup>
        <inkml:traceGroup>
          <inkml:annotationXML>
            <emma:emma xmlns:emma="http://www.w3.org/2003/04/emma" version="1.0">
              <emma:interpretation id="{77498D2A-3F34-4044-97E2-B47C1978F6AC}" emma:medium="tactile" emma:mode="ink">
                <msink:context xmlns:msink="http://schemas.microsoft.com/ink/2010/main" type="inkWord" rotatedBoundingBox="13469,671 13498,1327 13419,1330 13389,675"/>
              </emma:interpretation>
              <emma:one-of disjunction-type="recognition" id="oneOf2">
                <emma:interpretation id="interp10" emma:lang="ko-KR" emma:confidence="0">
                  <emma:literal>ⅰ</emma:literal>
                </emma:interpretation>
                <emma:interpretation id="interp11" emma:lang="ko-KR" emma:confidence="0">
                  <emma:literal>i</emma:literal>
                </emma:interpretation>
                <emma:interpretation id="interp12" emma:lang="ko-KR" emma:confidence="0">
                  <emma:literal>j</emma:literal>
                </emma:interpretation>
                <emma:interpretation id="interp13" emma:lang="ko-KR" emma:confidence="0">
                  <emma:literal>‘</emma:literal>
                </emma:interpretation>
                <emma:interpretation id="interp14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1638.0029">1910 360 56,'-4'18'85,"1"1"-2,0 2-3,2 6-4,-3-2 0,-17 12-62,20 0-10,-1 4 1,1-3-4,1 2-6,0-9-7,3 0-1,-2-16-22,-27-3-41,26-12-1,4-14-7,1-6-1,-5-15 4</inkml:trace>
          <inkml:trace contextRef="#ctx0" brushRef="#br0" timeOffset="1794.0032">1838 137 65,'-5'-11'89,"-1"-1"-7,6 12-9,-4-18-19,4 18-54,0 0-66,0 0-10,3 18-8,4-5-5</inkml:trace>
        </inkml:traceGroup>
        <inkml:traceGroup>
          <inkml:annotationXML>
            <emma:emma xmlns:emma="http://www.w3.org/2003/04/emma" version="1.0">
              <emma:interpretation id="{F3F899D8-B7D5-40F6-B37A-7FBF9552E9DE}" emma:medium="tactile" emma:mode="ink">
                <msink:context xmlns:msink="http://schemas.microsoft.com/ink/2010/main" type="inkWord" rotatedBoundingBox="13534,1238 14296,813 14494,1169 13732,1593"/>
              </emma:interpretation>
              <emma:one-of disjunction-type="recognition" id="oneOf3">
                <emma:interpretation id="interp15" emma:lang="ko-KR" emma:confidence="0">
                  <emma:literal>~</emma:literal>
                </emma:interpretation>
                <emma:interpretation id="interp16" emma:lang="ko-KR" emma:confidence="0">
                  <emma:literal>N</emma:literal>
                </emma:interpretation>
                <emma:interpretation id="interp17" emma:lang="ko-KR" emma:confidence="0">
                  <emma:literal>W</emma:literal>
                </emma:interpretation>
                <emma:interpretation id="interp18" emma:lang="ko-KR" emma:confidence="0">
                  <emma:literal>w</emma:literal>
                </emma:interpretation>
                <emma:interpretation id="interp19" emma:lang="ko-KR" emma:confidence="0">
                  <emma:literal>」</emma:literal>
                </emma:interpretation>
              </emma:one-of>
            </emma:emma>
          </inkml:annotationXML>
          <inkml:trace contextRef="#ctx0" brushRef="#br0" timeOffset="2324.4041">2041 789 54,'5'19'73,"2"-7"-2,3-8-2,-10-4-3,11-6-40,1-8-13,2 1-4,-2-5-7,5-10-1,-3-6-2,2-3 2,-1 1-2,5-1 3,0 5 3,-2 0 1,1 6-1,1 5 1,0 8-2,-2 9 0,3 1 0,-6 5-2,2 10 0,-3 8 2,3 8 1,-1 6 2,0 3 0,1 1 0,1 1 1,1-5 2,2-7-1,-1-5-1,2-9 0,2-9 1,-2-8-3,1-8-6,-1-12 0,-1-7 0,-3-4 0,-2-8 0,0-6 0,-4-7 0,-4 5 0,-1 0 0,-3 7 0,-2 3 0,-2 3 0,0 10 0,-3 6-2,3 22-39,0 0-40,0 0-4,-3 10-3,3 6-6,8 8 0</inkml:trace>
        </inkml:traceGroup>
        <inkml:traceGroup>
          <inkml:annotationXML>
            <emma:emma xmlns:emma="http://www.w3.org/2003/04/emma" version="1.0">
              <emma:interpretation id="{22167FBD-0065-44FB-AFF4-738F409C1981}" emma:medium="tactile" emma:mode="ink">
                <msink:context xmlns:msink="http://schemas.microsoft.com/ink/2010/main" type="inkWord" rotatedBoundingBox="14293,1715 14669,884 15109,1083 14733,1914"/>
              </emma:interpretation>
              <emma:one-of disjunction-type="recognition" id="oneOf4">
                <emma:interpretation id="interp20" emma:lang="ko-KR" emma:confidence="0">
                  <emma:literal>g</emma:literal>
                </emma:interpretation>
                <emma:interpretation id="interp21" emma:lang="ko-KR" emma:confidence="0">
                  <emma:literal>9</emma:literal>
                </emma:interpretation>
                <emma:interpretation id="interp22" emma:lang="ko-KR" emma:confidence="0">
                  <emma:literal>s</emma:literal>
                </emma:interpretation>
                <emma:interpretation id="interp23" emma:lang="ko-KR" emma:confidence="0">
                  <emma:literal>S</emma:literal>
                </emma:interpretation>
                <emma:interpretation id="interp24" emma:lang="ko-KR" emma:confidence="0">
                  <emma:literal>’</emma:literal>
                </emma:interpretation>
              </emma:one-of>
            </emma:emma>
          </inkml:annotationXML>
          <inkml:trace contextRef="#ctx0" brushRef="#br0" timeOffset="2917.2051">3295 484 14,'5'-18'50,"1"2"6,-6-1 1,-10 2-30,5 2-4,-6 1-6,-2 1 3,-10 8 0,1 3 0,-9 6-1,1 5-1,-4 4 0,-1 7 1,3 8 0,2 1-7,5 1-3,5-2-1,10 1-2,6-1 0,4-9-2,12-2 1,9-9 0,5-6 0,6-9 0,2-12 0,5-2-2,-1-6 0,1 1-2,-2 0-1,-4 3 0,-4 5-1,-3 8-1,-4 8 0,-4 9 2,-4 9 2,-3 10 1,-4 5 2,-4 8 1,-2 9 1,-6 4 1,-5 2 0,-9 0-5,-7-3-3,-9-2 0,-3 1 0,-13-7 0,1-9 0,-5-6 0,-2-9 0,-1-5 0,-1-3 0,8-4-21,33-7-61,-23-4-2,9-6-5,6-8-4,15 1-4</inkml:trace>
        </inkml:traceGroup>
        <inkml:traceGroup>
          <inkml:annotationXML>
            <emma:emma xmlns:emma="http://www.w3.org/2003/04/emma" version="1.0">
              <emma:interpretation id="{A47EA85F-AF09-4E0A-85A4-DF8EEA372250}" emma:medium="tactile" emma:mode="ink">
                <msink:context xmlns:msink="http://schemas.microsoft.com/ink/2010/main" type="inkWord" rotatedBoundingBox="15443,480 18587,532 18572,1437 15428,1385"/>
              </emma:interpretation>
              <emma:one-of disjunction-type="recognition" id="oneOf5">
                <emma:interpretation id="interp25" emma:lang="ko-KR" emma:confidence="0">
                  <emma:literal>a</emma:literal>
                </emma:interpretation>
                <emma:interpretation id="interp26" emma:lang="ko-KR" emma:confidence="0">
                  <emma:literal>ㅅ</emma:literal>
                </emma:interpretation>
                <emma:interpretation id="interp27" emma:lang="ko-KR" emma:confidence="0">
                  <emma:literal>^</emma:literal>
                </emma:interpretation>
                <emma:interpretation id="interp28" emma:lang="ko-KR" emma:confidence="0">
                  <emma:literal>h</emma:literal>
                </emma:interpretation>
                <emma:interpretation id="interp29" emma:lang="ko-KR" emma:confidence="0">
                  <emma:literal>八</emma:literal>
                </emma:interpretation>
              </emma:one-of>
            </emma:emma>
          </inkml:annotationXML>
          <inkml:trace contextRef="#ctx0" brushRef="#br0" timeOffset="3588.0063">4314 520 20,'12'-16'62,"-1"-3"3,-5 3-3,1-3-3,-5 2-42,-2 4-4,-3 4-8,-7-2-2,-3 4 1,-7 2 0,-5 2 5,-5 3 3,-6 12 5,-9 9 4,1 8 2,-3 4-1,1 7-4,0 6-1,8 5-3,0-5-5,12-4-2,9-8-2,7-4-2,10-8 1,9-9 0,10-10 0,8-9-1,7-14-1,4-10-1,3-6-2,5-2 0,-5-5 0,-2 6-2,-3 4-1,-6 8 0,-5 9 0,-5 11 2,-4 5 1,-3 7 0,-3 13 0,2 4 2,0 2 0,3 5 2,1 1 0,3 1-2,2-6-7,4-1-18,-3-4-51,3-8-3,5 0-3,-6-11-7,3-3-4</inkml:trace>
        </inkml:traceGroup>
        <inkml:traceGroup>
          <inkml:annotationXML>
            <emma:emma xmlns:emma="http://www.w3.org/2003/04/emma" version="1.0">
              <emma:interpretation id="{CD7E8425-46C7-49F4-93C3-251FDC1149F6}" emma:medium="tactile" emma:mode="ink">
                <msink:context xmlns:msink="http://schemas.microsoft.com/ink/2010/main" type="inkWord" rotatedBoundingBox="17039,487 17085,1236 16613,1265 16567,516"/>
              </emma:interpretation>
              <emma:one-of disjunction-type="recognition" id="oneOf6">
                <emma:interpretation id="interp30" emma:lang="ko-KR" emma:confidence="0">
                  <emma:literal>L</emma:literal>
                </emma:interpretation>
                <emma:interpretation id="interp31" emma:lang="ko-KR" emma:confidence="0">
                  <emma:literal>(</emma:literal>
                </emma:interpretation>
                <emma:interpretation id="interp32" emma:lang="ko-KR" emma:confidence="0">
                  <emma:literal>ㄴ</emma:literal>
                </emma:interpretation>
                <emma:interpretation id="interp33" emma:lang="ko-KR" emma:confidence="0">
                  <emma:literal>1</emma:literal>
                </emma:interpretation>
                <emma:interpretation id="interp3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196.4072">5217-3 11,'0'-27'78,"0"9"2,0 0-9,0 8-4,0 10-1,0 0-49,-3 24-3,-2 15-4,-5 13-3,-5 10 0,-1 14 4,-8 5 0,2 0 0,-3-6 0,5-1-4,2-12-1,5-13 0,8-12 0,5-12 1,12-10 0,9-11-7,9-4 0,9 0 0,2-8 0,3-2 0,4-1 0,-2-1 0,-5 7 0,-4 0-33,-6-3-21,-2 4-29,-10-1-2,0-4-6,-6 0 0</inkml:trace>
        </inkml:traceGroup>
        <inkml:traceGroup>
          <inkml:annotationXML>
            <emma:emma xmlns:emma="http://www.w3.org/2003/04/emma" version="1.0">
              <emma:interpretation id="{23F0265D-22BE-4668-89AD-B56ED8898B69}" emma:medium="tactile" emma:mode="ink">
                <msink:context xmlns:msink="http://schemas.microsoft.com/ink/2010/main" type="inkWord" rotatedBoundingBox="17240,1308 17295,818 17336,823 17281,1313"/>
              </emma:interpretation>
              <emma:one-of disjunction-type="recognition" id="oneOf7">
                <emma:interpretation id="interp35" emma:lang="ko-KR" emma:confidence="0">
                  <emma:literal>i</emma:literal>
                </emma:interpretation>
                <emma:interpretation id="interp36" emma:lang="ko-KR" emma:confidence="0">
                  <emma:literal>ⅰ</emma:literal>
                </emma:interpretation>
                <emma:interpretation id="interp37" emma:lang="ko-KR" emma:confidence="0">
                  <emma:literal>「</emma:literal>
                </emma:interpretation>
                <emma:interpretation id="interp38" emma:lang="ko-KR" emma:confidence="0">
                  <emma:literal>r</emma:literal>
                </emma:interpretation>
                <emma:interpretation id="interp3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4414.8076">5697 491 56,'7'17'91,"-7"7"-3,0 0-5,-3 3-2,0-6-1,-2-2-58,5 5-16,-3 3-2,1-4-7,1-4-2,1-3-11,0-16-21,0-28-27,6 15-17,-4-9-3,11-8-3,-8-9-1</inkml:trace>
          <inkml:trace contextRef="#ctx0" brushRef="#br0" timeOffset="4539.608">5759 304 56,'0'-26'78,"-4"7"-3,2 8-4,-5 5-4,7 6-39,0 0-11,0 0-13,-12 5-21,4 3-49,8 7-4,-6-5-3,6 7-3,-1-6 0</inkml:trace>
        </inkml:traceGroup>
        <inkml:traceGroup>
          <inkml:annotationXML>
            <emma:emma xmlns:emma="http://www.w3.org/2003/04/emma" version="1.0">
              <emma:interpretation id="{0FE222D8-3657-41F3-853C-C8E9E09C3F29}" emma:medium="tactile" emma:mode="ink">
                <msink:context xmlns:msink="http://schemas.microsoft.com/ink/2010/main" type="inkWord" rotatedBoundingBox="17408,1306 17910,742 18091,903 17590,1467"/>
              </emma:interpretation>
              <emma:one-of disjunction-type="recognition" id="oneOf8">
                <emma:interpretation id="interp40" emma:lang="ko-KR" emma:confidence="0">
                  <emma:literal>N</emma:literal>
                </emma:interpretation>
                <emma:interpretation id="interp41" emma:lang="ko-KR" emma:confidence="0">
                  <emma:literal>~</emma:literal>
                </emma:interpretation>
                <emma:interpretation id="interp42" emma:lang="ko-KR" emma:confidence="0">
                  <emma:literal>V</emma:literal>
                </emma:interpretation>
                <emma:interpretation id="interp43" emma:lang="ko-KR" emma:confidence="0">
                  <emma:literal>W</emma:literal>
                </emma:interpretation>
                <emma:interpretation id="interp4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5116.809">5879 736 8,'0'9'76,"0"1"1,0-10-3,2 11-4,-2-11-3,14-2-38,0-1-27,-3-1 0,3-3 1,0-11-1,1 0 0,1-9 0,-1-4-1,3-7 0,0 2 0,-1-8 1,1 10 1,-2 2 0,-3 5-1,-1 9-1,-2 6 0,-10 12 3,13 3 1,-11 16 0,-1 6 1,-1 6 0,0 4 2,0 4 0,0-1-1,0 0 0,0-7-1,2-7 2,3-4 0,3-11-4,2-9-4,4-9 0,2-11 0,4-7 0,-1-9 0,3-4 0,0-7 0,-1-4 0,1 3 0,-4 0 0,0 0 0,-6 9 0,0 4 0,-1 9 0,-9 3-37,-1-1-19,-1 24-27,0 0-3,-3 9-6,-4 6-3</inkml:trace>
        </inkml:traceGroup>
        <inkml:traceGroup>
          <inkml:annotationXML>
            <emma:emma xmlns:emma="http://www.w3.org/2003/04/emma" version="1.0">
              <emma:interpretation id="{1871E9FD-1B69-4DBB-829C-E6AA878DD80F}" emma:medium="tactile" emma:mode="ink">
                <msink:context xmlns:msink="http://schemas.microsoft.com/ink/2010/main" type="inkWord" rotatedBoundingBox="18019,1093 18476,904 18639,1299 18182,1488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으</emma:literal>
                </emma:interpretation>
                <emma:interpretation id="interp47" emma:lang="ko-KR" emma:confidence="0">
                  <emma:literal>오</emma:literal>
                </emma:interpretation>
                <emma:interpretation id="interp48" emma:lang="ko-KR" emma:confidence="0">
                  <emma:literal>c</emma:literal>
                </emma:interpretation>
                <emma:interpretation id="interp4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5553.6098">6467 559 58,'0'0'89,"8"8"-5,1-8-5,0 2-2,6 2-5,2-4-61,6 1-11,4-1-2,3 0-1,4-4 1,4-6-1,0-6 0,2-4 1,-5-4 2,-1-4 0,-4 1 2,-4-3-1,-5 6 0,-8 7 0,-11 1-1,-3 6 0,-14 6-1,-10 4 1,-8 8 0,-10 11 2,-1 4 2,-4 1 2,1 8 2,6 1 1,6 5 1,10 2 0,10 2-7,14-3-3,6-1 0,16-2 0,9-5 0,10-3 0,7-13 0,7-3 0,-3-12 0,1 0 0,-9-9 0,-4-4-77,-4-3-10,-14-8-2,-2 5-4,-15-2-3</inkml:trace>
        </inkml:traceGroup>
        <inkml:traceGroup>
          <inkml:annotationXML>
            <emma:emma xmlns:emma="http://www.w3.org/2003/04/emma" version="1.0">
              <emma:interpretation id="{96D85C62-5D9C-402D-B7C7-1B5380C12B20}" emma:medium="tactile" emma:mode="ink">
                <msink:context xmlns:msink="http://schemas.microsoft.com/ink/2010/main" type="inkWord" rotatedBoundingBox="19205,542 19316,544 19300,1537 19189,1535"/>
              </emma:interpretation>
              <emma:one-of disjunction-type="recognition" id="oneOf10">
                <emma:interpretation id="interp50" emma:lang="ko-KR" emma:confidence="0">
                  <emma:literal>i</emma:literal>
                </emma:interpretation>
                <emma:interpretation id="interp51" emma:lang="ko-KR" emma:confidence="0">
                  <emma:literal>!</emma:literal>
                </emma:interpretation>
                <emma:interpretation id="interp52" emma:lang="ko-KR" emma:confidence="0">
                  <emma:literal>?</emma:literal>
                </emma:interpretation>
                <emma:interpretation id="interp53" emma:lang="ko-KR" emma:confidence="0">
                  <emma:literal>Ⅰ</emma:literal>
                </emma:interpretation>
                <emma:interpretation id="interp54" emma:lang="ko-KR" emma:confidence="0">
                  <emma:literal>ⅰ</emma:literal>
                </emma:interpretation>
              </emma:one-of>
            </emma:emma>
          </inkml:annotationXML>
          <inkml:trace contextRef="#ctx0" brushRef="#br0" timeOffset="6411.6113">7721-17 41,'-1'-13'83,"1"13"-4,0 0-4,4-5-5,-4 5 0,10 17-54,-6 1-8,0 10-6,-4 3 2,1 6 2,-1-2 1,-1 3 1,-5-1-1,-1-3 0,2-1-1,-1-2-1,1-1-2,1-4 0,-2 2-1,1-3-5,-5 1-18,-8 2-55,10-5-3,-6-1-3,4-4-7,-3-3-4</inkml:trace>
          <inkml:trace contextRef="#ctx0" brushRef="#br0" timeOffset="6598.8116">7658 918 19,'-3'17'103,"3"-17"-5,-4 12-12,5-2-33,-1-10-53,0 0 1,0 0-88,4-9-7,3 0-7</inkml:trace>
        </inkml:traceGroup>
      </inkml:traceGroup>
    </inkml:traceGroup>
    <inkml:traceGroup>
      <inkml:annotationXML>
        <emma:emma xmlns:emma="http://www.w3.org/2003/04/emma" version="1.0">
          <emma:interpretation id="{8C48EDC0-4235-43CD-BDF0-4441A8E315AD}" emma:medium="tactile" emma:mode="ink">
            <msink:context xmlns:msink="http://schemas.microsoft.com/ink/2010/main" type="paragraph" rotatedBoundingBox="15093,2706 25007,2583 25030,4463 15117,45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E0B1E90-27C1-4F83-A872-89581586CBAF}" emma:medium="tactile" emma:mode="ink">
              <msink:context xmlns:msink="http://schemas.microsoft.com/ink/2010/main" type="line" rotatedBoundingBox="15093,2706 25007,2583 25030,4463 15117,4586"/>
            </emma:interpretation>
          </emma:emma>
        </inkml:annotationXML>
        <inkml:traceGroup>
          <inkml:annotationXML>
            <emma:emma xmlns:emma="http://www.w3.org/2003/04/emma" version="1.0">
              <emma:interpretation id="{1D9AEB75-90BE-455D-B7DD-2FB8BBB9320A}" emma:medium="tactile" emma:mode="ink">
                <msink:context xmlns:msink="http://schemas.microsoft.com/ink/2010/main" type="inkWord" rotatedBoundingBox="15302,2704 17677,3291 17252,5007 14877,4420"/>
              </emma:interpretation>
              <emma:one-of disjunction-type="recognition" id="oneOf11">
                <emma:interpretation id="interp55" emma:lang="ko-KR" emma:confidence="0">
                  <emma:literal>야</emma:literal>
                </emma:interpretation>
                <emma:interpretation id="interp56" emma:lang="ko-KR" emma:confidence="0">
                  <emma:literal>뗘</emma:literal>
                </emma:interpretation>
                <emma:interpretation id="interp57" emma:lang="ko-KR" emma:confidence="0">
                  <emma:literal>屯</emma:literal>
                </emma:interpretation>
                <emma:interpretation id="interp58" emma:lang="ko-KR" emma:confidence="0">
                  <emma:literal>山</emma:literal>
                </emma:interpretation>
                <emma:interpretation id="interp59" emma:lang="ko-KR" emma:confidence="0">
                  <emma:literal>心</emma:literal>
                </emma:interpretation>
              </emma:one-of>
            </emma:emma>
          </inkml:annotationXML>
          <inkml:trace contextRef="#ctx0" brushRef="#br1" timeOffset="-583643.8251">5010 3062 16,'0'0'41,"-8"-10"6,8-5-24,0 15 0,0-15 5,0 4 1,0 0 2,2 1-1,0-4-1,2 4-2,1-1-2,-3 0-1,1 2-5,0-1-3,-3 10-7,1-11-5,-1 11-2,0 0 2,0 11 0,0 6 1,0 10 0,-1 4-1,1 5 4,0 8 2,0 1-1,0 1-2,0-4-3,0-4-1,1-6-1,1-2-1,0-10-1,0-1-2,0-5-6,-2-14-13,0 13-21,0-13-34,0 0-2,9 0-6,-8-4-5,-1 4 4</inkml:trace>
          <inkml:trace contextRef="#ctx0" brushRef="#br1" timeOffset="-572302.6052">3967 2231 12,'-9'-13'43,"0"1"-2,-6 0 3,-12 2-33,13 0 1,-4 2-2,3 0 4,-6 2 3,5 3 0,-4-1 0,5 1-2,1 3-2,2 0-2,1 0-4,3 7-4,-1 0-4,1 5 0,1 3 1,0 5 1,5 6 2,-1 1 3,3 6 1,3 0 1,3 9 1,3-6 0,0 8-1,1-8-1,0 6-2,-1 4 0,-2-6 0,-1 1 2,-5-4 0,-1 4 1,-1-6 0,-9 4 0,-2-7 0,-5-3 0,-2-1-1,-5-3-2,4-2-1,-2-6-1,2-4 0,2-2-2,6-4-1,2-1-4,10-6-1,0 0-2,0 0-1,0 0 0,7-3 0,4 1-1,2 2 1,-1 0 2,0 6 3,0 4-1,-6 10 2,-3 5 4,-3 14 5,-7 10 1,-5 10 4,-5 9 0,-3 7 1,2 4-1,-2 0 0,4-1-3,4-9-3,9-6-1,3-9-1,9-9-1,13-6 1,5-8 0,6-7-2,1-6-6,6 0-23,3-3-46,-11-6-2,-4-4-5,-10-3-6,-1-2-4</inkml:trace>
          <inkml:trace contextRef="#ctx0" brushRef="#br1" timeOffset="-586061.8293">4542 2611 36,'-14'2'42,"4"7"7,-5 19-21,4-10 4,-3 11 4,1 5 5,0 13-1,-5 3-2,3 8 0,-3 11-5,3-1-6,3 6-9,3 1-6,3-5-5,4-2-2,2-7-1,6-9-2,3-7 0,4-4-2,3-10-4,1-9-10,6-9-33,5-2-29,2-7-2,3-2-6,-2-6-6,3-6 3</inkml:trace>
          <inkml:trace contextRef="#ctx0" brushRef="#br1" timeOffset="-583300.6244">5382 3322 11,'14'2'59,"-1"0"5,-2 0 3,-2 6 3,-9-8-31,3 21-12,-3-6 1,-7 3-3,-2 3-4,-4-1-3,1 1-4,-5-5-6,3 0-6,-1-8-10,4-17-34,2 9-29,9 0-3,-9-22-5,9 0-6,3-3-1</inkml:trace>
          <inkml:trace contextRef="#ctx0" brushRef="#br1" timeOffset="-582957.4239">5879 3007 19,'0'0'54,"16"-7"3,-16 7 5,13-13 3,-13 13-37,6 13 4,-3 4 0,-3 3 0,0 9 0,0 2-5,0 3-4,-3 3-6,-3-2-5,3 1-5,-1-2-3,2-7-2,0-4-5,2-4-8,0-4-19,0-15-45,13 8-4,0-14-5,3-4-4,-1-11-2</inkml:trace>
        </inkml:traceGroup>
        <inkml:traceGroup>
          <inkml:annotationXML>
            <emma:emma xmlns:emma="http://www.w3.org/2003/04/emma" version="1.0">
              <emma:interpretation id="{21627EF5-1FD7-4AFD-88B1-E50B1129B4AC}" emma:medium="tactile" emma:mode="ink">
                <msink:context xmlns:msink="http://schemas.microsoft.com/ink/2010/main" type="inkWord" rotatedBoundingBox="17760,4200 17776,3289 18073,3295 18057,4206"/>
              </emma:interpretation>
              <emma:one-of disjunction-type="recognition" id="oneOf12">
                <emma:interpretation id="interp60" emma:lang="ko-KR" emma:confidence="0">
                  <emma:literal>)</emma:literal>
                </emma:interpretation>
                <emma:interpretation id="interp61" emma:lang="ko-KR" emma:confidence="0">
                  <emma:literal>]</emma:literal>
                </emma:interpretation>
                <emma:interpretation id="interp62" emma:lang="ko-KR" emma:confidence="0">
                  <emma:literal>&gt;</emma:literal>
                </emma:interpretation>
                <emma:interpretation id="interp63" emma:lang="ko-KR" emma:confidence="0">
                  <emma:literal>'</emma:literal>
                </emma:interpretation>
                <emma:interpretation id="interp6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-582411.4229">6245 2718 51,'0'0'67,"10"-6"4,9 6 3,0 2-14,9 20-26,2 12 1,5 11-4,-4 13-3,0 8-5,-8 6-5,-9 7-3,-6-3-11,-8 1-4,-11-5 0,-9-4 0,-11-8 0,-2-5 0,-8-11-24,2-9-55,3-10-4,1-13-3,6-4-9,0-8-1</inkml:trace>
        </inkml:traceGroup>
        <inkml:traceGroup>
          <inkml:annotationXML>
            <emma:emma xmlns:emma="http://www.w3.org/2003/04/emma" version="1.0">
              <emma:interpretation id="{2C1357AD-C791-4B29-975E-F93F0364A502}" emma:medium="tactile" emma:mode="ink">
                <msink:context xmlns:msink="http://schemas.microsoft.com/ink/2010/main" type="inkWord" rotatedBoundingBox="18276,4304 18350,4103 18415,4127 18341,4328"/>
              </emma:interpretation>
              <emma:one-of disjunction-type="recognition" id="oneOf13">
                <emma:interpretation id="interp65" emma:lang="ko-KR" emma:confidence="0">
                  <emma:literal>,</emma:literal>
                </emma:interpretation>
                <emma:interpretation id="interp66" emma:lang="ko-KR" emma:confidence="0">
                  <emma:literal>.</emma:literal>
                </emma:interpretation>
                <emma:interpretation id="interp67" emma:lang="ko-KR" emma:confidence="0">
                  <emma:literal>;</emma:literal>
                </emma:interpretation>
                <emma:interpretation id="interp68" emma:lang="ko-KR" emma:confidence="0">
                  <emma:literal>’</emma:literal>
                </emma:interpretation>
                <emma:interpretation id="interp69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-581537.8214">6774 3539 12,'14'-8'71,"-6"8"4,-8 0 0,13 11 0,-9 7-9,0-3-41,-4 3-3,0 3-3,-5 2-3,-6-1-3,1-1-7,-5-4-9,2-3-25,2 0-44,-4-9-3,4-2-7,3-7-4,5-4-5</inkml:trace>
        </inkml:traceGroup>
        <inkml:traceGroup>
          <inkml:annotationXML>
            <emma:emma xmlns:emma="http://www.w3.org/2003/04/emma" version="1.0">
              <emma:interpretation id="{B576024E-3CF7-4997-9BEC-138C596A86FB}" emma:medium="tactile" emma:mode="ink">
                <msink:context xmlns:msink="http://schemas.microsoft.com/ink/2010/main" type="inkWord" rotatedBoundingBox="18908,3293 21569,3260 21581,4216 18920,4249"/>
              </emma:interpretation>
              <emma:one-of disjunction-type="recognition" id="oneOf14">
                <emma:interpretation id="interp70" emma:lang="ko-KR" emma:confidence="0">
                  <emma:literal>(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C</emma:literal>
                </emma:interpretation>
                <emma:interpretation id="interp73" emma:lang="ko-KR" emma:confidence="0">
                  <emma:literal>!</emma:literal>
                </emma:interpretation>
                <emma:interpretation id="interp7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-580898.2202">7593 2763 43,'8'-9'50,"-8"0"5,-3-5-26,3 14-4,-12-9 1,4 9 1,-9 6 2,1 14 2,-8 10 0,1 10-3,-6 11 2,3 8-3,-5 11-3,8 1-4,1 2-7,7-3-5,8-5-2,7-7-2,5-6 1,9-10-5,15-8 0,-3-6-7,9-6-35,2-5-34,-5-5-4,2-5-4,-8-4-7,0 2-3</inkml:trace>
        </inkml:traceGroup>
        <inkml:traceGroup>
          <inkml:annotationXML>
            <emma:emma xmlns:emma="http://www.w3.org/2003/04/emma" version="1.0">
              <emma:interpretation id="{E314B80E-B448-482A-B4AA-50C5E1AC6203}" emma:medium="tactile" emma:mode="ink">
                <msink:context xmlns:msink="http://schemas.microsoft.com/ink/2010/main" type="inkWord" rotatedBoundingBox="19860,3459 19951,3927 19609,3993 19518,3525"/>
              </emma:interpretation>
              <emma:one-of disjunction-type="recognition" id="oneOf15">
                <emma:interpretation id="interp75" emma:lang="ko-KR" emma:confidence="0">
                  <emma:literal>2</emma:literal>
                </emma:interpretation>
                <emma:interpretation id="interp76" emma:lang="ko-KR" emma:confidence="0">
                  <emma:literal>그</emma:literal>
                </emma:interpretation>
                <emma:interpretation id="interp77" emma:lang="ko-KR" emma:confidence="0">
                  <emma:literal>z</emma:literal>
                </emma:interpretation>
                <emma:interpretation id="interp78" emma:lang="ko-KR" emma:confidence="0">
                  <emma:literal>고</emma:literal>
                </emma:interpretation>
                <emma:interpretation id="interp79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-578776.6165">7987 3027 49,'0'0'62,"0"0"5,-10-10 2,10 10-33,0 0-4,-5-10-2,5 10-4,0-8-4,0 8-8,7-13-5,4 3-5,-2 2-2,9-4-2,0 1-1,7-1 1,0 3-1,2 0 0,1 3-1,0 5-1,-6 1 0,2 9 2,-7 7 0,-6 6 4,-3 6 2,-8 6 3,-9 5 2,-13 3 1,0 6 2,-9-4 0,1-3-2,-2-6-2,5-5-3,3-7-2,8-6-1,6-5 0,10-12 0,0 9-3,8-7 0,9-2 0,5 0 0,3 0 0,4-2 0,5 2 0,1-2 0,2 2-27,-1-1-51,-5 0-3,0 1-3,-8-3-6,2 1-2</inkml:trace>
        </inkml:traceGroup>
        <inkml:traceGroup>
          <inkml:annotationXML>
            <emma:emma xmlns:emma="http://www.w3.org/2003/04/emma" version="1.0">
              <emma:interpretation id="{08593CEC-0208-4C37-9A36-8BC348E9E17E}" emma:medium="tactile" emma:mode="ink">
                <msink:context xmlns:msink="http://schemas.microsoft.com/ink/2010/main" type="inkWord" rotatedBoundingBox="20134,4065 20204,3888 20242,3902 20172,4080"/>
              </emma:interpretation>
              <emma:one-of disjunction-type="recognition" id="oneOf16">
                <emma:interpretation id="interp80" emma:lang="ko-KR" emma:confidence="0">
                  <emma:literal>.</emma:literal>
                </emma:interpretation>
                <emma:interpretation id="interp81" emma:lang="ko-KR" emma:confidence="0">
                  <emma:literal>,</emma:literal>
                </emma:interpretation>
                <emma:interpretation id="interp82" emma:lang="ko-KR" emma:confidence="0">
                  <emma:literal>9</emma:literal>
                </emma:interpretation>
                <emma:interpretation id="interp83" emma:lang="ko-KR" emma:confidence="0">
                  <emma:literal>)</emma:literal>
                </emma:interpretation>
                <emma:interpretation id="interp84" emma:lang="ko-KR" emma:confidence="0">
                  <emma:literal>′</emma:literal>
                </emma:interpretation>
              </emma:one-of>
            </emma:emma>
          </inkml:annotationXML>
          <inkml:trace contextRef="#ctx0" brushRef="#br1" timeOffset="-578558.2162">8633 3309 14,'10'14'73,"-3"1"2,-6 4-2,-1-1-2,-8 1-3,-3 1-51,0 1 0,1-1-10,-3-3-21,2-5-51,2-4-2,9-8-6,0 0-5,-2-7-3</inkml:trace>
        </inkml:traceGroup>
        <inkml:traceGroup>
          <inkml:annotationXML>
            <emma:emma xmlns:emma="http://www.w3.org/2003/04/emma" version="1.0">
              <emma:interpretation id="{3C6B6917-AD6B-4AB4-8591-82034196BD9D}" emma:medium="tactile" emma:mode="ink">
                <msink:context xmlns:msink="http://schemas.microsoft.com/ink/2010/main" type="inkWord" rotatedBoundingBox="20861,3432 21021,3776 20673,3938 20513,3594"/>
              </emma:interpretation>
              <emma:one-of disjunction-type="recognition" id="oneOf17">
                <emma:interpretation id="interp85" emma:lang="ko-KR" emma:confidence="0">
                  <emma:literal>2</emma:literal>
                </emma:interpretation>
                <emma:interpretation id="interp86" emma:lang="ko-KR" emma:confidence="0">
                  <emma:literal>z</emma:literal>
                </emma:interpretation>
                <emma:interpretation id="interp87" emma:lang="ko-KR" emma:confidence="0">
                  <emma:literal>그</emma:literal>
                </emma:interpretation>
                <emma:interpretation id="interp88" emma:lang="ko-KR" emma:confidence="0">
                  <emma:literal>고</emma:literal>
                </emma:interpretation>
                <emma:interpretation id="interp8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-578027.8152">9039 3002 61,'-11'-4'74,"11"4"0,0 0-3,-6-12-4,6 12-37,8-11-10,2 6-6,2 0-4,5-2-3,2 1-2,3 0 0,3 2-2,-3 0 0,3 4-2,-6 0-2,-1 2 1,-7 6 0,-7 6 3,-4 6 1,-8 3 1,-7 3 1,-10 4 2,-1-1 1,0 2-1,-2 0-1,5-5-2,3-1 0,11-6 0,6-2-3,4-4-2,10-2 0,7-1 0,10-6 0,2 0 0,3-4 0,9-2 0,-5-9 0,0 4-20,3-3-59,-7-3-3,0-1-4,-9-7-4,2 2-3</inkml:trace>
        </inkml:traceGroup>
        <inkml:traceGroup>
          <inkml:annotationXML>
            <emma:emma xmlns:emma="http://www.w3.org/2003/04/emma" version="1.0">
              <emma:interpretation id="{33097A87-BB16-4B2F-9135-F07C5B324E5D}" emma:medium="tactile" emma:mode="ink">
                <msink:context xmlns:msink="http://schemas.microsoft.com/ink/2010/main" type="inkWord" rotatedBoundingBox="21074,4019 21171,3264 21404,3294 21306,4049"/>
              </emma:interpretation>
              <emma:one-of disjunction-type="recognition" id="oneOf18">
                <emma:interpretation id="interp90" emma:lang="ko-KR" emma:confidence="0">
                  <emma:literal>)</emma:literal>
                </emma:interpretation>
                <emma:interpretation id="interp91" emma:lang="ko-KR" emma:confidence="0">
                  <emma:literal>]</emma:literal>
                </emma:interpretation>
                <emma:interpretation id="interp92" emma:lang="ko-KR" emma:confidence="0">
                  <emma:literal>」</emma:literal>
                </emma:interpretation>
                <emma:interpretation id="interp93" emma:lang="ko-KR" emma:confidence="0">
                  <emma:literal>3</emma:literal>
                </emma:interpretation>
                <emma:interpretation id="interp94" emma:lang="ko-KR" emma:confidence="0">
                  <emma:literal>&gt;</emma:literal>
                </emma:interpretation>
              </emma:one-of>
            </emma:emma>
          </inkml:annotationXML>
          <inkml:trace contextRef="#ctx0" brushRef="#br1" timeOffset="-577731.4147">9605 2686 39,'22'5'75,"3"6"1,1 8 2,2 9-2,-4 12-27,-2 3-19,-4 7-1,-5 7-7,-8 4-5,-5 5-3,-8-4-8,-6-3-6,-9-4 0,-1-2 0,-9-12 0,3 2-12,0-13-67,-8-11-3,7-9-2,0-7-7,8-3-7</inkml:trace>
        </inkml:traceGroup>
        <inkml:traceGroup>
          <inkml:annotationXML>
            <emma:emma xmlns:emma="http://www.w3.org/2003/04/emma" version="1.0">
              <emma:interpretation id="{FE7AEBD1-B813-4C5D-994C-DB88F42854CB}" emma:medium="tactile" emma:mode="ink">
                <msink:context xmlns:msink="http://schemas.microsoft.com/ink/2010/main" type="inkWord" rotatedBoundingBox="21426,4210 21505,3995 21614,4035 21535,4250"/>
              </emma:interpretation>
              <emma:one-of disjunction-type="recognition" id="oneOf19">
                <emma:interpretation id="interp95" emma:lang="ko-KR" emma:confidence="0">
                  <emma:literal>,</emma:literal>
                </emma:interpretation>
                <emma:interpretation id="interp96" emma:lang="ko-KR" emma:confidence="0">
                  <emma:literal>.</emma:literal>
                </emma:interpretation>
                <emma:interpretation id="interp97" emma:lang="ko-KR" emma:confidence="0">
                  <emma:literal>'</emma:literal>
                </emma:interpretation>
                <emma:interpretation id="interp98" emma:lang="ko-KR" emma:confidence="0">
                  <emma:literal>〉</emma:literal>
                </emma:interpretation>
                <emma:interpretation id="interp99" emma:lang="ko-KR" emma:confidence="0">
                  <emma:literal>’</emma:literal>
                </emma:interpretation>
              </emma:one-of>
            </emma:emma>
          </inkml:annotationXML>
          <inkml:trace contextRef="#ctx0" brushRef="#br1" timeOffset="-577481.8143">9934 3416 68,'26'22'86,"-3"-1"-4,-8 3-4,-4-3 0,-11 0-3,0 3-70,-13 0-6,-2 0-34,-6-4-38,-5-6-2,4-6-6,-3-8-4,9-2-5</inkml:trace>
        </inkml:traceGroup>
        <inkml:traceGroup>
          <inkml:annotationXML>
            <emma:emma xmlns:emma="http://www.w3.org/2003/04/emma" version="1.0">
              <emma:interpretation id="{B61315AE-6AE7-4013-8960-E10F9597CCCA}" emma:medium="tactile" emma:mode="ink">
                <msink:context xmlns:msink="http://schemas.microsoft.com/ink/2010/main" type="inkWord" rotatedBoundingBox="22133,3928 22155,3280 22473,3291 22452,3938"/>
              </emma:interpretation>
              <emma:one-of disjunction-type="recognition" id="oneOf20">
                <emma:interpretation id="interp100" emma:lang="ko-KR" emma:confidence="0">
                  <emma:literal>(</emma:literal>
                </emma:interpretation>
                <emma:interpretation id="interp101" emma:lang="ko-KR" emma:confidence="0">
                  <emma:literal>C</emma:literal>
                </emma:interpretation>
                <emma:interpretation id="interp102" emma:lang="ko-KR" emma:confidence="0">
                  <emma:literal>c</emma:literal>
                </emma:interpretation>
                <emma:interpretation id="interp103" emma:lang="ko-KR" emma:confidence="0">
                  <emma:literal>&lt;</emma:literal>
                </emma:interpretation>
                <emma:interpretation id="interp104" emma:lang="ko-KR" emma:confidence="0">
                  <emma:literal>‘</emma:literal>
                </emma:interpretation>
              </emma:one-of>
            </emma:emma>
          </inkml:annotationXML>
          <inkml:trace contextRef="#ctx0" brushRef="#br1" timeOffset="-576811.0131">10790 2711 36,'-7'-3'55,"-8"12"13,-6 10 5,-3 10-33,-3 8-1,0 10 0,1 6 1,-1 3-4,7 4-8,2-4-9,10-2-8,6-6-3,2-6-2,13-5-2,5-6-2,8-7-4,5-4-11,4-2-28,2-12-36,4-4-2,-2-3-4,2-5-8,-8-12 2</inkml:trace>
        </inkml:traceGroup>
        <inkml:traceGroup>
          <inkml:annotationXML>
            <emma:emma xmlns:emma="http://www.w3.org/2003/04/emma" version="1.0">
              <emma:interpretation id="{13307B95-D018-4D5B-8F87-BB9B3D4CBC85}" emma:medium="tactile" emma:mode="ink">
                <msink:context xmlns:msink="http://schemas.microsoft.com/ink/2010/main" type="inkWord" rotatedBoundingBox="22919,3429 23040,3741 22720,3864 22600,3552"/>
              </emma:interpretation>
              <emma:one-of disjunction-type="recognition" id="oneOf21">
                <emma:interpretation id="interp105" emma:lang="ko-KR" emma:confidence="0">
                  <emma:literal>2</emma:literal>
                </emma:interpretation>
                <emma:interpretation id="interp106" emma:lang="ko-KR" emma:confidence="0">
                  <emma:literal>z</emma:literal>
                </emma:interpretation>
                <emma:interpretation id="interp107" emma:lang="ko-KR" emma:confidence="0">
                  <emma:literal>고</emma:literal>
                </emma:interpretation>
                <emma:interpretation id="interp108" emma:lang="ko-KR" emma:confidence="0">
                  <emma:literal>그</emma:literal>
                </emma:interpretation>
                <emma:interpretation id="interp109" emma:lang="ko-KR" emma:confidence="0">
                  <emma:literal>ㄹ</emma:literal>
                </emma:interpretation>
              </emma:one-of>
            </emma:emma>
          </inkml:annotationXML>
          <inkml:trace contextRef="#ctx0" brushRef="#br1" timeOffset="-576343.0122">11056 2993 24,'0'0'56,"0"-11"1,0 11 1,10-17-1,5 7-42,1 4-2,6-4-5,2 4 0,3-3-2,4 2-2,-6 2-3,2 4 1,-8 1 1,-2 4 3,-12 9 5,-5 7 0,-8 3 5,-11 6 3,-3-1 3,-6 3 0,2 0-3,0-4-4,7-3-1,3-5-3,8-2-3,4-2 0,4-4-2,8-1-1,6-3 1,7-3-6,5-2 0,4-2 0,6-1-6,0-7-39,3 0-34,1-1-1,-2-5-6,-3 1-5,-8-1-2</inkml:trace>
        </inkml:traceGroup>
        <inkml:traceGroup>
          <inkml:annotationXML>
            <emma:emma xmlns:emma="http://www.w3.org/2003/04/emma" version="1.0">
              <emma:interpretation id="{86A80A5B-8842-4E4E-BA66-630176F2C7FE}" emma:medium="tactile" emma:mode="ink">
                <msink:context xmlns:msink="http://schemas.microsoft.com/ink/2010/main" type="inkWord" rotatedBoundingBox="23231,3962 23266,3843 23284,3849 23250,3968"/>
              </emma:interpretation>
              <emma:one-of disjunction-type="recognition" id="oneOf22">
                <emma:interpretation id="interp110" emma:lang="ko-KR" emma:confidence="0">
                  <emma:literal>.</emma:literal>
                </emma:interpretation>
                <emma:interpretation id="interp111" emma:lang="ko-KR" emma:confidence="0">
                  <emma:literal>,</emma:literal>
                </emma:interpretation>
                <emma:interpretation id="interp112" emma:lang="ko-KR" emma:confidence="0">
                  <emma:literal>?</emma:literal>
                </emma:interpretation>
                <emma:interpretation id="interp113" emma:lang="ko-KR" emma:confidence="0">
                  <emma:literal>′</emma:literal>
                </emma:interpretation>
                <emma:interpretation id="interp114" emma:lang="ko-KR" emma:confidence="0">
                  <emma:literal>!</emma:literal>
                </emma:interpretation>
              </emma:one-of>
            </emma:emma>
          </inkml:annotationXML>
          <inkml:trace contextRef="#ctx0" brushRef="#br1" timeOffset="-576187.012">11695 3265 7,'2'25'69,"-2"-1"1,-2-3-2,-6-3-1,-4-5-12,4-3-68,3-2-40,5-8-7,0 0-7,0 0-3,13-12-3</inkml:trace>
        </inkml:traceGroup>
        <inkml:traceGroup>
          <inkml:annotationXML>
            <emma:emma xmlns:emma="http://www.w3.org/2003/04/emma" version="1.0">
              <emma:interpretation id="{D1324FB0-41F7-4A2C-8C1A-F8FD4ECDA8EF}" emma:medium="tactile" emma:mode="ink">
                <msink:context xmlns:msink="http://schemas.microsoft.com/ink/2010/main" type="inkWord" rotatedBoundingBox="23771,3269 23965,3761 23696,3868 23501,3376"/>
              </emma:interpretation>
              <emma:one-of disjunction-type="recognition" id="oneOf23">
                <emma:interpretation id="interp115" emma:lang="ko-KR" emma:confidence="0">
                  <emma:literal>3</emma:literal>
                </emma:interpretation>
                <emma:interpretation id="interp116" emma:lang="ko-KR" emma:confidence="0">
                  <emma:literal>?</emma:literal>
                </emma:interpretation>
                <emma:interpretation id="interp117" emma:lang="ko-KR" emma:confidence="0">
                  <emma:literal>]</emma:literal>
                </emma:interpretation>
                <emma:interpretation id="interp118" emma:lang="ko-KR" emma:confidence="0">
                  <emma:literal>’</emma:literal>
                </emma:interpretation>
                <emma:interpretation id="interp119" emma:lang="ko-KR" emma:confidence="0">
                  <emma:literal>}</emma:literal>
                </emma:interpretation>
              </emma:one-of>
            </emma:emma>
          </inkml:annotationXML>
          <inkml:trace contextRef="#ctx0" brushRef="#br1" timeOffset="-575578.6109">12001 2821 16,'-9'-3'62,"9"3"8,-13-9-2,13 9 0,-5-10-28,5 10-15,1-11-3,-1 11-5,14-12-4,-4 7-3,3-1-4,4 0-1,1 2-2,5 1 0,1 0-1,2 6 0,1 7-1,4 0 0,-4 6 1,0 3 0,-8 6 3,-3 2 0,-9 4 2,-7-7 1,-1 1 1,-12-2 0,0-4-1,-2-1-1,1-6-2,3 0-1,5-3-2,6 2 0,10 0 0,9 1-2,0 1-2,6 0 4,-1 1-2,-1 3 0,-5-2 0,-10 2 0,-8 1 0,-11 1 0,-8-4 0,-9 0 0,-2-2 0,0 0 0,-2-5 0,3-2 0,4-6 0,6-1-67,9-1-17,5-9-2,5-2-4,5-9-7</inkml:trace>
        </inkml:traceGroup>
        <inkml:traceGroup>
          <inkml:annotationXML>
            <emma:emma xmlns:emma="http://www.w3.org/2003/04/emma" version="1.0">
              <emma:interpretation id="{CD4E41AC-B9BA-4032-815A-17C0038C8457}" emma:medium="tactile" emma:mode="ink">
                <msink:context xmlns:msink="http://schemas.microsoft.com/ink/2010/main" type="inkWord" rotatedBoundingBox="24145,4013 24242,3256 24583,3299 24487,4056"/>
              </emma:interpretation>
              <emma:one-of disjunction-type="recognition" id="oneOf24">
                <emma:interpretation id="interp120" emma:lang="ko-KR" emma:confidence="0">
                  <emma:literal>)</emma:literal>
                </emma:interpretation>
                <emma:interpretation id="interp121" emma:lang="ko-KR" emma:confidence="0">
                  <emma:literal>&gt;</emma:literal>
                </emma:interpretation>
                <emma:interpretation id="interp122" emma:lang="ko-KR" emma:confidence="0">
                  <emma:literal>〉</emma:literal>
                </emma:interpretation>
                <emma:interpretation id="interp123" emma:lang="ko-KR" emma:confidence="0">
                  <emma:literal>’</emma:literal>
                </emma:interpretation>
                <emma:interpretation id="interp12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-575313.4105">12671 2677 25,'51'13'81,"-7"7"0,2 5 1,-5 6-4,-1 8 1,-8 1-49,-5 13-8,-12 5-3,-12 8-7,-7-1-10,-18 1-2,-7-7 0,-10-2 0,-6-4-17,-5-7-62,6-9-3,-1-14-4,6-13-6,-3-9-4</inkml:trace>
        </inkml:traceGroup>
        <inkml:traceGroup>
          <inkml:annotationXML>
            <emma:emma xmlns:emma="http://www.w3.org/2003/04/emma" version="1.0">
              <emma:interpretation id="{270453BC-3E83-4FA0-AD5A-8629F5384AD7}" emma:medium="tactile" emma:mode="ink">
                <msink:context xmlns:msink="http://schemas.microsoft.com/ink/2010/main" type="inkWord" rotatedBoundingBox="24971,2572 25065,4447 24589,4470 24496,2596"/>
              </emma:interpretation>
              <emma:one-of disjunction-type="recognition" id="oneOf25">
                <emma:interpretation id="interp125" emma:lang="ko-KR" emma:confidence="0">
                  <emma:literal>}</emma:literal>
                </emma:interpretation>
                <emma:interpretation id="interp126" emma:lang="ko-KR" emma:confidence="0">
                  <emma:literal>〕</emma:literal>
                </emma:interpretation>
                <emma:interpretation id="interp127" emma:lang="ko-KR" emma:confidence="0">
                  <emma:literal>]</emma:literal>
                </emma:interpretation>
                <emma:interpretation id="interp128" emma:lang="ko-KR" emma:confidence="0">
                  <emma:literal>3</emma:literal>
                </emma:interpretation>
                <emma:interpretation id="interp129" emma:lang="ko-KR" emma:confidence="0">
                  <emma:literal>了</emma:literal>
                </emma:interpretation>
              </emma:one-of>
            </emma:emma>
          </inkml:annotationXML>
          <inkml:trace contextRef="#ctx0" brushRef="#br1" timeOffset="-570929.8028">13075 2050 25,'0'-13'48,"-7"0"1,7 1 0,0 35-28,6-27-12,9-7-1,-3 6-1,6-2 0,-3 7-3,7 4 0,-4 5-1,8 8 3,-5-4-1,2 9 1,2 0-1,0 10-1,-2-3 3,1 7-1,-5 1 3,-2 2-1,-5 4 3,-6 1 1,-5 1 1,-1-3 1,-7 1-1,-3-4-1,-1 2-1,-4-2 0,-3-1-2,3-4-2,-1-3-1,-1 1-1,2-6-2,-3 1 1,6-5-2,3-4 0,5 0-1,3-2 1,1-2-1,11-1 1,5-2 0,7-3 0,1 1-2,3-3 0,0 0-2,-2-4-2,-2 1-2,-2-3 0,-6 0-1,-7 0 1,-8 0 1,0 0 0,0 0 1,-8 8 2,-7-3 2,0 1 0,-3 5 0,0 4 1,1 2 1,6 5 1,6 4 1,4 5 1,1 9 1,11 7 1,2 4 2,4 6 1,-2 4 0,-1 3 0,-6-1 0,-2 3 0,-6-8 0,-9-3-1,-9-3-1,-8-5 1,-10-6-9,-5-12 0,-2-3 0,-5-7 0,0-1-78,7-5-2,2-10-3,10-3-6,1-16-5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6:23.6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A0EC38F-B00B-479E-B3CC-50B43F549C6C}" emma:medium="tactile" emma:mode="ink">
          <msink:context xmlns:msink="http://schemas.microsoft.com/ink/2010/main" type="writingRegion" rotatedBoundingBox="5000,7958 5054,7958 5054,7973 5000,7973"/>
        </emma:interpretation>
      </emma:emma>
    </inkml:annotationXML>
    <inkml:traceGroup>
      <inkml:annotationXML>
        <emma:emma xmlns:emma="http://www.w3.org/2003/04/emma" version="1.0">
          <emma:interpretation id="{CEA486F4-3F25-4824-8FCD-B133F89C6516}" emma:medium="tactile" emma:mode="ink">
            <msink:context xmlns:msink="http://schemas.microsoft.com/ink/2010/main" type="paragraph" rotatedBoundingBox="5000,7958 5054,7958 5054,7973 5000,79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41B16B-4CD1-47D5-B1AC-63A03AD75422}" emma:medium="tactile" emma:mode="ink">
              <msink:context xmlns:msink="http://schemas.microsoft.com/ink/2010/main" type="line" rotatedBoundingBox="5000,7958 5054,7958 5054,7973 5000,7973"/>
            </emma:interpretation>
          </emma:emma>
        </inkml:annotationXML>
        <inkml:traceGroup>
          <inkml:annotationXML>
            <emma:emma xmlns:emma="http://www.w3.org/2003/04/emma" version="1.0">
              <emma:interpretation id="{37A5082E-7F43-49C5-BE6E-C73B8848DC74}" emma:medium="tactile" emma:mode="ink">
                <msink:context xmlns:msink="http://schemas.microsoft.com/ink/2010/main" type="inkWord" rotatedBoundingBox="5000,7958 5054,7958 5054,7973 5000,7973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0 15 19,'0'0'27,"10"-8"-27,-10 8 0,9-3 3,-9 3-2,9-1 0,-9 1 2,0 0-2,0 0 0,9-3 0,-9 3-1,0 0 0,0 0 0,9 0 0,-9 0 0,0 0-1,0 0 0,0 0 0,8 0-26,-8 0 0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41.34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05BEC5E-0A1F-4CF1-BB64-8BB9D2C9EFE0}" emma:medium="tactile" emma:mode="ink">
          <msink:context xmlns:msink="http://schemas.microsoft.com/ink/2010/main" type="writingRegion" rotatedBoundingBox="6963,7984 12572,8719 12476,9450 6867,8715">
            <msink:destinationLink direction="with" ref="{592AD6D7-82CA-460D-BEAD-F641A28E8AE0}"/>
          </msink:context>
        </emma:interpretation>
      </emma:emma>
    </inkml:annotationXML>
    <inkml:traceGroup>
      <inkml:annotationXML>
        <emma:emma xmlns:emma="http://www.w3.org/2003/04/emma" version="1.0">
          <emma:interpretation id="{80AC4A0D-8F92-4555-BDE9-DBDBC57F8740}" emma:medium="tactile" emma:mode="ink">
            <msink:context xmlns:msink="http://schemas.microsoft.com/ink/2010/main" type="paragraph" rotatedBoundingBox="6963,7984 12572,8719 12476,9450 6867,87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1F2ADB-40D4-4CB9-90C4-97223BE5E3A1}" emma:medium="tactile" emma:mode="ink">
              <msink:context xmlns:msink="http://schemas.microsoft.com/ink/2010/main" type="inkBullet" rotatedBoundingBox="8493,8511 8554,8519 8530,8702 8469,8693"/>
            </emma:interpretation>
            <emma:one-of disjunction-type="recognition" id="oneOf0">
              <emma:interpretation id="interp0" emma:lang="ko-KR" emma:confidence="0">
                <emma:literal>1</emma:literal>
              </emma:interpretation>
              <emma:interpretation id="interp1" emma:lang="ko-KR" emma:confidence="0">
                <emma:literal>l</emma:literal>
              </emma:interpretation>
              <emma:interpretation id="interp2" emma:lang="ko-KR" emma:confidence="0">
                <emma:literal>ㅣ</emma:literal>
              </emma:interpretation>
              <emma:interpretation id="interp3" emma:lang="ko-KR" emma:confidence="0">
                <emma:literal>)</emma:literal>
              </emma:interpretation>
              <emma:interpretation id="interp4" emma:lang="ko-KR" emma:confidence="0">
                <emma:literal>〉</emma:literal>
              </emma:interpretation>
            </emma:one-of>
          </emma:emma>
        </inkml:annotationXML>
        <inkml:trace contextRef="#ctx0" brushRef="#br0">0 16 16,'4'-9'41,"-4"9"0,0 0 4,0-9-29,0 9 1,0 0-1,0 0 2,0 0 2,0 0 2,0 0-2,0 0 0,0 0-1,0 0-1,1 7-5,-1-7-4,4 12-2,-4-3 0,2 4 2,-1-1-3,3 5 1,-2 2-2,2 0-2,-3 1-9,1-3-23,3 2-33,-2-7-5,4 2-5,-7-14-2,0 0-1</inkml:trace>
      </inkml:traceGroup>
      <inkml:traceGroup>
        <inkml:annotationXML>
          <emma:emma xmlns:emma="http://www.w3.org/2003/04/emma" version="1.0">
            <emma:interpretation id="{7771B7CD-DB00-4CF9-BEBC-25798EE8FABF}" emma:medium="tactile" emma:mode="ink">
              <msink:context xmlns:msink="http://schemas.microsoft.com/ink/2010/main" type="line" rotatedBoundingBox="6963,7984 12572,8719 12476,9450 6867,8715"/>
            </emma:interpretation>
          </emma:emma>
        </inkml:annotationXML>
        <inkml:traceGroup>
          <inkml:annotationXML>
            <emma:emma xmlns:emma="http://www.w3.org/2003/04/emma" version="1.0">
              <emma:interpretation id="{C5EEA8D8-5BF7-43FA-90A5-D51356244CBF}" emma:medium="tactile" emma:mode="ink">
                <msink:context xmlns:msink="http://schemas.microsoft.com/ink/2010/main" type="inkWord" rotatedBoundingBox="6963,7984 12572,8719 12476,9450 6867,8715"/>
              </emma:interpretation>
              <emma:one-of disjunction-type="recognition" id="oneOf1">
                <emma:interpretation id="interp5" emma:lang="ko-KR" emma:confidence="0">
                  <emma:literal>.</emma:literal>
                </emma:interpretation>
                <emma:interpretation id="interp6" emma:lang="ko-KR" emma:confidence="0">
                  <emma:literal>9</emma:literal>
                </emma:interpretation>
                <emma:interpretation id="interp7" emma:lang="ko-KR" emma:confidence="0">
                  <emma:literal>’</emma:literal>
                </emma:interpretation>
                <emma:interpretation id="interp8" emma:lang="ko-KR" emma:confidence="0">
                  <emma:literal>'</emma:literal>
                </emma:interpretation>
                <emma:interpretation id="interp9" emma:lang="ko-KR" emma:confidence="0">
                  <emma:literal>,</emma:literal>
                </emma:interpretation>
              </emma:one-of>
            </emma:emma>
          </inkml:annotationXML>
          <inkml:trace contextRef="#ctx0" brushRef="#br0" timeOffset="55239.6969">3539 582 0,'-33'-4'71,"6"3"5,4-3-4,11-2-3,2-3-2,10 9-36,23-8-10,6 5-7,14-1-6,5-2 1,9 1-2,3 0 0,2 2-4,0 2-13,-12-2-27,-2 2-34,-2-2-1,-12-2-6,-6 0-5,-9-3-2</inkml:trace>
          <inkml:trace contextRef="#ctx0" brushRef="#br0" timeOffset="-1404.0025">-1582-66 36,'0'0'44,"0"-11"3,0 11-25,0-13 1,0 13 1,0-14 0,0 14-1,2-13-1,-2 13-2,0-12-1,0 12 0,0 0-6,5-9-5,-5 9-4,0 0-2,0 0 0,2 12-1,-2-4-2,2 6 0,-1-1 2,-1 2 2,1 1 1,1-2 0,-1-2-1,2 0 2,-2-3-3,2 0-7,-3-9-15,4 12-39,-4-12-3,10 7-6,-10-7-3,8 1 0</inkml:trace>
          <inkml:trace contextRef="#ctx0" brushRef="#br0" timeOffset="1092.0019">2027-40 11,'0'0'46,"3"-10"5,-3 10-1,35-9-24,-63 8-3,28 1 0,0 0 0,0 0-2,5 0 0,-5 0-4,7 14 0,-4-5-1,-1 2-1,3 0-2,-3 4-2,1-2-3,0 2-4,-2-3-9,1 2-25,2 7-31,-4-12-5,4 6-4,-4-15-4,3 14-2</inkml:trace>
          <inkml:trace contextRef="#ctx0" brushRef="#br0" timeOffset="55005.6966">3613 448 4,'0'-20'51,"0"-1"4,0-1 1,3 2 0,0 2-32,1-2 0,0 3-2,0 4-1,0 2 0,0 3-5,-4 8-1,0 0-1,0 0 0,7 13-3,-7 11 0,-4 8-1,-4 11-1,-1 7 2,-3 8 0,1 2-1,0 0-2,0-1-1,3-9-3,2-2-1,6-14 0,2-3 1,7-9-1,6-6 0,7-7 0,5-5 0,-1-4 1,7 0-4,3-2 0,-3-5 0,1 0 0,-5 0-4,-3 0-5,-5-2-7,-3 2-20,-6 1-41,-6-2-3,-6 8-3,0-24-2,0 12 0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9:30.578"/>
    </inkml:context>
    <inkml:brush xml:id="br0">
      <inkml:brushProperty name="width" value="0.03969" units="cm"/>
      <inkml:brushProperty name="height" value="0.07938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0 793 67,'93'11'0,"-11"2"-2,-22-13 0,-4 11 3,-21-5-3,-6-16 1,-15 10 1,-14 0-2,0 0 2,-8-18 0,-6-4 2,-7 2-2,6-16 0,-4 2-2,13-28 4,5-1-2,1-25 0,4-4 0,7 4-3,8-7 1,-1-16-28,-48 16 4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9:30.656"/>
    </inkml:context>
    <inkml:brush xml:id="br0">
      <inkml:brushProperty name="width" value="0.03969" units="cm"/>
      <inkml:brushProperty name="height" value="0.07938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248 0 4,'-55'38'28,"-10"-11"-25,-11-27 18,24 13-50,81 7 2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09:32.653"/>
    </inkml:context>
    <inkml:brush xml:id="br0">
      <inkml:brushProperty name="width" value="0.03969" units="cm"/>
      <inkml:brushProperty name="height" value="0.07938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2139 107 19,'-12'-11'61,"1"3"1,-6-6-2,1 3-3,-5 3-42,-4-1-5,-1 6-2,-6 2-3,-2 1-3,-5 0-2,-3 3 1,-5 3-1,-4-2 2,0 5 0,-6 0 0,4-2 0,-3 1 1,1 4 1,-1-7-2,1 1 2,-5-4-1,1 2-2,-3 0 1,0 1-1,-1 4-1,-5 1 1,2 4-1,0 3 0,-3 7 0,1 9 0,-2-4 0,3 7 0,1-2 0,4 7 0,0-7 0,1 11 0,6 3 1,4-7-1,7 4 0,1 3 1,6 3-2,2-4 2,9 10-1,4-7 0,4-6 1,7 6 0,4-3 0,7 1 0,0 2 1,10-1 0,6 1 1,6-2-1,5 6 1,3-9 0,9 2 0,2-4 0,3-5 0,11-2-1,4-4 2,9 0-3,5-5 3,8 4-2,3-7 0,9 0 0,3-4 0,39 6 0,-1-2 2,13-5-2,1 5 2,7-4-2,5 4 1,3-8-1,9 0 0,-33-11 0,6 4-1,1 1 0,-3-2-1,2-6 1,1 1 0,3 7-1,-3-1 1,4 2 0,-1-8-1,1 4 1,-1 0 0,2-4 0,1-3-1,0 7 1,1-3 0,-2-1-1,-1 1 1,5-4 0,-1 0-1,0 0 0,-2-2 1,1-7-1,-1 2 0,2-3-1,-7 2 1,2 4-1,-1-2 1,-4 0 0,0 2 1,-2-2-1,-3 2 0,-3 0 1,2-3-1,-6-2 0,-8 1 0,3-2 0,1-1 1,-1-6-2,-9-4 1,-1 6 0,2 0 0,-9-1-1,3-3 1,-5 0 0,-11-3 0,-3 4-1,-4-3 1,-8-14 1,-3 2-1,0-5 0,-8 1 1,-5-5-1,-2 1 0,-6-3 0,-1 2 1,-6 5-1,-6-2 0,-4-1-1,-8-2 1,-3 3 0,-6-4-1,-5 5 0,-5-3 0,-5 3-1,-4-3 1,-5-1-2,-3 6 1,-8-3-1,-7 3 0,-6-1 1,-3 1 0,-9-1 0,-4 1 0,-7 3 1,-4-6 0,-11 8 0,-4-2 1,-3 6 0,-7-3 0,-5 6 0,-6-3 0,-4 3 2,-4 6-2,-4-9 0,0 7 1,-10-2-1,-3 1 1,-1-4-1,-5 4 0,-3-2 0,-4 2 1,-3 4 0,-3 0-2,-1 3 1,0-4 1,-3 9-1,0-5 1,-1 0 0,1 5 1,-5-3 1,1-1 0,-3 1 0,0-1-1,-5 3 0,-1 3 1,-2 4-2,-5 3 1,-1 5-1,-5-4-1,-2 6 1,-4 7-1,-1 0 1,-6 4 0,2-7-1,-3-4 0,2-5 1,-3 10 1,0-9-1,-2-3 1,1 1-1,2 0 1,-2 6 0,5-2-1,-2 6 0,6-1-1,0 11-3,7 1-7,5 2-16,6-3-44,4 4-2,8-9-6,3-1-2,10-4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35.43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DB7F7FE-4536-424C-98F7-634D9BEF9D2B}" emma:medium="tactile" emma:mode="ink">
          <msink:context xmlns:msink="http://schemas.microsoft.com/ink/2010/main" type="inkDrawing" rotatedBoundingBox="1666,8358 12199,8184 12202,8354 1669,8528" semanticType="callout" shapeName="Other">
            <msink:destinationLink direction="from" ref="{BB80C6C2-96B1-4189-8008-95E6083E83BA}"/>
          </msink:context>
        </emma:interpretation>
      </emma:emma>
    </inkml:annotationXML>
    <inkml:trace contextRef="#ctx0" brushRef="#br0">161 341 36,'-17'-8'42,"-1"-6"4,2 5-27,1 1-1,0-1-3,-3 4-3,7-1 0,-4 2-2,5-1 0,-2 2 1,12 3 2,-15-4-2,15 4 0,0 0-2,0 0-1,0 0-2,5-6-2,13 4-1,-1-3-3,6 4 0,2-3 1,9 0-1,4 1 2,9 0-1,1 0 1,3 1 1,8 0 1,-2 0 1,13 2 0,1 0 1,9 0 0,4 0-1,5 0 0,4 2 1,8 1-1,15 1 0,-2-4-1,3 0 0,9-3 1,6-2-1,4-2 0,6 1 2,6-2-1,1-1 0,5 4 0,3-2 0,3 4 0,4-2 0,1 4-1,2 1 0,3 0-2,0-2 0,1 2-1,-1 0 0,5 0 1,-2 0-2,7 0 1,1 2-1,4-2 0,-8 1 1,7 1-1,8-2 1,-6 5-1,5-1 1,-2-2 0,-3 0 2,2 1-1,6-3 0,-5 3 1,-7 0-1,5-3 1,-6-1 0,3-2-1,4 1 0,-6 0-1,-6-1 1,3-3-1,4 0 0,-9 0 1,-4-4-1,0 1 0,-8-1 0,0 0 0,-5 0 0,-2 0-1,-5-2 1,-5 1-1,-6 3 1,-8-1-1,-7-1 0,-15 3-4,-10-2-11,-14 4-20,-16 2-38,-25-3-1,-9-2-4,-33-5-5,-14-2-1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36.96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497E5E8-6320-4A26-91D0-4B846219F845}" emma:medium="tactile" emma:mode="ink">
          <msink:context xmlns:msink="http://schemas.microsoft.com/ink/2010/main" type="inkDrawing" rotatedBoundingBox="5275,12599 5562,2862 5661,2865 5374,12602" semanticType="verticalRange" shapeName="Line">
            <msink:destinationLink direction="to" ref="{077983DD-AF7D-4638-8BBE-1EFAD7A34E0C}"/>
            <msink:destinationLink direction="from" ref="{077983DD-AF7D-4638-8BBE-1EFAD7A34E0C}"/>
          </msink:context>
        </emma:interpretation>
      </emma:emma>
    </inkml:annotationXML>
    <inkml:trace contextRef="#ctx0" brushRef="#br0">224 395 0,'6'-21'38,"-3"5"1,1-5 1,-13-32-28,11 33-8,3-1-1,-1 4-1,2-3 2,-1 0 2,2-2 1,-1 1 3,-1-2 3,-2 6 2,1-2-1,-2 0 2,0 1-3,0 4-2,-1 3-2,-1 0-3,0 11-4,3-11-4,-3 11-2,0 0 1,0 0-1,0 0 2,1 12-1,-1 2 3,0 1 5,0 8 4,0 6 5,0 5 4,0 13 0,0 9 3,0 7 0,-1 10 0,0 11 0,1 9-4,-3 10-4,0 11-1,0 7-4,-1 4-1,1 11-1,3 5-1,-2 1-1,0 9 0,1 2 0,1 4-4,0 10 6,0 6 0,-3 11 0,-4 0-1,3 8 0,0 7-1,-3 1-1,4 5-1,-4 1-2,1-4 0,-1 3 0,-2 2 0,-2 5 0,-4-4 0,3 12 0,-6 2 0,1 0 0,-1-3 0,6-5 0,-2 0 0,6 0 0,-3 0 0,0-10 0,5-6 0,1-3 0,1 9 0,-5-2 0,-2-6 0,5-5 0,1-4 0,1-2 0,0-5 0,1-5 0,1-10 0,2-12 0,0-6 0,1-8 0,2-13 0,2-16 0,-3-10 0,2-13 0,-1-17 0,3-10-7,3-10-75,-7-22-2,1-11-2,-3-25-4,-4-23-4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5:38.25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77983DD-AF7D-4638-8BBE-1EFAD7A34E0C}" emma:medium="tactile" emma:mode="ink">
          <msink:context xmlns:msink="http://schemas.microsoft.com/ink/2010/main" type="inkDrawing" rotatedBoundingBox="4967,2887 5204,3400 4874,3553 4636,3040" semanticType="callout" shapeName="Other">
            <msink:sourceLink direction="to" ref="{B497E5E8-6320-4A26-91D0-4B846219F845}"/>
            <msink:sourceLink direction="from" ref="{B497E5E8-6320-4A26-91D0-4B846219F845}"/>
          </msink:context>
        </emma:interpretation>
      </emma:emma>
    </inkml:annotationXML>
    <inkml:trace contextRef="#ctx0" brushRef="#br0">14 4 3,'0'0'48,"0"0"1,0 0-1,-8-11-1,8 11-35,0 0 1,0 0-3,-6 6 1,6-6 2,0 13 2,0-2 3,0 3 2,2 3 0,2 1-3,-1 11 1,3-2-2,1 10-1,-1 3-2,-1 5-1,0 1-3,0 1-1,-2-2 0,1-7-2,-4-2 0,0-10 0,0-2 0,0-8 0,0-2 2,0-14 0,0 0 0,0 0-2,0 0 2,-3-13-8,3-4 0,0-3 0,2-5 0,2 0 0,4 0 0,3-1 0,6 0 0,3 7 0,5-1 0,5 6-2,2 4-1,1 9 0,0 1 1,0 6 1,-5 7-1,-5 2 2,-5 4 0,-10 4 3,-3-2 0,-10 0 1,-10 0-1,-8 0-3,-5-5 0,-1-5 0,-6 2 0,4-4 0,2-3 0,7-3 0,3-3-8,-9 0-71,28 0-2,-11-9-4,11 9-4,0-18-6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6:25.58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CEEE285-888C-4AB1-B39F-FC26D8461629}" emma:medium="tactile" emma:mode="ink">
          <msink:context xmlns:msink="http://schemas.microsoft.com/ink/2010/main" type="inkDrawing" rotatedBoundingBox="4912,7945 12239,4922 12269,4993 4942,8016" semanticType="callout" shapeName="Other">
            <msink:sourceLink direction="with" ref="{A1CE95BB-3881-41DF-9BF8-59F7980E16F4}"/>
            <msink:sourceLink direction="with" ref="{ED7C98F3-FCCF-4119-B7BD-78473D744472}"/>
          </msink:context>
        </emma:interpretation>
      </emma:emma>
    </inkml:annotationXML>
    <inkml:trace contextRef="#ctx0" brushRef="#br0">68 2971 10,'-4'11'33,"-7"-9"2,0 0-24,1-1 4,1-1 2,9 0 0,-14 0 1,14 0-1,0 0 0,-10 0-2,10 0-1,0 0-5,0 0-3,0 0-1,8-8-3,-8 8-1,18-6-1,-4 1 1,3 0 0,3-2 0,1 0 1,4-3 1,2-1 0,4-3 0,-4 1 1,8-4 1,-5-1-2,7-1 1,3 0-2,3-1 2,2 0-2,-1 1-1,6 1 0,-4-1 0,5-1 0,-5 1-1,-4 2 1,3 0-1,-5-3 0,2 2 0,-9 1 1,2 3-2,5 3 1,-5-2 0,1 0-1,-1 0 1,4 3 0,-4-3 0,3-8 0,-2 4 0,-4-6 0,1 6 0,-2-3 0,2 3 1,-4-4-1,4 6 0,-4 4 0,0-4 0,-2 3 0,3-1 0,-5 2 1,4-2-1,2 2 0,-2-4 0,6 2 0,-6 2 0,6-1 0,-6 0 0,6 0-1,-5-2 1,1 5 0,0-3 0,0 2 1,0-3-1,0 4 0,2-4 0,-3 0 0,3 3 1,-7-2-1,3-1 0,-5 1 0,4-2 1,3 4-1,-5-2 1,2 1-1,-2 0 0,3 0 0,-3 2 1,4 0-1,-4 1 0,-1 0 0,1-1 0,-2-2 0,2 1 0,-1 0 0,1-1 0,-1 1 0,1 0 2,-1-7-2,0 8 0,-2-7 0,0 8 0,1-8 0,1 6 0,-5-3 0,1 6 0,4 2 0,-2-3 0,5 2 0,-3-2 0,5 1 1,-5 0-1,9 0 2,-6-5-2,1 2 0,0-1 0,1-1 0,-1 0 0,-2 2 0,4-3 0,-5 4 1,4-4-1,-4 3 0,6-3 0,-6 3 1,5-1-1,0 1 0,0-4 0,2 2 0,-3 1 0,4 1 0,-3-2 0,2 2 0,-4-1 1,-3-1-1,2 1 1,-4 0-1,4 2 1,-6-1 0,3-1-1,-3 1 1,1 0-1,-2 1 1,4-2 0,-6 2-1,3-1 1,0-1-1,2 0 1,-4-1-1,4 0 1,3 0-1,-2-2 1,4-1 0,-6 2-1,9-1 1,-7 2 0,5-8 0,-6 8 0,2-3 0,3 4 0,-4-5-1,-1 4 1,4-3-1,-2 5 1,0 1-1,-1-1 0,-1 3 0,-1-3 0,-2 3 0,3-1 0,-4 1 0,5-2 1,-6 0-1,4 4 0,2-1 1,1 0 1,2 1-1,-2-2 0,4 0 0,-4-1 1,8 2 0,-7-7-1,2 2 0,-1-3-1,1 4 1,1-6-1,-3 4 1,4-1-1,-4-2 0,5 2 1,-4-1-1,3 2 1,-5-2 0,8-1 1,1 0-1,0 0 0,2 0 0,-5 0 1,8-2-1,-4 2 0,8 0 0,-9 0 0,3 0 0,-3 0 0,1 1 1,2-3 0,-3-3 0,1 3 0,-3-3 1,4 2 0,2-1 0,0 2 1,-2-3-2,0 4-1,4 2 1,-3-5 0,8 4-1,-3-4 0,-3 2 1,4-4 1,-2 3-1,6-4 1,-4 0-1,4 5 1,3-4-1,0 1 0,3 1-1,-5 0 1,2-1-1,0 3 0,0 0-1,0-5 1,-6 4 0,-1 0-1,-2-3 2,1 6-2,-4-3 0,-1 1 0,2 0 1,-1 3-1,-3-2 1,-2 3 0,-2 3-1,-5 0 1,2 1-1,-8 5-1,-3 0 1,-3 0-1,-3 2 1,-12 2-2,13 0-4,-13 0-18,38 17-43,-65-8 0,-8 8-5,-20-17-4,-10 13 76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58:53.597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2EB773F0-EE27-4E0D-B0B7-676DAD4609C0}" emma:medium="tactile" emma:mode="ink">
          <msink:context xmlns:msink="http://schemas.microsoft.com/ink/2010/main" type="inkDrawing" rotatedBoundingBox="18939,1855 27571,4112 26080,9813 17448,7556" hotPoints="27184,6461 22095,8659 17621,5386 22710,3188" semanticType="enclosure" shapeName="Ellipse">
            <msink:sourceLink direction="with" ref="{9373F771-325E-4AB6-A473-EAEECBCEDC38}"/>
          </msink:context>
        </emma:interpretation>
      </emma:emma>
    </inkml:annotationXML>
    <inkml:trace contextRef="#ctx0" brushRef="#br0">1517 161 51,'6'-15'70,"-6"1"-2,1 0 0,-1-3-4,-9 2-48,6 1-6,-3 4-2,-1 2-4,-1-1-5,-4 1-3,-3 0 0,-1 2 0,-4-1 1,-1 1 0,-4 3 1,-2 0 1,-2 3 0,1 0 0,-3 6 0,-1 2 0,0 9 1,-6 3-1,4 1 0,-4 5 0,2-2 0,-3 5 0,1 4 0,-2 0 0,1 6 1,1-6 0,-6 14 0,2 3-1,0 6 1,-4 4 0,1 0 0,-6 5 0,5 1 0,-1 4 0,0 2 1,3 1 2,3 1-1,1 7 1,3-1-1,5 1 1,-2 4-1,5 1 0,1 3 0,1 4-1,0-1 0,5-2 0,3 6 0,3-3-1,2 7 0,3 6 1,5-6 0,1-1-1,3 4 1,2-3 0,0 6 0,4 5 1,3-5 1,3-2-1,0-2 2,3-1-1,4 1-1,4 6 1,2-11 0,3-1-1,7 0 0,-1-3-1,8 0-1,-1 6 2,7-8-2,3-4 0,3 1-2,6-6 2,1 2 0,5 2 0,0-5 0,7-3 0,0-2 0,-6-1 2,9-2-1,5-2 1,1-6-1,0-5 1,5 3-1,4-1-1,4-6 1,12 0 0,0-5 0,-2 0-1,6-7 1,8 1-1,-1-9 0,8-4 1,-3 0-1,-1-5 1,5-1-1,5-3 0,-2 1 0,0-3 1,0 0 0,2-6-1,0-1 1,2-3-1,-1 0 1,-2-3 0,2-2 0,1-1-1,4-3 1,-11-2-1,6 0 0,5-1 0,-3-7 0,-4-2-1,2-5 1,0-1 1,-3-2 1,6 0 2,-3 1 0,-2-1 0,2-3 1,3 1 0,-2-3 0,-2 1-2,2-9 0,2 2-1,-3-8-1,-7 0 0,0-5 1,-4-6 0,-3 2-1,3-3 1,-7 0 0,-7-3-1,1-3 0,3-1 0,-4-2-1,1-3-1,-8-3-1,-3-5 2,-5 1-4,3-3 0,-7-1 1,-7 1 1,-10-6-3,-2 4 2,-9-3 1,-3 2 0,-9-5 2,-7 1-1,-7-2 0,-7-3-2,-2 3 0,-5-7-2,-4-2 1,-2 0 0,-5 4-1,-3-8 1,-3-2 1,-2-1 1,-10-1 2,0 1 1,-7 0 0,-4-1 0,-8-4 0,-1 3 0,-8 1-1,-3-1-1,-3 3-1,-3 8 1,-5 2 0,-6-2 1,-3 4 1,-1-4 1,-7 2 1,0 3 2,-5 2-1,-6-7 1,-3 1-1,-3 4-3,-9 4-1,-5 3-2,-6 6-1,-3-3 0,-8 2 0,-5 4 0,-4 2 0,-6 0 3,1 0 2,-7 6 1,3-1 2,-6 6 1,0-1 0,3 0-1,-4 9 0,0 2-2,-1 7 1,-1 1-2,-3 1-1,-1 5 0,-2 2 1,-3 6 2,2-1 1,-7 6 1,1-1 0,2 6 0,2 7 0,-4 4 0,4 5-2,-3 8-1,4 6-3,-1 0-1,4 11-3,-1-4-2,7 9-7,0-8-14,1 5-49,-2 3-1,4-5-4,5 4-3,1-9-2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6:29.68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B80C6C2-96B1-4189-8008-95E6083E83BA}" emma:medium="tactile" emma:mode="ink">
          <msink:context xmlns:msink="http://schemas.microsoft.com/ink/2010/main" type="inkDrawing" rotatedBoundingBox="3540,8765 4977,7980 5017,8053 3580,8838" semanticType="callout" shapeName="Other">
            <msink:sourceLink direction="from" ref="{9DB7F7FE-4536-424C-98F7-634D9BEF9D2B}"/>
            <msink:sourceLink direction="to" ref="{ED7C98F3-FCCF-4119-B7BD-78473D744472}"/>
          </msink:context>
        </emma:interpretation>
      </emma:emma>
    </inkml:annotationXML>
    <inkml:trace contextRef="#ctx0" brushRef="#br0">1407-1 29,'0'0'34,"-8"27"-17,8-27-7,0 0 4,0 0-1,-2-5 3,2 5-3,0 0-1,0 0 0,0 0-1,0 0-2,0 0-1,-2-8-3,2 8-2,0 0 0,0 0-1,0 0-3,0 0 1,0 0-1,0 0 1,0 0-2,0 0 0,0 0-3,2 4-6,-2-4-4,0 0-1,0 0 0,11 7-2,-11-7 3,0 0 1,0 0 6,9 2 5,-9-2 4,0 0 4,0 0 0,0 0 0,0 0 1,0 0-3,0 0-2,0 0-1,9 0-1,-9 0 0,0 0 0,7 9 0,-7-9 2,0 0 2,0 0 3,0 0 2,0 0 3,4-5 0,-4 5 1,0 0 1,0 0-2,0 0-1,0 0-2,0 0-1,0 0 0,0 0 1,0 0 0,0 0-2,0 0 2,0 0 0,-4-7-2,4 7 1,0 0-3,0 0 0,-11 0 1,11 0-2,-11 1 0,6 12-2,-2-6 1,-2 7 0,-2-2 1,-1 4-2,-3-3 2,-2 9 0,-3-9 3,-7 4 0,-4 3 1,-8 3 1,-5 1-2,-3 5 1,-9-1-2,-4 3 0,-3 2-2,-4-1-1,-4-1-1,0-4 0,0 7-1,4-9 1,1 8-1,5-6 0,4 3 0,2-1 0,4 0 1,9-1-1,-1-3 1,7 2 0,0-7 1,6 0 1,7-5-2,2-5 3,3-1-2,6-1 1,-1-5 0,13-3 0,-11 7 2,11-7 0,-10 3 0,10-3 0,0 0 1,-8 5 0,8-5 0,0 0 0,0 0-2,0 0 1,-8-2-1,8 2-2,0 0-1,0-10 1,0 10-2,0 0 1,8-6-2,-8 6-7,11-3-18,-3 3-43,-8 0-2,13 0-5,-13 0-2,0 0-5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42.43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296BAE6-A6C9-434E-A095-9B42C855BD60}" emma:medium="tactile" emma:mode="ink">
          <msink:context xmlns:msink="http://schemas.microsoft.com/ink/2010/main" type="inkDrawing" rotatedBoundingBox="10554,8447 10595,8621 10554,8631 10514,8457" semanticType="verticalRange" shapeName="Other">
            <msink:sourceLink direction="with" ref="{AAACD864-DBBF-4FF3-961C-1F7B89CEDAD5}"/>
          </msink:context>
        </emma:interpretation>
      </emma:emma>
    </inkml:annotationXML>
    <inkml:trace contextRef="#ctx0" brushRef="#br0">2027-40 11,'0'0'46,"3"-10"5,-3 10-1,35-9-24,-63 8-3,28 1 0,0 0 0,0 0-2,5 0 0,-5 0-4,7 14 0,-4-5-1,-1 2-1,3 0-2,-3 4-2,1-2-3,0 2-4,-2-3-9,1 2-25,2 7-31,-4-12-5,4 6-4,-4-15-4,3 14-2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39.12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70A39AA-AF3D-435F-96C8-5782C70855D7}" emma:medium="tactile" emma:mode="ink">
          <msink:context xmlns:msink="http://schemas.microsoft.com/ink/2010/main" type="inkDrawing" rotatedBoundingBox="8481,16419 8676,13340 9116,13368 8921,16447" semanticType="verticalRange" shapeName="Other">
            <msink:sourceLink direction="with" ref="{F27864BE-94BB-4686-B875-7570D1F5ABF8}"/>
          </msink:context>
        </emma:interpretation>
      </emma:emma>
    </inkml:annotationXML>
    <inkml:trace contextRef="#ctx0" brushRef="#br0">-1483-164 0,'-7'-16'48,"7"16"5,-7-19 5,2-2 2,-6 10-34,11 11 0,-20-11-4,20 11-2,-14-5-3,2 2-3,-3 2-3,2-1-1,5 1-3,-7 0 0,3-1 1,-2-2-2,3 1 0,-3 1-2,3 0 0,-1-1 0,2 2 0,3-2-1,7 3 1,-14-2-1,14 2 0,0 0-1,-8-2-2,8 2 1,0 0 0,-4 7-1,4-7-1,-6 11 1,1-3 0,-2 4 0,1 1-1,2 7 0,-1 6-1,2 3 1,0 13 0,1 5 1,0 11 0,1 9 3,1 15 0,-3 8 2,2 13-1,-2 12 0,-1 2 1,2 15-1,-4 6-1,-3 2-1,-2 1 0,0 1 0,0-6 0,0-2 0,-3-6 0,1-7 0,2-14 1,1-3-2,0-8-1,2-10 2,-3-10 0,3-7 0,-1-6 0,0-10-1,-1-7 0,1-10 0,-1-5 0,4-4 0,1-3 0,3-4 0,2-6 1,0-1 0,7-2 1,6 2 0,-1-4 0,5 0 0,2-2 1,4 0-2,4-1-2,3 2 0,3 2 0,0 2 0,3-1 0,-2 2 0,-3-2 0,2 4 0,19-1-73,-35-4-9,-5 1 0,-12-11-4,-5 0-8,-13-16 0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0.3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6497237-8DAD-4A04-9D72-982D961397F4}" emma:medium="tactile" emma:mode="ink">
          <msink:context xmlns:msink="http://schemas.microsoft.com/ink/2010/main" type="inkDrawing" rotatedBoundingBox="10674,16400 10770,13366 11121,13377 11025,16411" semanticType="verticalRange" shapeName="Other">
            <msink:sourceLink direction="with" ref="{02006976-E467-4BD2-8285-228CC575FC06}"/>
          </msink:context>
        </emma:interpretation>
      </emma:emma>
    </inkml:annotationXML>
    <inkml:trace contextRef="#ctx0" brushRef="#br0">90 103 14,'0'0'64,"-21"-18"6,21 18 2,-18-14-5,18 14-27,-15-15-6,15 15-5,-8-5-8,8 5-7,16-11-4,-3 5-5,5-1-1,-1 3-2,8-2-1,-3 1 0,9-1-1,-7 5 1,0 0-1,2 1 1,-1 0-1,-4 0 0,-1 1 1,-2 4-1,-3-1 0,-5-1 1,-2 1-1,-8-4 0,8 14-1,-6-3 0,-2 4 0,0 0 0,0 8 0,0 6 3,0 11 1,0 6 2,0 13 2,-2 12 2,0 13 0,-4 16 2,-1 12 1,-1 13-6,-2 10-6,-1 6 0,-1 7 0,-2 4 0,2-5 0,-1-1 0,4-2 0,-2-12 0,1-6 0,3-12 0,7-5 0,0-13 0,-1-10 0,1-9 0,0-10 0,1-5 0,1-11 0,0-5 0,-2-11 0,0-3 0,0-5 0,-1 2 0,0-8 0,-1-6 0,1 0 0,-5-1 0,-1-1 0,-1 0 0,-4-2 0,-3-5 0,-3 6 0,-3-2 0,0 2 0,-1-3 0,-1-3 0,2 1 0,-1-7 0,4 1-52,10-1-35,-3-4-1,8-5-7,0-5-1,7-2 3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3.84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61456E5-236B-458E-BBA4-14B5D41283AD}" emma:medium="tactile" emma:mode="ink">
          <msink:context xmlns:msink="http://schemas.microsoft.com/ink/2010/main" type="inkDrawing" rotatedBoundingBox="12732,15540 12794,13462 13173,13473 13112,15551" semanticType="verticalRange" shapeName="Other">
            <msink:sourceLink direction="with" ref="{05013EFB-FD61-4CAF-BC12-694DD3FD6FA9}"/>
          </msink:context>
        </emma:interpretation>
      </emma:emma>
    </inkml:annotationXML>
    <inkml:trace contextRef="#ctx0" brushRef="#br0">110 132 38,'-1'-8'47,"-2"-2"5,3-35-24,0 35 2,5 2 2,0-1-2,-5 9-2,13-9-1,-2 2-1,2-1-5,3 4 0,-1-4-2,6 5-6,3 2-5,6 1-2,-7 0-2,5 1-3,-5 7 0,-1-2-1,-2 5-1,-2 0-1,-9-1 3,1 1-1,-6 2 0,0 2 1,-2-1-1,-1 6 0,0 7 1,-1 7 2,0 11 1,0 14 4,0 13 3,0 20 2,-1 18 1,-6 11 1,6 15-4,-4 2-11,0 3 0,1 0 0,-2-9 0,1-12 0,2-17 0,0-14 0,-4-15 0,1-13 0,1-12 0,-4-11 0,0-8 0,-6-9 0,-1-5 0,-4-1 0,-4-2 0,-3-1 0,-4-2 0,-2 2 0,0-4 0,2 4 0,1-4 0,2-2-54,8 2-33,0-9-2,9-7-6,2-19-6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7.26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3FD1C08-5CAD-4165-A4BE-114BC2F17D16}" emma:medium="tactile" emma:mode="ink">
          <msink:context xmlns:msink="http://schemas.microsoft.com/ink/2010/main" type="inkDrawing" rotatedBoundingBox="14205,16435 14423,13515 14961,13555 14743,16475" semanticType="verticalRange" shapeName="Other">
            <msink:sourceLink direction="with" ref="{7D022499-FB87-48A8-BC9A-AF0A815EEFFE}"/>
            <msink:sourceLink direction="with" ref="{1ACE7D1F-4335-4784-9BCC-ED83F54ABF47}"/>
          </msink:context>
        </emma:interpretation>
      </emma:emma>
    </inkml:annotationXML>
    <inkml:trace contextRef="#ctx0" brushRef="#br0">580 96 0,'10'-3'56,"-10"3"4,5-10 2,1 1 0,-6 9-35,0-12-4,0 12-4,-6-13-2,6 13-7,-15-10-3,3 6-2,-6 0-1,-1 1 0,-4-2-1,-3 2 1,-1-1 1,-1 0 0,-1 3 0,2 1 2,3 0-2,2-1-1,2 1 1,6 0-1,0 0 0,2 0-1,12 0-1,-13 0-1,13 0-1,0 0 0,0 0 0,-9 4 0,9-4 0,0 0-1,-3 14 0,3-14 1,-4 17 0,-2-10 1,3 7 0,-2 3 0,2 11 1,-1 2 0,1 12 1,0 3 2,1 13 0,2 11 2,-3 16-1,-1 11 1,0 10 0,0 11 1,1 8-2,-5 12 0,-2 4-1,4 5 0,2-1-1,0-1 0,-3-5-1,0-1 1,-4-8-2,3-9-2,0-11 4,-5-8-2,1-8-2,0-15 0,1-8 0,-2-9 0,5-9 0,0-9 0,-1-3 0,2-9 0,2-10 0,-2 1 0,1-6 0,4-5 0,-1-3 0,3-9 0,0 12 0,0-12 0,5 8 0,7-6 0,3-1 0,4-1 0,7 0 0,4 0 0,9-3 0,4-1 0,1 2 0,5 2 0,-2 1 0,-1 2 0,2-3-19,-8 8-62,-11-8-1,-3 2-4,-15-5-7,0-13-3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33.56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F27864BE-94BB-4686-B875-7570D1F5ABF8}" emma:medium="tactile" emma:mode="ink">
          <msink:context xmlns:msink="http://schemas.microsoft.com/ink/2010/main" type="writingRegion" rotatedBoundingBox="9301,13658 9404,13658 9404,16144 9301,16144">
            <msink:destinationLink direction="with" ref="{C70A39AA-AF3D-435F-96C8-5782C70855D7}"/>
          </msink:context>
        </emma:interpretation>
      </emma:emma>
    </inkml:annotationXML>
    <inkml:traceGroup>
      <inkml:annotationXML>
        <emma:emma xmlns:emma="http://www.w3.org/2003/04/emma" version="1.0">
          <emma:interpretation id="{75B9E302-70A8-4911-A0BB-C72BC6D4FAC7}" emma:medium="tactile" emma:mode="ink">
            <msink:context xmlns:msink="http://schemas.microsoft.com/ink/2010/main" type="paragraph" rotatedBoundingBox="9301,13658 9404,13658 9404,16144 9301,161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985435-772B-4793-818C-823F1D6A0DC3}" emma:medium="tactile" emma:mode="ink">
              <msink:context xmlns:msink="http://schemas.microsoft.com/ink/2010/main" type="line" rotatedBoundingBox="9301,13658 9404,13658 9404,16144 9301,16144"/>
            </emma:interpretation>
          </emma:emma>
        </inkml:annotationXML>
        <inkml:traceGroup>
          <inkml:annotationXML>
            <emma:emma xmlns:emma="http://www.w3.org/2003/04/emma" version="1.0">
              <emma:interpretation id="{F29E471D-6804-49DD-8381-CEC807437A0D}" emma:medium="tactile" emma:mode="ink">
                <msink:context xmlns:msink="http://schemas.microsoft.com/ink/2010/main" type="inkWord" rotatedBoundingBox="9301,13658 9404,13658 9404,16144 9301,16144"/>
              </emma:interpretation>
              <emma:one-of disjunction-type="recognition" id="oneOf0">
                <emma:interpretation id="interp0" emma:lang="ko-KR" emma:confidence="0">
                  <emma:literal>!</emma:literal>
                </emma:interpretation>
                <emma:interpretation id="interp1" emma:lang="ko-KR" emma:confidence="0">
                  <emma:literal>ⅰ</emma:literal>
                </emma:interpretation>
                <emma:interpretation id="interp2" emma:lang="ko-KR" emma:confidence="0">
                  <emma:literal>i</emma:literal>
                </emma:interpretation>
                <emma:interpretation id="interp3" emma:lang="ko-KR" emma:confidence="0">
                  <emma:literal>l</emma:literal>
                </emma:interpretation>
                <emma:interpretation id="interp4" emma:lang="ko-KR" emma:confidence="0">
                  <emma:literal>I</emma:literal>
                </emma:interpretation>
              </emma:one-of>
            </emma:emma>
          </inkml:annotationXML>
          <inkml:trace contextRef="#ctx0" brushRef="#br0">-8143-1862 37,'2'-18'56,"2"-1"6,-3-3 2,3-16-27,-2 19-5,1 1-3,1 2-3,0 3-4,-1 2-3,-3 11-7,5-12-2,-5 12-1,7 10-1,-1 8-1,-2 8 1,-2 9-3,0 6 2,1 11 1,-2 3-2,-1 9-5,0-2-8,-3-1-21,18 6-44,-16-7-1,-2-2-6,-5-9-4,2-1-3</inkml:trace>
          <inkml:trace contextRef="#ctx0" brushRef="#br0" timeOffset="795.6014">-8177 27 62,'4'30'81,"-1"5"-81,-3-4 85,0 3-4,0 21-2,0-15-29,0 0-24,0-2-7,0-10-10,3 0-11,1-5-32,1-8-42,4-2-1,-9-13-6,9 1-6,-10-7-1</inkml:trace>
          <inkml:trace contextRef="#ctx0" brushRef="#br0" timeOffset="468.0008">-8145-783 50,'0'0'73,"7"-18"2,-6 8-1,0 1-24,-1 9-12,0-13-2,0 13-6,0 0-9,-2-12-7,2 12-6,0 0-1,0 0-1,-2 13-1,2 6-1,-3 5 0,2 10-1,-2 10 2,2 6 0,-2 3-2,3 5-3,0-5-8,4 1-27,27-5-42,-26-10-3,1-12-3,-6-8-5,4-3-6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9:06.32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D022499-FB87-48A8-BC9A-AF0A815EEFFE}" emma:medium="tactile" emma:mode="ink">
          <msink:context xmlns:msink="http://schemas.microsoft.com/ink/2010/main" type="writingRegion" rotatedBoundingBox="17632,8778 15652,16324 13928,15872 15908,8325">
            <msink:destinationLink direction="with" ref="{13FD1C08-5CAD-4165-A4BE-114BC2F17D16}"/>
            <msink:destinationLink direction="with" ref="{411A96FA-2810-4785-819A-C61A18777339}"/>
          </msink:context>
        </emma:interpretation>
      </emma:emma>
    </inkml:annotationXML>
    <inkml:traceGroup>
      <inkml:annotationXML>
        <emma:emma xmlns:emma="http://www.w3.org/2003/04/emma" version="1.0">
          <emma:interpretation id="{DCB69868-9F1A-42B5-9DBF-952C2380F8BA}" emma:medium="tactile" emma:mode="ink">
            <msink:context xmlns:msink="http://schemas.microsoft.com/ink/2010/main" type="paragraph" rotatedBoundingBox="17632,8778 15652,16324 13928,15872 15908,83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A89777-E178-4581-A41C-78B5278653B0}" emma:medium="tactile" emma:mode="ink">
              <msink:context xmlns:msink="http://schemas.microsoft.com/ink/2010/main" type="line" rotatedBoundingBox="17632,8778 15652,16324 13928,15872 15908,8325"/>
            </emma:interpretation>
          </emma:emma>
        </inkml:annotationXML>
        <inkml:traceGroup>
          <inkml:annotationXML>
            <emma:emma xmlns:emma="http://www.w3.org/2003/04/emma" version="1.0">
              <emma:interpretation id="{E23E1D9A-19DD-44BA-912F-B46AF349D60E}" emma:medium="tactile" emma:mode="ink">
                <msink:context xmlns:msink="http://schemas.microsoft.com/ink/2010/main" type="inkWord" rotatedBoundingBox="17632,8778 17189,10466 16119,10185 16561,8497"/>
              </emma:interpretation>
              <emma:one-of disjunction-type="recognition" id="oneOf0">
                <emma:interpretation id="interp0" emma:lang="ko-KR" emma:confidence="0">
                  <emma:literal>망</emma:literal>
                </emma:interpretation>
                <emma:interpretation id="interp1" emma:lang="ko-KR" emma:confidence="0">
                  <emma:literal>멍</emma:literal>
                </emma:interpretation>
                <emma:interpretation id="interp2" emma:lang="ko-KR" emma:confidence="0">
                  <emma:literal>깅</emma:literal>
                </emma:interpretation>
                <emma:interpretation id="interp3" emma:lang="ko-KR" emma:confidence="0">
                  <emma:literal>먹</emma:literal>
                </emma:interpretation>
                <emma:interpretation id="interp4" emma:lang="ko-KR" emma:confidence="0">
                  <emma:literal>앙</emma:literal>
                </emma:interpretation>
              </emma:one-of>
            </emma:emma>
          </inkml:annotationXML>
          <inkml:trace contextRef="#ctx0" brushRef="#br0">2625-3931 8,'0'0'60,"-14"14"7,14-14 3,-8 0 0,-1-5-37,9 5-2,1-17-1,4 1-1,0 0-7,1-6-4,4-6-7,0-4-2,5-8-1,3-8-3,0-5-1,2-6-1,4-11 0,3-4-2,2-5 1,3-1-1,-7 0 0,4 2-1,0 2 1,1 1-1,0 12 0,-3 4 1,1 12-2,-3 5 1,4 15-2,-4 6 1,-3 11-1,-3 10 0,1 17 1,0 10 2,1 14 0,1 10 1,-1 12 0,-2 11 2,0 10 0,3 3 1,-1 2-1,0 0 0,-3-5 1,1-4-5,0-8 0,5-7 0,-4-13 0,2-7 0,2-11 0,-4-7 0,1-6 0,-3-7 0,-3-3 0,-2-3-2,-2 0-27,-11-8-50,9 10-3,-9-10-2,0 0-4,-3-14-4</inkml:trace>
          <inkml:trace contextRef="#ctx0" brushRef="#br0" timeOffset="312.0005">2930-4366 0,'-26'0'70,"5"0"1,6-1 1,4-3 0,11 4-2,0-12-46,11 12-4,12-1-6,6 0-2,14-1-1,2-1-2,12 0-4,-3 3-2,9 0-6,-7-4-25,0 4-44,-4 0 0,-13-4-5,-4 1-6,-13-5 0</inkml:trace>
          <inkml:trace contextRef="#ctx0" brushRef="#br0" timeOffset="2480.4044">3369-5244 14,'-4'-11'47,"4"-1"6,0 0 3,-16 1-26,16 0 1,0 11-2,2-15 0,-2 15-5,5-8-2,-5 8-3,0 0-1,9 0-3,0 0-3,3 0-1,4 6 0,13 0 1,7-2 0,7 1-1,8-5-3,10 0-2,1 0-1,6-3-1,0-1-1,-5-1 0,-6-1-4,-5 3-4,-10 0-7,-11 2-13,-6 1-9,-12 0-41,-13 0-1,0 0-7,-6 1-1,-13-1 5</inkml:trace>
          <inkml:trace contextRef="#ctx0" brushRef="#br0" timeOffset="2667.6047">3846-5299 23,'-15'14'65,"5"6"6,-2 1 3,4 5-2,2 4-37,-1 6-3,3 2-1,-3 3-8,3-2-6,1-3-7,-1-4-15,3 1-63,1-3-3,0-13-4,7-4-5,-7-13-5</inkml:trace>
        </inkml:traceGroup>
        <inkml:traceGroup>
          <inkml:annotationXML>
            <emma:emma xmlns:emma="http://www.w3.org/2003/04/emma" version="1.0">
              <emma:interpretation id="{8FC43E2D-644B-4FF4-8856-A5B6688E007F}" emma:medium="tactile" emma:mode="ink">
                <msink:context xmlns:msink="http://schemas.microsoft.com/ink/2010/main" type="inkWord" rotatedBoundingBox="16861,11194 16400,12949 14805,12531 15265,10775"/>
              </emma:interpretation>
              <emma:one-of disjunction-type="recognition" id="oneOf1">
                <emma:interpretation id="interp5" emma:lang="ko-KR" emma:confidence="0">
                  <emma:literal>동</emma:literal>
                </emma:interpretation>
                <emma:interpretation id="interp6" emma:lang="ko-KR" emma:confidence="0">
                  <emma:literal>텅</emma:literal>
                </emma:interpretation>
                <emma:interpretation id="interp7" emma:lang="ko-KR" emma:confidence="0">
                  <emma:literal>巨</emma:literal>
                </emma:interpretation>
                <emma:interpretation id="interp8" emma:lang="ko-KR" emma:confidence="0">
                  <emma:literal>돔</emma:literal>
                </emma:interpretation>
                <emma:interpretation id="interp9" emma:lang="ko-KR" emma:confidence="0">
                  <emma:literal>E</emma:literal>
                </emma:interpretation>
              </emma:one-of>
            </emma:emma>
          </inkml:annotationXML>
          <inkml:trace contextRef="#ctx0" brushRef="#br1" timeOffset="-7690.8135">2873-3004 35,'-2'-19'49,"-14"9"3,-10-1 0,-14 7-25,-12 9-1,-12 12 0,-14 10-1,-12 10 0,-12 12-1,-7 2 0,-5 7-2,0-3-5,8-4-4,4 1-7,11-11-5,9-2-8,15-12-17,14-4-14,23-7-29,14-16-5,16 0-3,16-26-4</inkml:trace>
          <inkml:trace contextRef="#ctx0" brushRef="#br1" timeOffset="-8377.2147">2257-2660 32,'21'-23'48,"-3"-1"0,3 2 0,-4 2-31,1-4-5,-1 3 2,1-2-1,-3 3 4,-1 1-1,0 2 1,-5 2 1,-2 3-3,-1 5-3,-6 7-3,0 0-2,0 10 2,-7 17 0,-15 9 1,-9 19-2,-7 12 2,-12 18 1,-12 15 0,-5 7-1,-5 0-4,0 1-3,7-5-1,5-7 0,5-8-1,6-18 0,14-10 1,4-11-5,9-7-2,6-12-5,7-8-14,9-12-16,5-10-29,10-7-4,11-17-5,7-16-1</inkml:trace>
          <inkml:trace contextRef="#ctx0" brushRef="#br1" timeOffset="-7488.0132">2436-3017 22,'57'10'59,"-6"12"4,7 13-1,-2 9 0,-5 17-40,6 11-1,-3 15-3,-1 13-8,-7 3-17,1 10-20,-9-19-32,1-9-2,-6-22-6,4-11-2</inkml:trace>
          <inkml:trace contextRef="#ctx0" brushRef="#br1" timeOffset="-8049.6141">2769-2821 0,'34'-24'49,"-9"3"-1,-5 4 2,-7 7-3,-13 10-31,8 7 2,-11 17 3,-13 8 0,-10 18 1,-12 13 2,-13 19 0,-9 21 1,-13 11-3,-9 10-5,1 8-6,-3 1-3,3-3-4,5-7 0,10-17-3,7-19-2,12-17-1,10-16-4,9-20-12,7-19-15,-15-15-36,38-12-3,9-22-4,14-12-2,4-18 2</inkml:trace>
        </inkml:traceGroup>
        <inkml:traceGroup>
          <inkml:annotationXML>
            <emma:emma xmlns:emma="http://www.w3.org/2003/04/emma" version="1.0">
              <emma:interpretation id="{D753ED07-1F46-4B40-B715-51B9CA67CDBC}" emma:medium="tactile" emma:mode="ink">
                <msink:context xmlns:msink="http://schemas.microsoft.com/ink/2010/main" type="inkWord" rotatedBoundingBox="15450,13616 15463,14116 15438,14117 15425,13617"/>
              </emma:interpretation>
              <emma:one-of disjunction-type="recognition" id="oneOf2">
                <emma:interpretation id="interp10" emma:lang="ko-KR" emma:confidence="0">
                  <emma:literal>-</emma:literal>
                </emma:interpretation>
                <emma:interpretation id="interp11" emma:lang="ko-KR" emma:confidence="0">
                  <emma:literal>一</emma:literal>
                </emma:interpretation>
                <emma:interpretation id="interp12" emma:lang="ko-KR" emma:confidence="0">
                  <emma:literal>ㅡ</emma:literal>
                </emma:interpretation>
                <emma:interpretation id="interp13" emma:lang="ko-KR" emma:confidence="0">
                  <emma:literal>~</emma:literal>
                </emma:interpretation>
                <emma:interpretation id="interp14" emma:lang="ko-KR" emma:confidence="0">
                  <emma:literal>…</emma:literal>
                </emma:interpretation>
              </emma:one-of>
            </emma:emma>
          </inkml:annotationXML>
          <inkml:trace contextRef="#ctx0" brushRef="#br2" timeOffset="-78452.5377">1898-428 44,'4'-17'71,"0"2"3,-3-1-1,2 3-5,-3 13-33,0 0-4,10 4-7,-8 18-4,-2 6-5,0 9-4,0 5 0,2 6 0,-2 1-4,0 3-9,0-2-26,0-4-45,1-4-4,-1-8-2,0-7-7,-8-8-5</inkml:trace>
        </inkml:traceGroup>
        <inkml:traceGroup>
          <inkml:annotationXML>
            <emma:emma xmlns:emma="http://www.w3.org/2003/04/emma" version="1.0">
              <emma:interpretation id="{D30448C9-134A-4E54-9EAD-52BAC46B1A40}" emma:medium="tactile" emma:mode="ink">
                <msink:context xmlns:msink="http://schemas.microsoft.com/ink/2010/main" type="inkWord" rotatedBoundingBox="15465,14468 15690,14964 15288,15145 15064,14649"/>
              </emma:interpretation>
              <emma:one-of disjunction-type="recognition" id="oneOf3">
                <emma:interpretation id="interp15" emma:lang="ko-KR" emma:confidence="0">
                  <emma:literal>0</emma:literal>
                </emma:interpretation>
                <emma:interpretation id="interp16" emma:lang="ko-KR" emma:confidence="0">
                  <emma:literal>~</emma:literal>
                </emma:interpretation>
                <emma:interpretation id="interp17" emma:lang="ko-KR" emma:confidence="0">
                  <emma:literal>』</emma:literal>
                </emma:interpretation>
                <emma:interpretation id="interp18" emma:lang="ko-KR" emma:confidence="0">
                  <emma:literal>8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-77734.9361">1654 496 43,'0'0'66,"-11"-1"2,11 1-2,-7 4-25,7-4-11,0 0-3,0 0-3,8-3-6,2-2-7,1 1-2,7-4 0,0 4-1,6-3-1,0 1-1,6 2-1,-7 0-1,5 3-1,-5 1-1,1 5 0,-6 5 0,-3 6 0,-10 9 0,-5 2 1,-11 7 1,-9 4 0,-5 1 0,-7-1 2,2 1-1,-2-4 1,2-3-1,5-7 0,7-5-1,9-7 0,6 1-1,3-14 0,18 10-3,2-10 0,8-1 0,6-4 0,5-3 0,5 3 0,2-7 0,3 7-18,-2 22-58,-4-17-3,2 0-3,-9 0-5,-4 4-5</inkml:trace>
        </inkml:traceGroup>
        <inkml:traceGroup>
          <inkml:annotationXML>
            <emma:emma xmlns:emma="http://www.w3.org/2003/04/emma" version="1.0">
              <emma:interpretation id="{51F914E7-8DE2-40B1-A382-E784735D59AC}" emma:medium="tactile" emma:mode="ink">
                <msink:context xmlns:msink="http://schemas.microsoft.com/ink/2010/main" type="inkWord" rotatedBoundingBox="15087,16186 15150,15534 15449,15563 15386,16214"/>
              </emma:interpretation>
              <emma:one-of disjunction-type="recognition" id="oneOf4">
                <emma:interpretation id="interp20" emma:lang="ko-KR" emma:confidence="0">
                  <emma:literal>'</emma:literal>
                </emma:interpretation>
                <emma:interpretation id="interp21" emma:lang="ko-KR" emma:confidence="0">
                  <emma:literal>’</emma:literal>
                </emma:interpretation>
                <emma:interpretation id="interp22" emma:lang="ko-KR" emma:confidence="0">
                  <emma:literal>∞</emma:literal>
                </emma:interpretation>
                <emma:interpretation id="interp23" emma:lang="ko-KR" emma:confidence="0">
                  <emma:literal>어</emma:literal>
                </emma:interpretation>
                <emma:interpretation id="interp24" emma:lang="ko-KR" emma:confidence="0">
                  <emma:literal>"</emma:literal>
                </emma:interpretation>
              </emma:one-of>
            </emma:emma>
          </inkml:annotationXML>
          <inkml:trace contextRef="#ctx0" brushRef="#br2" timeOffset="-76939.3351">1685 1475 14,'-15'3'69,"7"-3"5,8 0-1,-12-2-2,12 2-37,0 0-4,-9-4-4,9 4-9,0 0-6,0 0-5,6-8-2,3 5 0,2 0 1,7-1-2,2 0 0,3 0 0,1 2 0,3 2 0,-5 2 0,2 6 0,-5 5 1,-4 6 0,-5 3 2,-9 4 0,-2 1-1,-12 4 1,-5-6 0,-5 5-1,-3-6-1,1-3-1,0-4 0,7-3-3,4-6 0,14-8 0,0 11 0,11-8 0,11 3 0,2 3 0,5 6 0,-2 0 0,1 8 0,-9 6 0,-9 5 0,-10 0 0,-11 3 0,-10-1 0,-12-5 0,-4-3 0,-6-7 0,2-6 0,1-11 0,10 0 0,8-9-49,1-20-39,15-4-2,2-12-6,11-5-5,7-14 101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50.52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11A96FA-2810-4785-819A-C61A18777339}" emma:medium="tactile" emma:mode="ink">
          <msink:context xmlns:msink="http://schemas.microsoft.com/ink/2010/main" type="inkDrawing" rotatedBoundingBox="15726,16488 15848,13547 16349,13568 16227,16509" semanticType="verticalRange" shapeName="Other">
            <msink:sourceLink direction="with" ref="{7D022499-FB87-48A8-BC9A-AF0A815EEFFE}"/>
            <msink:sourceLink direction="with" ref="{A2F6DFA8-441C-4697-9775-125A03E46355}"/>
          </msink:context>
        </emma:interpretation>
      </emma:emma>
    </inkml:annotationXML>
    <inkml:trace contextRef="#ctx0" brushRef="#br0">2443-421 42,'-8'-10'54,"3"-1"6,-4 1-1,5-1-30,1 1-2,2-1-2,0 1 0,1 10-4,0-17-1,0 17-4,0-11-1,0 11-3,1-9-2,-1 9-2,10-6-2,2 1-2,2 2-2,5 3-1,2-3 1,6 2-2,1 1 0,5 4 0,1 8 0,0 0 0,-1 2 1,-4 2-1,-3 2 0,-4 3 0,0-1 1,-10 0-1,-2 2 0,-6 0 0,-1 1 1,-3 1-1,0 2 1,0 1-1,0 1 1,-3 6-1,2-1 1,-1 10 2,2 9 1,-1 8 2,-5 12 3,1 11 2,-2 14 3,-3 12 0,1 13-8,-7 5-6,3 8 0,-2 5 0,4-1 0,-2-5 0,3-1 0,4-8 0,4-6 0,1-9 0,1-8 0,0-11 0,0-8 0,0-6 0,0-9 0,-4-9 0,-7-5 0,-4-8 0,-5-13 0,-3-2 0,-8-5 0,1-8 0,-8 1 0,-1-6 0,-2-4 0,6-1 0,-3-3 0,2 3-21,10-1-69,-5-7 0,9 0-4,-1-7-6,9 1 1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5:36.35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2F6DFA8-441C-4697-9775-125A03E46355}" emma:medium="tactile" emma:mode="ink">
          <msink:context xmlns:msink="http://schemas.microsoft.com/ink/2010/main" type="writingRegion" rotatedBoundingBox="12769,8814 12535,15572 11462,15535 11696,8776">
            <msink:destinationLink direction="with" ref="{411A96FA-2810-4785-819A-C61A18777339}"/>
          </msink:context>
        </emma:interpretation>
      </emma:emma>
    </inkml:annotationXML>
    <inkml:traceGroup>
      <inkml:annotationXML>
        <emma:emma xmlns:emma="http://www.w3.org/2003/04/emma" version="1.0">
          <emma:interpretation id="{5D5BF5B9-6BDB-4598-AFF2-10E6402962F4}" emma:medium="tactile" emma:mode="ink">
            <msink:context xmlns:msink="http://schemas.microsoft.com/ink/2010/main" type="paragraph" rotatedBoundingBox="12769,8814 12535,15572 11462,15535 11696,8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013EFB-FD61-4CAF-BC12-694DD3FD6FA9}" emma:medium="tactile" emma:mode="ink">
              <msink:context xmlns:msink="http://schemas.microsoft.com/ink/2010/main" type="line" rotatedBoundingBox="12769,8814 12535,15572 11462,15535 11696,8776">
                <msink:destinationLink direction="with" ref="{761456E5-236B-458E-BBA4-14B5D41283A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09A2A11-5D7D-4815-8309-3B6E0A63CE9C}" emma:medium="tactile" emma:mode="ink">
                <msink:context xmlns:msink="http://schemas.microsoft.com/ink/2010/main" type="inkWord" rotatedBoundingBox="12541,8806 12519,9418 11913,9397 11934,8785"/>
              </emma:interpretation>
              <emma:one-of disjunction-type="recognition" id="oneOf0">
                <emma:interpretation id="interp0" emma:lang="ko-KR" emma:confidence="0">
                  <emma:literal>W</emma:literal>
                </emma:interpretation>
                <emma:interpretation id="interp1" emma:lang="ko-KR" emma:confidence="0">
                  <emma:literal>∞</emma:literal>
                </emma:interpretation>
                <emma:interpretation id="interp2" emma:lang="ko-KR" emma:confidence="0">
                  <emma:literal>ㅂ</emma:literal>
                </emma:interpretation>
                <emma:interpretation id="interp3" emma:lang="ko-KR" emma:confidence="0">
                  <emma:literal>」</emma:literal>
                </emma:interpretation>
                <emma:interpretation id="interp4" emma:lang="ko-KR" emma:confidence="0">
                  <emma:literal>』</emma:literal>
                </emma:interpretation>
              </emma:one-of>
            </emma:emma>
          </inkml:annotationXML>
          <inkml:trace contextRef="#ctx0" brushRef="#br0">-1425-5144 4,'0'-20'51,"0"-1"4,0-1 1,3 2 0,0 2-32,1-2 0,0 3-2,0 4-1,0 2 0,0 3-5,-4 8-1,0 0-1,0 0 0,7 13-3,-7 11 0,-4 8-1,-4 11-1,-1 7 2,-3 8 0,1 2-1,0 0-2,0-1-1,3-9-3,2-2-1,6-14 0,2-3 1,7-9-1,6-6 0,7-7 0,5-5 0,-1-4 1,7 0-4,3-2 0,-3-5 0,1 0 0,-5 0-4,-3 0-5,-5-2-7,-3 2-20,-6 1-41,-6-2-3,-6 8-3,0-24-2,0 12 0</inkml:trace>
          <inkml:trace contextRef="#ctx0" brushRef="#br0" timeOffset="234.0004">-1499-5010 0,'-33'-4'71,"6"3"5,4-3-4,11-2-3,2-3-2,10 9-36,23-8-10,6 5-7,14-1-6,5-2 1,9 1-2,3 0 0,2 2-4,0 2-13,-12-2-27,-2 2-34,-2-2-1,-12-2-6,-6 0-5,-9-3-2</inkml:trace>
        </inkml:traceGroup>
        <inkml:traceGroup>
          <inkml:annotationXML>
            <emma:emma xmlns:emma="http://www.w3.org/2003/04/emma" version="1.0">
              <emma:interpretation id="{F0181D09-6BF0-4417-A564-6BD8A37F8ED5}" emma:medium="tactile" emma:mode="ink">
                <msink:context xmlns:msink="http://schemas.microsoft.com/ink/2010/main" type="inkWord" rotatedBoundingBox="12605,13545 12535,15572 11462,15535 11532,13508"/>
              </emma:interpretation>
              <emma:one-of disjunction-type="recognition" id="oneOf1">
                <emma:interpretation id="interp5" emma:lang="ko-KR" emma:confidence="0">
                  <emma:literal>얀</emma:literal>
                </emma:interpretation>
                <emma:interpretation id="interp6" emma:lang="ko-KR" emma:confidence="0">
                  <emma:literal>텬</emma:literal>
                </emma:interpretation>
                <emma:interpretation id="interp7" emma:lang="ko-KR" emma:confidence="0">
                  <emma:literal>얏</emma:literal>
                </emma:interpretation>
                <emma:interpretation id="interp8" emma:lang="ko-KR" emma:confidence="0">
                  <emma:literal>凸</emma:literal>
                </emma:interpretation>
                <emma:interpretation id="interp9" emma:lang="ko-KR" emma:confidence="0">
                  <emma:literal>ㄸ</emma:literal>
                </emma:interpretation>
              </emma:one-of>
            </emma:emma>
          </inkml:annotationXML>
          <inkml:trace contextRef="#ctx0" brushRef="#br1" timeOffset="126219.8217">-1308 739 33,'0'0'77,"0"-9"2,0 9-2,-9 0-2,9 0-23,-12 12-16,7 6-8,-3 4-7,5 12-6,-3-1-1,5 7-10,0 1-4,1-1 0,0 0 0,2-6 0,5-3 0,2-3 0,-3-8-6,-6-20-73,12 11-4,-12-11-2,0 0-6,1-19-3</inkml:trace>
          <inkml:trace contextRef="#ctx0" brushRef="#br1" timeOffset="126500.6222">-1338 823 4,'8'-14'77,"5"1"5,3 1-1,3 7-1,3-12-1,5 23-44,-4 14-4,2 5-6,0 9-8,-7 5-17,-2 7 0,-6-2 0,-5 6 0,-5-7 0,-5-3 0,-12-7 0,-5-5 0,-7-8 0,0-7-11,-4-5-72,-3-11-3,5-6-4,-2-10-5,9 0-3</inkml:trace>
          <inkml:trace contextRef="#ctx0" brushRef="#br1" timeOffset="125174.6199">-1724-509 22,'11'-9'58,"-7"2"6,6-3 3,-10 0-1,26-2-36,-26 3-4,0 9-4,0-15-3,-8 12-3,-2 0-5,-5 3-4,0 0-2,-5 2-2,1 2-1,-2 1 1,1 1-1,-2 0-1,1-1 1,3-2-1,-1 1 0,5-1-1,0 0 1,2-2-1,12-1-1,-12 5 1,12-5-1,-6 8 0,6-8 1,0 9-1,0-9 1,0 12 0,0-2 0,0 2 0,0 1 0,0 6 1,-4 3 0,0 11 2,2 8 2,-3 13 3,3 11 1,-2 17 1,-1 13 1,-2 12 0,0 9-1,-1 7 0,-5 1-3,2 1-7,-1-1 0,1-13 0,3-5 0,1-12 0,3-8 0,1-10 0,3-12 0,0-12 0,0-9 0,3-10 0,1-8 0,-1-8 0,2-3 0,-5-14 0,15 14 0,-4-10 0,4 0 0,5-1 0,3 0 0,3 0 0,5 2 0,2-1 0,0-1 0,-3 2 0,-2-2 0,1 7 0,-6-5-73,-9-5-13,0 0-1,-12-7-7,1-7-6</inkml:trace>
          <inkml:trace contextRef="#ctx0" brushRef="#br1" timeOffset="125814.221">-1153-375 30,'8'-7'65,"0"-2"5,-4-3 0,0 0-2,5-1-37,-7 2-4,2-1-2,-2 3-5,-1-3-7,-1 4-5,0-1-2,0 9-1,-15-9-2,1 9 1,-5 10 2,-4 5 2,-6 9 2,-4 12 1,2 4 1,1 8 2,6 4-9,8 2-5,8 1 0,8 0 0,12-9 0,12-7 0,7-5 0,13-7 0,-1-13 0,9-44-14,-1 33-69,-4-4-2,-4-5-4,-9-5-7,-5 4-3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57:31.47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73F771-325E-4AB6-A473-EAEECBCEDC38}" emma:medium="tactile" emma:mode="ink">
          <msink:context xmlns:msink="http://schemas.microsoft.com/ink/2010/main" type="writingRegion" rotatedBoundingBox="18372,3346 25992,2826 26291,7205 18670,7724">
            <msink:destinationLink direction="with" ref="{2EB773F0-EE27-4E0D-B0B7-676DAD4609C0}"/>
          </msink:context>
        </emma:interpretation>
      </emma:emma>
    </inkml:annotationXML>
    <inkml:traceGroup>
      <inkml:annotationXML>
        <emma:emma xmlns:emma="http://www.w3.org/2003/04/emma" version="1.0">
          <emma:interpretation id="{938D38CC-4974-4C50-B0A6-8294C05A5277}" emma:medium="tactile" emma:mode="ink">
            <msink:context xmlns:msink="http://schemas.microsoft.com/ink/2010/main" type="paragraph" rotatedBoundingBox="19120,3222 22089,3174 22103,4069 19134,41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58DE25E-38AF-4F50-990B-79115B8E6897}" emma:medium="tactile" emma:mode="ink">
              <msink:context xmlns:msink="http://schemas.microsoft.com/ink/2010/main" type="line" rotatedBoundingBox="19120,3222 22089,3174 22103,4069 19134,4117"/>
            </emma:interpretation>
          </emma:emma>
        </inkml:annotationXML>
        <inkml:traceGroup>
          <inkml:annotationXML>
            <emma:emma xmlns:emma="http://www.w3.org/2003/04/emma" version="1.0">
              <emma:interpretation id="{FECBF946-BD4E-4FF7-8AC1-554DAE3FD340}" emma:medium="tactile" emma:mode="ink">
                <msink:context xmlns:msink="http://schemas.microsoft.com/ink/2010/main" type="inkWord" rotatedBoundingBox="19121,3291 19596,3283 19610,4109 19134,4117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3</emma:literal>
                </emma:interpretation>
                <emma:interpretation id="interp3" emma:lang="ko-KR" emma:confidence="0">
                  <emma:literal>s</emma:literal>
                </emma:interpretation>
                <emma:interpretation id="interp4" emma:lang="ko-KR" emma:confidence="0">
                  <emma:literal>5</emma:literal>
                </emma:interpretation>
              </emma:one-of>
            </emma:emma>
          </inkml:annotationXML>
          <inkml:trace contextRef="#ctx0" brushRef="#br0">96 86 18,'-11'-17'44,"7"8"4,-4-1-24,5 0 4,1 2 2,0-1 0,2 9 1,-3-14-2,3 14-1,-1-10-3,1 10-6,0 0-5,0 0-3,0 0-1,1 13 1,-1 12 0,0 6-2,0 9 0,3 9 4,-1 7 1,-1 2 0,-1 2-3,-1-2-4,-2 0-1,1-6-2,0-8-1,-3-4 0,1-7 0,0-6 1,3-6-4,-2-4 0,2-7 0,1-10 0,-3 13 0,3-13 0,0 0 0,0-5 0,3-8 0,2-4 0,5-5 0,0-7 0,5-5 0,3-3 0,2-2 0,8 5 0,5-1 0,3 6 0,1 7 0,2 11 0,0 11 0,0 4 0,-4 15 0,-7 11 0,-7 9 0,-8 7 0,-11 2 0,-3 2 0,-14-2 0,-9-3 0,-6-8 0,-6-7 0,-4-6 0,-4-11 0,0-4 0,3-5 0,-1-3 0,4-1 0,6-1 0,4-4 0,6 0 0,2 0 0,9-4-85,7-2-3,4-3-3,2 0-4,5-6-2</inkml:trace>
        </inkml:traceGroup>
        <inkml:traceGroup>
          <inkml:annotationXML>
            <emma:emma xmlns:emma="http://www.w3.org/2003/04/emma" version="1.0">
              <emma:interpretation id="{FC14F9BB-2D26-4381-9E54-0E272B817B31}" emma:medium="tactile" emma:mode="ink">
                <msink:context xmlns:msink="http://schemas.microsoft.com/ink/2010/main" type="inkWord" rotatedBoundingBox="19902,3654 20447,3645 20453,3988 19908,3997"/>
              </emma:interpretation>
              <emma:one-of disjunction-type="recognition" id="oneOf1">
                <emma:interpretation id="interp5" emma:lang="ko-KR" emma:confidence="0">
                  <emma:literal>=</emma:literal>
                </emma:interpretation>
                <emma:interpretation id="interp6" emma:lang="ko-KR" emma:confidence="0">
                  <emma:literal>e</emma:literal>
                </emma:interpretation>
                <emma:interpretation id="interp7" emma:lang="ko-KR" emma:confidence="0">
                  <emma:literal>t</emma:literal>
                </emma:interpretation>
                <emma:interpretation id="interp8" emma:lang="ko-KR" emma:confidence="0">
                  <emma:literal>℃</emma:literal>
                </emma:interpretation>
                <emma:interpretation id="interp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1060.8018">816 628 16,'-25'22'71,"13"-3"8,6-3 1,7-6-2,13-6-2,12-1-57,5-1 2,9-2 2,4 0-6,5-5-5,2 0-4,-2-1-1,-2-1-3,-5 3-4,-9-4-10,-2 6-31,-2-3-38,-13-3-1,5 4-5,-12-8-5,2 4-4</inkml:trace>
          <inkml:trace contextRef="#ctx0" brushRef="#br0" timeOffset="858.0015">846 362 70,'0'0'80,"-11"5"-3,11-5-8,0 0-4,0 0-35,0 0-11,0 0-6,3 8-4,5-4 0,5 1 2,2 0 2,4 3 1,7-2-1,2 0-3,5-2-3,3-1-5,-3-3-2,3 0 0,-5 0 0,2-1 0,-5-2 0,-6-1 0,-1 1-11,-10-3-22,-3-33-39,-8 39-10,0 0-3,-10 6-6,-13-3-1</inkml:trace>
        </inkml:traceGroup>
        <inkml:traceGroup>
          <inkml:annotationXML>
            <emma:emma xmlns:emma="http://www.w3.org/2003/04/emma" version="1.0">
              <emma:interpretation id="{E95795CB-7EF5-4B3A-A0AA-948BEF027CD9}" emma:medium="tactile" emma:mode="ink">
                <msink:context xmlns:msink="http://schemas.microsoft.com/ink/2010/main" type="inkWord" rotatedBoundingBox="20597,3198 21240,3188 21254,4044 20611,4055"/>
              </emma:interpretation>
              <emma:one-of disjunction-type="recognition" id="oneOf2">
                <emma:interpretation id="interp10" emma:lang="ko-KR" emma:confidence="0">
                  <emma:literal>A</emma:literal>
                </emma:interpretation>
                <emma:interpretation id="interp11" emma:lang="ko-KR" emma:confidence="0">
                  <emma:literal>0</emma:literal>
                </emma:interpretation>
                <emma:interpretation id="interp12" emma:lang="ko-KR" emma:confidence="0">
                  <emma:literal>^</emma:literal>
                </emma:interpretation>
                <emma:interpretation id="interp13" emma:lang="ko-KR" emma:confidence="0">
                  <emma:literal>스</emma:literal>
                </emma:interpretation>
                <emma:interpretation id="interp1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638.0028">1476 747 49,'0'9'71,"0"-1"6,0-8 5,0 0-2,0 0-46,0 0-2,0 0-1,10-16-3,-4 1-6,-1-8-17,3-2-5,0-6 0,2-7 0,-2-4 0,4-2 0,4-9 0,0-5 0,5-5 0,2-4 0,5 1 0,4-1 0,1 6 0,-2 4 0,1 11 0,1 8 0,-5 11 0,-5 10 0,-2 8 0,-1 9 0,0 11 0,-2 12 0,-2 10 0,-2 11 0,0 8 0,-1 9 0,1 2 0,0 3 0,-2-4 0,-2 1 0,2-9 0,1-9 0,-2-8 0,-1-9 0,-1-6 0,-2-7 0,-1-5 0,-6-10 0,4 9 0,-4-9 0,0 0 0,0 0 0,0 0 0,0 0-51,0 0-33,0 0 0,-3-7-5,3 7-4,-10-13 1</inkml:trace>
          <inkml:trace contextRef="#ctx0" brushRef="#br0" timeOffset="1918.8032">1669 461 64,'-19'10'86,"3"-4"-4,5-2-2,11-4-1,0 0-1,17 3-63,8-3-6,8 0 0,3-1 0,5-2-9,7 0 0,-4-2 0,2 3 0,-5 0 0,-5 2 0,-7 0 0,-4 2 0,-7-2-29,-9 4-51,0 0-4,-9-4-1,0 0-7,0 0-3</inkml:trace>
        </inkml:traceGroup>
        <inkml:traceGroup>
          <inkml:annotationXML>
            <emma:emma xmlns:emma="http://www.w3.org/2003/04/emma" version="1.0">
              <emma:interpretation id="{7DBB4BC3-099D-4EC1-B1EE-4D3C8AEB555F}" emma:medium="tactile" emma:mode="ink">
                <msink:context xmlns:msink="http://schemas.microsoft.com/ink/2010/main" type="inkWord" rotatedBoundingBox="21608,3546 22095,3538 22103,4009 21615,4016"/>
              </emma:interpretation>
              <emma:one-of disjunction-type="recognition" id="oneOf3">
                <emma:interpretation id="interp15" emma:lang="ko-KR" emma:confidence="0">
                  <emma:literal>x</emma:literal>
                </emma:interpretation>
                <emma:interpretation id="interp16" emma:lang="ko-KR" emma:confidence="0">
                  <emma:literal>ⅹ</emma:literal>
                </emma:interpretation>
                <emma:interpretation id="interp17" emma:lang="ko-KR" emma:confidence="0">
                  <emma:literal>X</emma:literal>
                </emma:interpretation>
                <emma:interpretation id="interp18" emma:lang="ko-KR" emma:confidence="0">
                  <emma:literal>Ⅹ</emma:literal>
                </emma:interpretation>
                <emma:interpretation id="interp19" emma:lang="ko-KR" emma:confidence="0">
                  <emma:literal>×</emma:literal>
                </emma:interpretation>
              </emma:one-of>
            </emma:emma>
          </inkml:annotationXML>
          <inkml:trace contextRef="#ctx0" brushRef="#br0" timeOffset="2511.6043">2475 350 64,'0'10'76,"10"1"3,8 3-1,5 5 0,3 5-43,10 5-6,4 5 1,-1-2-8,5 2-2,-4-2-20,-2-2 0,-1-3 0,-2-6 0,-2-1 0,-5-10 0,-5 3 0,-9-8 0,-5-2-65,-9-3-21,0 0-1,-4-6-7,-15-11-5</inkml:trace>
          <inkml:trace contextRef="#ctx0" brushRef="#br0" timeOffset="2277.604">2891 250 17,'18'-2'65,"0"2"1,-10 0 6,-8 0 1,-2 19 3,-14 0-53,-7 7-2,-10 6 1,-4 7 4,-7 4-2,-1 1-5,3-1-12,2-2-7,5-6 0,5-6 0,7-3 0,5-9 0,5-4 0,4-6 0,9-7 0,-17 6-4,17-6-77,-3-10-4,3-8-1,0-4-6,0-13-6</inkml:trace>
        </inkml:traceGroup>
      </inkml:traceGroup>
    </inkml:traceGroup>
    <inkml:traceGroup>
      <inkml:annotationXML>
        <emma:emma xmlns:emma="http://www.w3.org/2003/04/emma" version="1.0">
          <emma:interpretation id="{5DDC61C3-5914-4C92-A826-E1A9F4F138A4}" emma:medium="tactile" emma:mode="ink">
            <msink:context xmlns:msink="http://schemas.microsoft.com/ink/2010/main" type="paragraph" rotatedBoundingBox="19908,4744 20514,4503 20681,4922 20075,516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14C316D-6B83-49E5-80E1-E9AF59E5A7C9}" emma:medium="tactile" emma:mode="ink">
              <msink:context xmlns:msink="http://schemas.microsoft.com/ink/2010/main" type="line" rotatedBoundingBox="19908,4744 20514,4503 20681,4922 20075,5164"/>
            </emma:interpretation>
          </emma:emma>
        </inkml:annotationXML>
        <inkml:traceGroup>
          <inkml:annotationXML>
            <emma:emma xmlns:emma="http://www.w3.org/2003/04/emma" version="1.0">
              <emma:interpretation id="{7BA9639A-93B9-49EF-88A3-EA10CACFF452}" emma:medium="tactile" emma:mode="ink">
                <msink:context xmlns:msink="http://schemas.microsoft.com/ink/2010/main" type="inkWord" rotatedBoundingBox="19908,4744 20514,4503 20681,4922 20075,5164"/>
              </emma:interpretation>
              <emma:one-of disjunction-type="recognition" id="oneOf4">
                <emma:interpretation id="interp20" emma:lang="ko-KR" emma:confidence="0">
                  <emma:literal>』</emma:literal>
                </emma:interpretation>
                <emma:interpretation id="interp21" emma:lang="ko-KR" emma:confidence="0">
                  <emma:literal>」</emma:literal>
                </emma:interpretation>
                <emma:interpretation id="interp22" emma:lang="ko-KR" emma:confidence="0">
                  <emma:literal>선</emma:literal>
                </emma:interpretation>
                <emma:interpretation id="interp23" emma:lang="ko-KR" emma:confidence="0">
                  <emma:literal>心</emma:literal>
                </emma:interpretation>
                <emma:interpretation id="interp24" emma:lang="ko-KR" emma:confidence="0">
                  <emma:literal>낸</emma:literal>
                </emma:interpretation>
              </emma:one-of>
            </emma:emma>
          </inkml:annotationXML>
          <inkml:trace contextRef="#ctx0" brushRef="#br0" timeOffset="5974.8105">875 1603 35,'-12'19'63,"12"-19"9,-3 20 1,3-9-4,3 3-42,2 10-27,5-4 31,-1 3 0,8-3-5,-2 0-2,11-6-5,-1-1-4,10-9-2,2-4 0,8-7-13,6-4 0,4-5 0,2-5 0,-1-3 0,-3-1 0,-5 2 0,-7-2-16,-5 7-30,-11 5-35,-10 2-1,-4 2-6,-11 9-2,0 0-1</inkml:trace>
          <inkml:trace contextRef="#ctx0" brushRef="#br0" timeOffset="5350.8094">1061 1414 6,'-1'10'48,"-1"2"6,2 2 4,0 2-31,0 1 2,0 2 4,2-1 2,2 1-1,0 2-5,0-3-3,2-1-5,-4 1-3,3 0-4,-3-7-4,2 1-2,-2-2-2,-2-10 0,1 13 1,-1-13-1,0 0-4,0 0-11,0 0-30,0-16-34,0 3-2,0-6-8,2-5-6,0-6-2</inkml:trace>
          <inkml:trace contextRef="#ctx0" brushRef="#br0" timeOffset="5631.6099">1225 1274 42,'7'4'53,"-6"7"7,5 5 4,-6 13-24,1-4-15,5 8 4,-3 4 2,-1 2 0,-2 3-2,0-2-5,0-5-5,0-3-5,0-3-5,0-6-2,-1-4-1,1-5-1,0-7-3,0-7-7,0 0-24,0 0-46,0 0-2,-6-4-5,0-6-5,1-3-5</inkml:trace>
        </inkml:traceGroup>
      </inkml:traceGroup>
    </inkml:traceGroup>
    <inkml:traceGroup>
      <inkml:annotationXML>
        <emma:emma xmlns:emma="http://www.w3.org/2003/04/emma" version="1.0">
          <emma:interpretation id="{FF818058-0F74-4A2E-9514-B71CAA994C16}" emma:medium="tactile" emma:mode="ink">
            <msink:context xmlns:msink="http://schemas.microsoft.com/ink/2010/main" type="paragraph" rotatedBoundingBox="18518,5485 26138,4966 26205,5943 18584,64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02CD84-0375-4BB0-9A6D-1D47EB2086EE}" emma:medium="tactile" emma:mode="ink">
              <msink:context xmlns:msink="http://schemas.microsoft.com/ink/2010/main" type="line" rotatedBoundingBox="18518,5485 26138,4966 26205,5943 18584,6462"/>
            </emma:interpretation>
          </emma:emma>
        </inkml:annotationXML>
        <inkml:traceGroup>
          <inkml:annotationXML>
            <emma:emma xmlns:emma="http://www.w3.org/2003/04/emma" version="1.0">
              <emma:interpretation id="{303288AD-A277-42BC-A7F8-DBD5A1A21F5A}" emma:medium="tactile" emma:mode="ink">
                <msink:context xmlns:msink="http://schemas.microsoft.com/ink/2010/main" type="inkWord" rotatedBoundingBox="18526,5611 20317,5489 20364,6176 18573,6298"/>
              </emma:interpretation>
              <emma:one-of disjunction-type="recognition" id="oneOf5">
                <emma:interpretation id="interp25" emma:lang="ko-KR" emma:confidence="0">
                  <emma:literal>氏</emma:literal>
                </emma:interpretation>
                <emma:interpretation id="interp26" emma:lang="ko-KR" emma:confidence="0">
                  <emma:literal>品</emma:literal>
                </emma:interpretation>
                <emma:interpretation id="interp27" emma:lang="ko-KR" emma:confidence="0">
                  <emma:literal>*</emma:literal>
                </emma:interpretation>
                <emma:interpretation id="interp28" emma:lang="ko-KR" emma:confidence="0">
                  <emma:literal>…</emma:literal>
                </emma:interpretation>
                <emma:interpretation id="interp29" emma:lang="ko-KR" emma:confidence="0">
                  <emma:literal>ㆍ</emma:literal>
                </emma:interpretation>
              </emma:one-of>
            </emma:emma>
          </inkml:annotationXML>
          <inkml:trace contextRef="#ctx0" brushRef="#br0" timeOffset="6942.0122">-517 2486 32,'-9'-8'59,"9"8"0,-11-9 0,11 9 1,-5 13-33,3 9 1,2 6-3,-2 5-2,2 10 4,-2 2 1,2 3-2,0 3-3,1-8-5,0 2-7,2-7-5,-2-3-6,2-7 0,0-4 0,0-8 0,-1-4 0,-2-12 0,5 12 0,-5-12 0,0 0 0,0 0 0,0 0 0,0-8 0,0 8 0,-5-19 0,1 4 0,-3-5 0,3-1 0,-4-5 0,2-4 0,0-2 0,0-6 0,2 1 0,0-3-4,0-2-5,2-4 0,2 3 1,0 2 1,2 0 1,6-1 2,2 1 2,8 9 0,6 2 3,8 9 0,1 3 0,2 5 1,5 9 1,-2 8-2,5 15 1,-11-2 1,-4 11 1,-8 2 2,-11 3-1,-9 1 2,-8 0 0,-13-4 1,-7-4-8,-4 0 0,-7-7 0,1-2 0,0-3 0,5-1 0,3-7 0,7-2-38,23-4-41,0 0-4,0 0-3,0 0-5,0 0-4</inkml:trace>
          <inkml:trace contextRef="#ctx0" brushRef="#br0" timeOffset="7566.0132">-7 2453 6,'0'0'70,"-7"-16"0,7 16-1,0 0 2,0 6 1,6 12-39,-4 6-9,3 8-6,-3 7 1,4 4 3,-2 3-3,2-2-5,-4 0-10,1-6-4,-2-4 0,2-7 0,-1-8 0,-2-2 0,0-7 0,0-10 0,0 0 0,0 0 0,0 0 0,12-18 0,-2 0 0,3-3 0,8-1 0,1 0 0,6 2 0,5 4 0,1 7 0,2 6 0,-3 3 0,-1 10 0,-3 5 0,-7 3 0,-6 3 0,-7 0 0,-9-1 0,-9 1 0,-6-5 0,-11 0 0,-3-4 0,-5-2 0,-2-2 0,0-3 0,3 1 0,-4 10-20,8-16-64,11 0-2,-2-5-4,20 5-5,-13-17-2</inkml:trace>
          <inkml:trace contextRef="#ctx0" brushRef="#br0" timeOffset="8268.0145">809 2553 54,'0'0'82,"0"0"1,-10 0-6,10 0-1,0 0-30,7 0-8,-7 0-12,21 2-10,-5-2-3,8 2-13,5-1 0,1 1 0,3-2 0,4 0 0,-2 0 0,-2 0 0,-1 0 0,-5 0 0,-5 0 0,-1 0 0,-6 0 0,-4 0 0,-11 0 0,14 0 0,-14 0-24,0 0-58,-8 7-4,-8-5-2,1 7-5,-10-3 0</inkml:trace>
          <inkml:trace contextRef="#ctx0" brushRef="#br0" timeOffset="8486.4149">878 2732 20,'-17'15'80,"6"-2"5,7-1-2,4-3-3,10-3 0,-2-2-43,21 0-13,3-4-2,8 0-22,2 0 0,2-2 0,-2-2 0,-4 0 0,-5 0 0,-5 3 0,-10-4 0,-6 5-55,-12 0-28,0 0-4,0 0-4,-9 0-7,-1-1 1</inkml:trace>
        </inkml:traceGroup>
        <inkml:traceGroup>
          <inkml:annotationXML>
            <emma:emma xmlns:emma="http://www.w3.org/2003/04/emma" version="1.0">
              <emma:interpretation id="{3C4F520D-28BB-4A9C-BF7E-92D647939552}" emma:medium="tactile" emma:mode="ink">
                <msink:context xmlns:msink="http://schemas.microsoft.com/ink/2010/main" type="inkWord" rotatedBoundingBox="20759,5512 21218,5481 21271,6252 20811,6284"/>
              </emma:interpretation>
              <emma:one-of disjunction-type="recognition" id="oneOf6">
                <emma:interpretation id="interp30" emma:lang="ko-KR" emma:confidence="0">
                  <emma:literal>A</emma:literal>
                </emma:interpretation>
                <emma:interpretation id="interp31" emma:lang="ko-KR" emma:confidence="0">
                  <emma:literal>의</emma:literal>
                </emma:interpretation>
                <emma:interpretation id="interp32" emma:lang="ko-KR" emma:confidence="0">
                  <emma:literal>어</emma:literal>
                </emma:interpretation>
                <emma:interpretation id="interp33" emma:lang="ko-KR" emma:confidence="0">
                  <emma:literal>』</emma:literal>
                </emma:interpretation>
                <emma:interpretation id="interp34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0842.019">1742 2973 52,'-6'9'66,"6"-9"6,-12 7 3,12-7-1,-15 2-40,15-2-4,-11-3-1,4-7 0,0-2-4,2-8-5,0 0-15,1-11-5,4 0 0,0-8 0,0-2 0,4-5 0,3-4 0,2-7 0,0 3 0,1-3 0,2-1 0,5 1 0,1 7 0,0 4 0,4 8 0,0 9-4,4 7-1,0 9 2,3 9 0,1 8 2,-2 15 2,-1 12 2,0 10 2,-3 10 2,-6 8-7,-3 5 0,-3 2 0,-6-2 0,1-7 0,-3-8 0,1-7 0,-3-8 0,1-9 0,1-5 0,-2-7 0,2-4 0,-4-9 0,0 0 0,5 10 0,-5-10 0,0 0 0,0 0 0,0 0 0,0 0 0,0 0 0,3-6 0,-3-13-83,0 19-3,0-16-1,0 8-4,0-6-3</inkml:trace>
          <inkml:trace contextRef="#ctx0" brushRef="#br0" timeOffset="11091.6194">1815 2716 52,'-28'-1'85,"2"1"-1,10-3-3,0 1-5,8-27-15,8 29-31,0 0-9,8-11-6,10 7-9,7 1-6,4-1 0,1 2 0,4 0 0,0 0 0,0 2 0,-3 0 0,-5 0-16,3 0-64,-14 0-3,-3 2-4,-12-2-4,0 0-6</inkml:trace>
        </inkml:traceGroup>
        <inkml:traceGroup>
          <inkml:annotationXML>
            <emma:emma xmlns:emma="http://www.w3.org/2003/04/emma" version="1.0">
              <emma:interpretation id="{3C9D29D5-EA23-4A14-A1CE-2F7B47D2BF39}" emma:medium="tactile" emma:mode="ink">
                <msink:context xmlns:msink="http://schemas.microsoft.com/ink/2010/main" type="inkWord" rotatedBoundingBox="21572,5431 21817,5415 21866,6134 21621,6150"/>
              </emma:interpretation>
              <emma:one-of disjunction-type="recognition" id="oneOf7">
                <emma:interpretation id="interp35" emma:lang="ko-KR" emma:confidence="0">
                  <emma:literal>(</emma:literal>
                </emma:interpretation>
                <emma:interpretation id="interp36" emma:lang="ko-KR" emma:confidence="0">
                  <emma:literal>1</emma:literal>
                </emma:interpretation>
                <emma:interpretation id="interp37" emma:lang="ko-KR" emma:confidence="0">
                  <emma:literal>l</emma:literal>
                </emma:interpretation>
                <emma:interpretation id="interp38" emma:lang="ko-KR" emma:confidence="0">
                  <emma:literal>〈</emma:literal>
                </emma:interpretation>
                <emma:interpretation id="interp39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1700.0205">2646 2178 22,'12'-18'69,"-1"3"4,-4 3-6,-1 3-5,-6 9-30,0 0-5,-13 13-4,-3 8-5,-3 6-3,-4 13 0,-1 5 5,-5 11 1,4 2 0,4 1-2,3 4-12,6-5-7,5-3 0,7-8 0,1-6 0,9-6 0,2-8 0,6-5 0,0-4 0,0-2 0,1-6 0,-1-1 0,-4-9 0,-32 5-71,31-3-16,-5-2 0,2 0-8,-10 0-2</inkml:trace>
        </inkml:traceGroup>
        <inkml:traceGroup>
          <inkml:annotationXML>
            <emma:emma xmlns:emma="http://www.w3.org/2003/04/emma" version="1.0">
              <emma:interpretation id="{BFFDC4F5-1B85-429A-ABA8-E72FCBF2812F}" emma:medium="tactile" emma:mode="ink">
                <msink:context xmlns:msink="http://schemas.microsoft.com/ink/2010/main" type="inkWord" rotatedBoundingBox="21913,5402 22381,5370 22435,6161 21967,6193"/>
              </emma:interpretation>
              <emma:one-of disjunction-type="recognition" id="oneOf8">
                <emma:interpretation id="interp40" emma:lang="ko-KR" emma:confidence="0">
                  <emma:literal>A</emma:literal>
                </emma:interpretation>
                <emma:interpretation id="interp41" emma:lang="ko-KR" emma:confidence="0">
                  <emma:literal>소</emma:literal>
                </emma:interpretation>
                <emma:interpretation id="interp42" emma:lang="ko-KR" emma:confidence="0">
                  <emma:literal>^</emma:literal>
                </emma:interpretation>
                <emma:interpretation id="interp43" emma:lang="ko-KR" emma:confidence="0">
                  <emma:literal>t</emma:literal>
                </emma:interpretation>
                <emma:interpretation id="interp44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2183.6214">2832 2902 59,'0'0'90,"0"0"-3,0 0-4,0 0-1,0-16-1,3 2-59,-2-2-15,6-7-7,-2-5 0,7-3 0,-1-7 0,2-6 0,2-3 0,1-7 0,0-3 0,1-3 0,1-3 0,0 2 0,2 2 0,-2 7 0,0 2 0,-1 11 0,-1 7 0,1 12 0,-2 11 0,-4 9 0,3 9 0,-2 15 0,0 9 0,-1 13 0,5 6 0,-5 10 0,0 4 0,0 0 0,-2 1 0,2-6 0,-1-5 0,-3-10 0,0-8 0,0-10 0,-2-7 0,1-7 0,-2-5 0,-4-9 0,0 0 0,0 0 0,0 0 0,8 0 0,-8 0-73,4-9-15,-4 9 0,0-17-5,0 8-5</inkml:trace>
          <inkml:trace contextRef="#ctx0" brushRef="#br0" timeOffset="12417.6218">2981 2640 49,'-31'0'84,"11"6"-5,2-3-2,8-3-1,10 0 1,0 0-57,15 0-6,9 0-4,1-3-1,5 1 0,6-2-2,2 4-7,-2-1 0,-1 1 0,-6-3 0,-2 3-20,-2 0-56,-14-8-4,0-1-3,-5-5-5,-1-3-6</inkml:trace>
        </inkml:traceGroup>
        <inkml:traceGroup>
          <inkml:annotationXML>
            <emma:emma xmlns:emma="http://www.w3.org/2003/04/emma" version="1.0">
              <emma:interpretation id="{1508FDE4-0443-4F14-BEBC-691CC32E0D28}" emma:medium="tactile" emma:mode="ink">
                <msink:context xmlns:msink="http://schemas.microsoft.com/ink/2010/main" type="inkWord" rotatedBoundingBox="22458,5363 22840,5337 22861,5650 22480,5675"/>
              </emma:interpretation>
              <emma:one-of disjunction-type="recognition" id="oneOf9">
                <emma:interpretation id="interp45" emma:lang="ko-KR" emma:confidence="0">
                  <emma:literal>T</emma:literal>
                </emma:interpretation>
                <emma:interpretation id="interp46" emma:lang="ko-KR" emma:confidence="0">
                  <emma:literal>「</emma:literal>
                </emma:interpretation>
                <emma:interpretation id="interp47" emma:lang="ko-KR" emma:confidence="0">
                  <emma:literal>才</emma:literal>
                </emma:interpretation>
                <emma:interpretation id="interp48" emma:lang="ko-KR" emma:confidence="0">
                  <emma:literal>十</emma:literal>
                </emma:interpretation>
                <emma:interpretation id="interp49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13010.4228">3385 2167 35,'-20'-5'85,"5"2"-1,3 0-3,12 3-4,-9-9 1,9 9-50,9-5-8,7 3-7,5-2-3,9-1-10,3-2 0,6 1 0,1-1 0,-2 1 0,1 0 0,-5 3 0,-6 0 0,-3 2 0,-9-1 0,-5 2 0,-11 0-7,0 0-74,0 0-3,0 8-1,0-8-6,-13 1-4</inkml:trace>
          <inkml:trace contextRef="#ctx0" brushRef="#br0" timeOffset="12760.8224">3547 2059 44,'8'-2'69,"3"2"2,-11 0 2,11 19-1,-4-3-38,-4 7-6,0 4 0,-2 4-2,2-2-5,-2 3-6,1-2-3,1-3-2,-3-6-2,2 0-8,1-6 0,-2-5 0,2-1 0,-3-9 0,0 0-3,0-33-74,6 64 77,-6-39 0,0-5-80,-4-5-2,1-3-6,-4-1-5,3 3 5</inkml:trace>
        </inkml:traceGroup>
        <inkml:traceGroup>
          <inkml:annotationXML>
            <emma:emma xmlns:emma="http://www.w3.org/2003/04/emma" version="1.0">
              <emma:interpretation id="{7AF2501E-7545-4492-B4BB-C844DD500B30}" emma:medium="tactile" emma:mode="ink">
                <msink:context xmlns:msink="http://schemas.microsoft.com/ink/2010/main" type="inkWord" rotatedBoundingBox="22785,5415 23289,5380 23338,6096 22834,6131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^</emma:literal>
                </emma:interpretation>
                <emma:interpretation id="interp52" emma:lang="ko-KR" emma:confidence="0">
                  <emma:literal>ㅋ</emma:literal>
                </emma:interpretation>
                <emma:interpretation id="interp53" emma:lang="ko-KR" emma:confidence="0">
                  <emma:literal>』</emma:literal>
                </emma:interpretation>
                <emma:interpretation id="interp54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15194.4266">3728 2829 17,'-18'4'53,"18"-4"13,-11 7 10,11-7 4,0 0-35,0 0-5,5 0 1,-5 0-2,10-6-3,-5-6-18,4-6-18,-2 0 0,2-8 0,2-5 0,0-6 0,2-5 0,0-3 0,1-8 0,4-3 0,-3-4 0,2 2 0,-1 2 0,1 3 0,-2 6 0,2 6 0,-2 10 0,-1 7 0,-1 7 0,0 10 0,-1 7 0,1 5 0,2 14-2,1 8 2,2 10 2,0 7-2,-1 6 0,-1 3 0,2 8 0,-4-4 0,-3 0 0,0-5 0,-4-6 0,0-6 0,0-7 0,-2-7 0,-2-6 0,-2-6 0,2-5 0,-3-9 0,4 8 0,-4-8 0,0 0 0,0 0 0,0 0 0,3-5 0,-3 5 0,0-12 0,0-19-80,0 21-6,0 0-1,0 1-5,-4-4-1</inkml:trace>
          <inkml:trace contextRef="#ctx0" brushRef="#br0" timeOffset="15459.6271">3888 2558 11,'-25'-5'80,"1"4"5,5-2-4,0-1-3,8-1-1,11 5-43,0 0-8,0 0-8,7-4-5,8 1-5,5 2-8,4 1 0,3 0 0,4 0 0,2 0 0,-1 0 0,-4 0 0,-5 2-38,-8-2-42,0 0-4,-11-8-3,1-1-7,-5-7-1</inkml:trace>
        </inkml:traceGroup>
        <inkml:traceGroup>
          <inkml:annotationXML>
            <emma:emma xmlns:emma="http://www.w3.org/2003/04/emma" version="1.0">
              <emma:interpretation id="{54B24853-E871-4AFB-BC71-2485BD9B54F8}" emma:medium="tactile" emma:mode="ink">
                <msink:context xmlns:msink="http://schemas.microsoft.com/ink/2010/main" type="inkWord" rotatedBoundingBox="23257,5169 23978,5120 24042,6058 23321,6107"/>
              </emma:interpretation>
              <emma:one-of disjunction-type="recognition" id="oneOf11">
                <emma:interpretation id="interp55" emma:lang="ko-KR" emma:confidence="0">
                  <emma:literal>기</emma:literal>
                </emma:interpretation>
                <emma:interpretation id="interp56" emma:lang="ko-KR" emma:confidence="0">
                  <emma:literal>ㅔ</emma:literal>
                </emma:interpretation>
                <emma:interpretation id="interp57" emma:lang="ko-KR" emma:confidence="0">
                  <emma:literal>긱</emma:literal>
                </emma:interpretation>
                <emma:interpretation id="interp58" emma:lang="ko-KR" emma:confidence="0">
                  <emma:literal>깅</emma:literal>
                </emma:interpretation>
                <emma:interpretation id="interp59" emma:lang="ko-KR" emma:confidence="0">
                  <emma:literal>거</emma:literal>
                </emma:interpretation>
              </emma:one-of>
            </emma:emma>
          </inkml:annotationXML>
          <inkml:trace contextRef="#ctx0" brushRef="#br0" timeOffset="15912.0279">4155 2093 30,'0'0'72,"-11"-7"5,11 7-1,0 0-2,-8-11-31,8 11-6,0 0-8,9-7-9,1 7-3,2 0-3,5 0-3,4-1 0,2 1-11,3-3 0,-1-2 0,2 1 0,-2-1 0,-4-1 0,-2 2 0,-6 0 0,-2 1 0,-11 3 0,12-1 0,-12 1 0,0 0-19,0 5-61,0-5-3,-5 3-2,5-3-7,0 0-1</inkml:trace>
          <inkml:trace contextRef="#ctx0" brushRef="#br0" timeOffset="16224.0285">4506 1917 24,'0'0'61,"11"1"12,-8 7 3,1-15 0,-1 25-37,-2 9-3,1 2 0,-1 7-3,1 2-5,0 1-7,0-4-13,2-2-8,-4-6 0,4-3 0,-3-6 0,1-3 0,-1-6 0,-1-9 0,0 10 0,0-10 0,0 0 0,0 0 0,0 0-78,0-12-7,0 2-3,0-3-5,3-3-5</inkml:trace>
          <inkml:trace contextRef="#ctx0" brushRef="#br0" timeOffset="16582.8291">4661 1842 61,'15'4'82,"0"31"0,7-17-2,3 17-2,4 0-15,-2 6-41,0 10-3,-5 10-3,-5 8-8,-4 1-8,-9 5 0,-3-3 0,-5-2 0,-8-5 0,-6-9 0,-10-8 0,1-11 0,-5-6 0,-1-9 0,0-5 0,7-4 0,0-7 0,8 3 0,4-3-54,6-6-32,8 0-2,2-7-7,14-2-4</inkml:trace>
        </inkml:traceGroup>
        <inkml:traceGroup>
          <inkml:annotationXML>
            <emma:emma xmlns:emma="http://www.w3.org/2003/04/emma" version="1.0">
              <emma:interpretation id="{DFFA98CC-74C7-4799-83AF-F6AF0C0D93E6}" emma:medium="tactile" emma:mode="ink">
                <msink:context xmlns:msink="http://schemas.microsoft.com/ink/2010/main" type="inkWord" rotatedBoundingBox="24210,5162 24677,5130 24737,6015 24271,6047"/>
              </emma:interpretation>
              <emma:one-of disjunction-type="recognition" id="oneOf12">
                <emma:interpretation id="interp60" emma:lang="ko-KR" emma:confidence="0">
                  <emma:literal>A</emma:literal>
                </emma:interpretation>
                <emma:interpretation id="interp61" emma:lang="ko-KR" emma:confidence="0">
                  <emma:literal>어</emma:literal>
                </emma:interpretation>
                <emma:interpretation id="interp62" emma:lang="ko-KR" emma:confidence="0">
                  <emma:literal>의</emma:literal>
                </emma:interpretation>
                <emma:interpretation id="interp63" emma:lang="ko-KR" emma:confidence="0">
                  <emma:literal>아</emma:literal>
                </emma:interpretation>
                <emma:interpretation id="interp64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18860.4331">5158 2729 5,'-8'8'54,"4"0"10,4-8 6,0 0 4,-10 11-28,10-11-6,0 0 2,0 0-5,0 0-2,0 0-7,0-9-12,0-2-16,0-6 0,4-4 0,-1-9 0,3-4 0,-2-5 0,3-8 0,-2-7 0,3 0 0,-2-5 0,2 1 0,2-3 0,-2-2 0,2 3 0,2 2 0,3 5 0,2 6 0,-2 9 0,0 4 0,0 8 0,2 7 0,-1 9 0,1 10 0,-2 4 0,2 12-3,0 8 1,1 9 2,0 11 2,-1 10 1,-1 6-3,2 7 0,-4 4 0,0 0 0,-2-3 0,-2-2 0,1-9 0,-3-8 0,0-7 0,-5-12 0,3-7 0,-4-6 0,1-3 0,-3-14 0,2 8 0,-2-8 0,0 0 0,0 0 0,0 0 0,0 0 0,0 0 0,0 0 0,8-5-68,-7-5-18,2-3-1,-3-5-5,0 0-4</inkml:trace>
          <inkml:trace contextRef="#ctx0" brushRef="#br0" timeOffset="19125.6334">5311 2427 20,'-21'0'81,"2"0"2,7 0-3,1 0-4,11 0 1,0 0-48,0 0-5,4-8-7,12 8-5,0-2-2,6 1-8,1 1-2,3-1 0,-1-2 0,1 3 0,-5 0 0,-3 0 0,-6 0-5,-4-23-45,6 23-30,-14 0-1,11-18-5,-11-3-6,6 5 0</inkml:trace>
        </inkml:traceGroup>
        <inkml:traceGroup>
          <inkml:annotationXML>
            <emma:emma xmlns:emma="http://www.w3.org/2003/04/emma" version="1.0">
              <emma:interpretation id="{95AAC101-C09A-478B-975C-ACA171AC3F18}" emma:medium="tactile" emma:mode="ink">
                <msink:context xmlns:msink="http://schemas.microsoft.com/ink/2010/main" type="inkWord" rotatedBoundingBox="24673,5066 25178,5031 25205,5418 24699,5453"/>
              </emma:interpretation>
              <emma:one-of disjunction-type="recognition" id="oneOf13">
                <emma:interpretation id="interp65" emma:lang="ko-KR" emma:confidence="0">
                  <emma:literal>T</emma:literal>
                </emma:interpretation>
                <emma:interpretation id="interp66" emma:lang="ko-KR" emma:confidence="0">
                  <emma:literal>予</emma:literal>
                </emma:interpretation>
                <emma:interpretation id="interp67" emma:lang="ko-KR" emma:confidence="0">
                  <emma:literal>十</emma:literal>
                </emma:interpretation>
                <emma:interpretation id="interp68" emma:lang="ko-KR" emma:confidence="0">
                  <emma:literal>了</emma:literal>
                </emma:interpretation>
                <emma:interpretation id="interp69" emma:lang="ko-KR" emma:confidence="0">
                  <emma:literal>ㅜ</emma:literal>
                </emma:interpretation>
              </emma:one-of>
            </emma:emma>
          </inkml:annotationXML>
          <inkml:trace contextRef="#ctx0" brushRef="#br0" timeOffset="19765.2347">5596 1887 41,'-16'-9'74,"-2"2"4,8 0-2,2 0-4,8-3-28,0 10-11,12-1-7,6-1-5,10 2-6,8 0-3,4 0-1,5 0-3,6 0-8,-3 0 0,2 0 0,-5 0 0,-7 0 0,-7-2 0,-4 2 0,-8 0 0,-7 0 0,-12 0 0,0 0-31,7 6-51,-7-6-2,-3 10-2,-5-9-5,8-1-1</inkml:trace>
          <inkml:trace contextRef="#ctx0" brushRef="#br0" timeOffset="19484.4342">5813 1807 23,'14'-12'62,"-14"12"4,15-8 5,-8-25-71,-5 44 76,1 11-25,-2 9-15,1 2-11,-2 11 0,1-6 0,-1 6-3,0-7-4,0-4-10,3-4-5,-3-6-3,0-3 0,0-8 0,1-1 0,-1-11 0,0 0 0,0 0 0,0 0-20,0-8-58,-4-4-4,1 0-3,-6-7-9,3 2-2</inkml:trace>
        </inkml:traceGroup>
        <inkml:traceGroup>
          <inkml:annotationXML>
            <emma:emma xmlns:emma="http://www.w3.org/2003/04/emma" version="1.0">
              <emma:interpretation id="{9EFDEE98-E9F5-4E05-A529-4BC7C9309C8C}" emma:medium="tactile" emma:mode="ink">
                <msink:context xmlns:msink="http://schemas.microsoft.com/ink/2010/main" type="inkWord" rotatedBoundingBox="25130,5251 25635,5216 25687,5978 25182,6013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여</emma:literal>
                </emma:interpretation>
                <emma:interpretation id="interp72" emma:lang="ko-KR" emma:confidence="0">
                  <emma:literal>!</emma:literal>
                </emma:interpretation>
                <emma:interpretation id="interp73" emma:lang="ko-KR" emma:confidence="0">
                  <emma:literal>』</emma:literal>
                </emma:interpretation>
                <emma:interpretation id="interp74" emma:lang="ko-KR" emma:confidence="0">
                  <emma:literal>×</emma:literal>
                </emma:interpretation>
              </emma:one-of>
            </emma:emma>
          </inkml:annotationXML>
          <inkml:trace contextRef="#ctx0" brushRef="#br1" timeOffset="54506.4956">6073 2686 19,'0'0'48,"-12"9"5,12-9 5,-11 7-24,11-7 0,0 0 4,-3 10 4,3-10 1,0 0-4,0 0-3,0 0-4,6 10-5,-6-10-19,2-7-8,1-2 0,3-7 0,-2-6 0,4-9 0,0-4 0,3-12 0,3-4 0,4-6 0,-3-2 0,3-6 0,3 4 0,-1 2 0,4 3 0,-2 7 0,-1 1 0,-4 11 0,3 5 0,-2 11 0,-2 6 0,-2 6 0,0 9 0,-3 7 0,-2 14 0,1 7 0,-2 11 0,1 5 0,-3 6 0,1 6 0,-1 1 0,1-4 0,2-3 0,0-5 0,-1-5 0,2-3 0,-1-9 0,1-3 0,-3-6 0,0-2 0,-2-5 0,1 1 0,-6-13 0,4 9 0,-4-9 0,0 0 0,0 0 0,0 0 0,0 0 0,0 0 0,9 0 0,-9 0 0,6-9 0,-6 9 0,0-19-36,4 10-48,-5-3-2,1 3-4,-9-6-3,5 6 0</inkml:trace>
          <inkml:trace contextRef="#ctx0" brushRef="#br1" timeOffset="54771.6962">6226 2441 71,'-29'-3'83,"9"1"-1,0-2-2,6-1-1,3 1-36,11 4-12,0 0-9,16-8-9,7 4-6,7 3-7,5-1 0,3-1 0,0 0 0,2 3 0,-9 0 0,0 0 0,-9 0 0,-2 0-30,-6 10-46,-14-10-5,12 4-3,-12-4-6,0 0-3</inkml:trace>
        </inkml:traceGroup>
        <inkml:traceGroup>
          <inkml:annotationXML>
            <emma:emma xmlns:emma="http://www.w3.org/2003/04/emma" version="1.0">
              <emma:interpretation id="{70FEFA00-037C-4DCE-83CE-5D058433E4EF}" emma:medium="tactile" emma:mode="ink">
                <msink:context xmlns:msink="http://schemas.microsoft.com/ink/2010/main" type="inkWord" rotatedBoundingBox="25792,5452 26170,5426 26201,5892 25824,5918"/>
              </emma:interpretation>
              <emma:one-of disjunction-type="recognition" id="oneOf15">
                <emma:interpretation id="interp75" emma:lang="ko-KR" emma:confidence="0">
                  <emma:literal>×</emma:literal>
                </emma:interpretation>
                <emma:interpretation id="interp76" emma:lang="ko-KR" emma:confidence="0">
                  <emma:literal>x</emma:literal>
                </emma:interpretation>
                <emma:interpretation id="interp77" emma:lang="ko-KR" emma:confidence="0">
                  <emma:literal>p</emma:literal>
                </emma:interpretation>
                <emma:interpretation id="interp78" emma:lang="ko-KR" emma:confidence="0">
                  <emma:literal>ⅹ</emma:literal>
                </emma:interpretation>
                <emma:interpretation id="interp79" emma:lang="ko-KR" emma:confidence="0">
                  <emma:literal>P</emma:literal>
                </emma:interpretation>
              </emma:one-of>
            </emma:emma>
          </inkml:annotationXML>
          <inkml:trace contextRef="#ctx0" brushRef="#br1" timeOffset="55426.8973">6675 2240 37,'0'0'70,"-13"-9"1,13 9 4,0 0 0,4 7 3,11 7-56,4 5-1,9 6 0,3 5 3,8 2-7,-2 2-17,3-1 0,0 3 0,-3-6 0,-4 1 0,-6-6 0,-7-7 0,-4 0 0,-3-5 0,-13-13 0,-25 8-53,25-8-31,-11-2-2,-2-8-6,-8-7-6,2 2 0</inkml:trace>
          <inkml:trace contextRef="#ctx0" brushRef="#br1" timeOffset="55192.8969">7001 2156 17,'12'-9'66,"0"5"-1,-12 4-2,10-7 0,-10 34-20,0-27-11,-14 18-3,-1 0-5,-3 4-2,-2 8 1,-8 4 2,2 5-3,-4 0-5,2 1-17,-1-2 0,6-1 0,1-6 0,4-6 0,2-6 0,4-4 0,4-5 0,8-10 0,0 0 0,0 0 0,-8 0-58,6-14-27,2-2-2,0-10-6,2-2-5,-2-6 8</inkml:trace>
        </inkml:traceGroup>
      </inkml:traceGroup>
    </inkml:traceGroup>
    <inkml:traceGroup>
      <inkml:annotationXML>
        <emma:emma xmlns:emma="http://www.w3.org/2003/04/emma" version="1.0">
          <emma:interpretation id="{1AB7DAE2-314F-4A58-815D-47DEE6A009CA}" emma:medium="tactile" emma:mode="ink">
            <msink:context xmlns:msink="http://schemas.microsoft.com/ink/2010/main" type="paragraph" rotatedBoundingBox="19912,6810 23863,6690 23886,7462 19935,75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789438A-48AE-4D49-8074-B8BDBBCC9763}" emma:medium="tactile" emma:mode="ink">
              <msink:context xmlns:msink="http://schemas.microsoft.com/ink/2010/main" type="inkBullet" rotatedBoundingBox="19922,7168 20365,7155 20371,7364 19929,7378"/>
            </emma:interpretation>
            <emma:one-of disjunction-type="recognition" id="oneOf16">
              <emma:interpretation id="interp80" emma:lang="ko-KR" emma:confidence="0">
                <emma:literal>匕</emma:literal>
              </emma:interpretation>
              <emma:interpretation id="interp81" emma:lang="ko-KR" emma:confidence="0">
                <emma:literal>ㄷ</emma:literal>
              </emma:interpretation>
              <emma:interpretation id="interp82" emma:lang="ko-KR" emma:confidence="0">
                <emma:literal>t</emma:literal>
              </emma:interpretation>
              <emma:interpretation id="interp83" emma:lang="ko-KR" emma:confidence="0">
                <emma:literal>ㅌ</emma:literal>
              </emma:interpretation>
              <emma:interpretation id="interp84" emma:lang="ko-KR" emma:confidence="0">
                <emma:literal>£</emma:literal>
              </emma:interpretation>
            </emma:one-of>
          </emma:emma>
        </inkml:annotationXML>
        <inkml:trace contextRef="#ctx0" brushRef="#br0" timeOffset="61744.9084">874 4029 22,'-14'14'69,"7"-7"7,4 3 1,3-10-2,13 6-33,6 1-7,9-6-6,2 4-6,8-5-6,1 0-5,4 0-4,-6-5-2,3 4-4,-11-5-8,-3 5-22,-7 1-47,-6 0-3,-4 0-4,-9 0-5,0 0-5</inkml:trace>
        <inkml:trace contextRef="#ctx0" brushRef="#br0" timeOffset="61542.1081">820 3877 50,'-10'3'68,"10"-3"1,0 0-1,-22 0-27,22 0-5,0 0-6,0 0-4,0 0-6,0 0-5,0 0-3,0 0-1,6 5-2,-6-5-2,15 5-1,-3-3 0,6 1-1,4 0 0,7-2 0,4 1 1,6-2-2,-1 0 0,1 0-1,-2 0-1,-2 0 1,-2-3-3,-6 1 0,-9 2 0,0-1 0,-7 1 0,-11 0 0,13 0-7,-13 0-7,0 0-15,-10 0-20,-1 4-31,-7-1-1,-1 4-6,-10-1-1</inkml:trace>
      </inkml:traceGroup>
      <inkml:traceGroup>
        <inkml:annotationXML>
          <emma:emma xmlns:emma="http://www.w3.org/2003/04/emma" version="1.0">
            <emma:interpretation id="{F38400A0-74BB-4E97-AFDA-7281444D3B38}" emma:medium="tactile" emma:mode="ink">
              <msink:context xmlns:msink="http://schemas.microsoft.com/ink/2010/main" type="line" rotatedBoundingBox="20850,6782 23863,6690 23886,7462 20874,7554"/>
            </emma:interpretation>
          </emma:emma>
        </inkml:annotationXML>
        <inkml:traceGroup>
          <inkml:annotationXML>
            <emma:emma xmlns:emma="http://www.w3.org/2003/04/emma" version="1.0">
              <emma:interpretation id="{96253E1B-C659-43A6-A202-4FEE86606545}" emma:medium="tactile" emma:mode="ink">
                <msink:context xmlns:msink="http://schemas.microsoft.com/ink/2010/main" type="inkWord" rotatedBoundingBox="20850,6782 21511,6762 21534,7534 20874,7554"/>
              </emma:interpretation>
              <emma:one-of disjunction-type="recognition" id="oneOf17">
                <emma:interpretation id="interp85" emma:lang="ko-KR" emma:confidence="0">
                  <emma:literal>A</emma:literal>
                </emma:interpretation>
                <emma:interpretation id="interp86" emma:lang="ko-KR" emma:confidence="0">
                  <emma:literal>여</emma:literal>
                </emma:interpretation>
                <emma:interpretation id="interp87" emma:lang="ko-KR" emma:confidence="0">
                  <emma:literal>』</emma:literal>
                </emma:interpretation>
                <emma:interpretation id="interp88" emma:lang="ko-KR" emma:confidence="0">
                  <emma:literal>Q</emma:literal>
                </emma:interpretation>
                <emma:interpretation id="interp89" emma:lang="ko-KR" emma:confidence="0">
                  <emma:literal>^</emma:literal>
                </emma:interpretation>
              </emma:one-of>
            </emma:emma>
          </inkml:annotationXML>
          <inkml:trace contextRef="#ctx0" brushRef="#br0" timeOffset="62509.3098">1786 4212 29,'-11'16'69,"-1"-1"6,5-5 1,-2 0 1,9-10-28,0 0-14,-8 0-6,8 0-4,2-14-5,3-6-4,5-2-5,-1-12-11,6-3 0,3-4 0,0-5 0,2-5 0,-2-4 0,1-3 0,-3-1 0,1 2 0,-2 0 0,0 3 0,2 1-3,1 11 0,1 7 1,2 9 0,1 11 0,2 9 0,3 8 3,4 15-1,0 11 2,-1 12 1,-1 11 2,-2 9-2,1 4-3,-5 5 0,-2 0 0,-6-2 0,0 0 0,-2-9 0,-3-12 0,-4-7 0,0-8 0,-3-12 0,1-5 0,-4-14 0,0 0 0,7-7 0,-3-4 0,-4-3-34,4-3 34,1 3-85,-5-6-3,0 5-3,-4-4-4,0 3 1</inkml:trace>
          <inkml:trace contextRef="#ctx0" brushRef="#br0" timeOffset="62774.5102">1933 4014 46,'-27'3'74,"3"-3"0,12 0 0,12 0-2,-8-1-36,26 1-6,12 0-8,9 0-6,6 0-2,7 0-2,2-1-2,1 1-3,-6-1-1,-5 1-1,-7 0-5,-8 0-6,-6 0-9,-10 0-20,-5 3-42,-8-3-1,0 0-5,0 0-5,0 0-1</inkml:trace>
        </inkml:traceGroup>
        <inkml:traceGroup>
          <inkml:annotationXML>
            <emma:emma xmlns:emma="http://www.w3.org/2003/04/emma" version="1.0">
              <emma:interpretation id="{1D178CAE-2EA5-4686-88BD-26BC12D416C2}" emma:medium="tactile" emma:mode="ink">
                <msink:context xmlns:msink="http://schemas.microsoft.com/ink/2010/main" type="inkWord" rotatedBoundingBox="21805,7054 22199,7042 22213,7486 21818,7498"/>
              </emma:interpretation>
              <emma:one-of disjunction-type="recognition" id="oneOf18">
                <emma:interpretation id="interp90" emma:lang="ko-KR" emma:confidence="0">
                  <emma:literal>×</emma:literal>
                </emma:interpretation>
                <emma:interpretation id="interp91" emma:lang="ko-KR" emma:confidence="0">
                  <emma:literal>x</emma:literal>
                </emma:interpretation>
                <emma:interpretation id="interp92" emma:lang="ko-KR" emma:confidence="0">
                  <emma:literal>X</emma:literal>
                </emma:interpretation>
                <emma:interpretation id="interp93" emma:lang="ko-KR" emma:confidence="0">
                  <emma:literal>ⅹ</emma:literal>
                </emma:interpretation>
                <emma:interpretation id="interp94" emma:lang="ko-KR" emma:confidence="0">
                  <emma:literal>*</emma:literal>
                </emma:interpretation>
              </emma:one-of>
            </emma:emma>
          </inkml:annotationXML>
          <inkml:trace contextRef="#ctx0" brushRef="#br0" timeOffset="63538.9116">2673 3809 41,'0'0'69,"-1"10"5,4 0 1,9 4 2,8 2-42,2 5-3,2 3 3,9 4-8,-1-1-3,3 1-5,-1 1-16,2-2-3,-6 0 0,1-1 0,-5-2 0,-3-3 0,-6-5 0,-4-3 0,-13-13 0,10-2-49,-10 2-34,-8-1-4,-5-4 87,-10-7 0,1 0 0,-15-11-90,2 7-6,-21-1-2</inkml:trace>
          <inkml:trace contextRef="#ctx0" brushRef="#br0" timeOffset="63242.511">3019 3784 41,'16'-10'74,"-3"1"3,-4 1-3,-1 3-5,-8 5-36,0 0-7,-4 0-8,-11 14-3,-3 7-3,-7 9-2,-5 3-1,-6 7 2,-3 4 0,1-1-1,0 1-1,2 1-3,6-9 0,8-7-6,3-6 0,6-5 0,4-8 0,9-10-9,0 25-69,3-39 78,5-2-81,-4-11-2,3-1-5,-3-9-7</inkml:trace>
        </inkml:traceGroup>
        <inkml:traceGroup>
          <inkml:annotationXML>
            <emma:emma xmlns:emma="http://www.w3.org/2003/04/emma" version="1.0">
              <emma:interpretation id="{9B05679B-D1E9-409B-B832-73009D2A94CA}" emma:medium="tactile" emma:mode="ink">
                <msink:context xmlns:msink="http://schemas.microsoft.com/ink/2010/main" type="inkWord" rotatedBoundingBox="22630,7141 23135,7125 23141,7305 22636,7321"/>
              </emma:interpretation>
              <emma:one-of disjunction-type="recognition" id="oneOf19">
                <emma:interpretation id="interp95" emma:lang="ko-KR" emma:confidence="0">
                  <emma:literal>=</emma:literal>
                </emma:interpretation>
                <emma:interpretation id="interp96" emma:lang="ko-KR" emma:confidence="0">
                  <emma:literal>느</emma:literal>
                </emma:interpretation>
                <emma:interpretation id="interp97" emma:lang="ko-KR" emma:confidence="0">
                  <emma:literal>z</emma:literal>
                </emma:interpretation>
                <emma:interpretation id="interp98" emma:lang="ko-KR" emma:confidence="0">
                  <emma:literal>二</emma:literal>
                </emma:interpretation>
                <emma:interpretation id="interp99" emma:lang="ko-KR" emma:confidence="0">
                  <emma:literal>그</emma:literal>
                </emma:interpretation>
              </emma:one-of>
            </emma:emma>
          </inkml:annotationXML>
          <inkml:trace contextRef="#ctx0" brushRef="#br0" timeOffset="67672.9187">3525 3864 17,'-10'0'71,"10"0"6,-8 0 2,8 0-2,0 0-33,0 0-4,-11-11-7,11 11-8,0 0-7,0 0-4,0 0-4,0 0-4,4-3-6,10 3 0,3 0 0,6 0 0,6-1 0,3 1 0,4 0 0,2 0 0,1 0 0,-2 0 0,-4 0 0,-1 0 0,-5 0 0,-6 0 0,-3-3 0,-4 3 0,-5-1 0,-9 1-23,0 0-29,0 8-30,-15-1-1,-6-3-4,-3 6-4,-9-3 4</inkml:trace>
          <inkml:trace contextRef="#ctx0" brushRef="#br0" timeOffset="67875.7191">3572 3963 38,'-23'11'69,"5"-4"2,5-1 5,13-6 0,0 0-36,0 11-6,18-10-5,7 1-5,8-2-3,6 2-4,7-2-5,1 0-8,3 0-4,-2 0 0,-6 0 0,-7 0 0,-4 2 0,-8-2 0,-4 1-25,-5 7-54,-14-8-2,11 1-3,-11-1-6,7-5-3</inkml:trace>
        </inkml:traceGroup>
        <inkml:traceGroup>
          <inkml:annotationXML>
            <emma:emma xmlns:emma="http://www.w3.org/2003/04/emma" version="1.0">
              <emma:interpretation id="{FB61DC11-96D9-4230-AC9B-9A997ECD9B99}" emma:medium="tactile" emma:mode="ink">
                <msink:context xmlns:msink="http://schemas.microsoft.com/ink/2010/main" type="inkWord" rotatedBoundingBox="23427,6785 23865,6772 23884,7378 23446,7391"/>
              </emma:interpretation>
              <emma:one-of disjunction-type="recognition" id="oneOf20">
                <emma:interpretation id="interp100" emma:lang="ko-KR" emma:confidence="0">
                  <emma:literal>b</emma:literal>
                </emma:interpretation>
                <emma:interpretation id="interp101" emma:lang="ko-KR" emma:confidence="0">
                  <emma:literal>3</emma:literal>
                </emma:interpretation>
                <emma:interpretation id="interp102" emma:lang="ko-KR" emma:confidence="0">
                  <emma:literal>S</emma:literal>
                </emma:interpretation>
                <emma:interpretation id="interp103" emma:lang="ko-KR" emma:confidence="0">
                  <emma:literal>s</emma:literal>
                </emma:interpretation>
                <emma:interpretation id="interp104" emma:lang="ko-KR" emma:confidence="0">
                  <emma:literal>}</emma:literal>
                </emma:interpretation>
              </emma:one-of>
            </emma:emma>
          </inkml:annotationXML>
          <inkml:trace contextRef="#ctx0" brushRef="#br0" timeOffset="69310.9217">4337 3592 38,'-4'-18'64,"-5"-4"5,5 3 1,-3 9-24,5-4-7,2 1-8,0 13-7,0 0-3,9-2-2,2 14-2,-4 10-3,1 10-1,-2 5-2,2 9 2,-4 1 1,3 7-6,-4-3-8,-3-3 0,0-6 0,0-5 0,0-7 0,0-8 0,0-4 0,0-5 0,0-13 0,0 0 0,0 0 0,0 0 0,6-15 0,-2-4 0,4 2 0,4-4 0,5-4 0,4 2 0,5 2 0,3 3 0,5 7 0,1 4 0,0 7 0,1 3 0,-3 11 0,-5 5 0,-3 5 0,-9 4 0,-10 2 0,-6-2 0,-15 2 0,-9-5 0,-6-3 0,-9-3 0,-5-7 0,-3-4 0,3-3 0,4-5 0,2 0 0,3-6 0,13 1 0,3-2-70,0-3-18,10 0-1,0-4-9,7 2-3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54:40.44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ED7903D-8C75-4BAB-928E-83FCC6433C0C}" emma:medium="tactile" emma:mode="ink">
          <msink:context xmlns:msink="http://schemas.microsoft.com/ink/2010/main" type="writingRegion" rotatedBoundingBox="15971,6738 18885,6929 18821,7914 15907,7723"/>
        </emma:interpretation>
      </emma:emma>
    </inkml:annotationXML>
    <inkml:traceGroup>
      <inkml:annotationXML>
        <emma:emma xmlns:emma="http://www.w3.org/2003/04/emma" version="1.0">
          <emma:interpretation id="{55B6CD04-04EB-4B84-9C6B-43D05705BC25}" emma:medium="tactile" emma:mode="ink">
            <msink:context xmlns:msink="http://schemas.microsoft.com/ink/2010/main" type="paragraph" rotatedBoundingBox="15971,6738 18885,6929 18821,7914 15907,77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01CB84-2AE6-4E15-B161-74BBD449B5A1}" emma:medium="tactile" emma:mode="ink">
              <msink:context xmlns:msink="http://schemas.microsoft.com/ink/2010/main" type="line" rotatedBoundingBox="15971,6738 18885,6929 18821,7914 15907,7723"/>
            </emma:interpretation>
          </emma:emma>
        </inkml:annotationXML>
        <inkml:traceGroup>
          <inkml:annotationXML>
            <emma:emma xmlns:emma="http://www.w3.org/2003/04/emma" version="1.0">
              <emma:interpretation id="{E521C1B5-8776-4BB3-A497-A73D82C2E7E4}" emma:medium="tactile" emma:mode="ink">
                <msink:context xmlns:msink="http://schemas.microsoft.com/ink/2010/main" type="inkWord" rotatedBoundingBox="15818,7685 16010,6707 16748,6852 16555,7830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s</emma:literal>
                </emma:interpretation>
                <emma:interpretation id="interp2" emma:lang="ko-KR" emma:confidence="0">
                  <emma:literal>9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g</emma:literal>
                </emma:interpretation>
              </emma:one-of>
            </emma:emma>
          </inkml:annotationXML>
          <inkml:trace contextRef="#ctx0" brushRef="#br0">633 299 37,'0'0'76,"15"-5"0,-15 5-2,5-10-4,-5-28-26,0 29-24,0 0-7,0-3-4,2 1-4,-2-4 0,0 0-1,-4-6 1,-3 0-1,-7-3 0,0 3-1,-5-2-2,-2 5 0,-5 0-1,-4 4 0,-1 3-2,-5 7 1,-2 3 0,-1 1 0,-3 3 0,2 4 0,0 0 0,4 3-1,1 4 1,6-3-1,2 3 0,5-1 0,2 3-1,5-1 0,7 3 0,1 0 0,6 3 0,5 1 1,8 0 1,13 5-1,4 0 1,15 4 1,6 4 0,4-1 1,5 3 0,3 3-1,1-2 1,-4 3 0,-2-3-1,-16 6 5,-3-2 0,-14-4 1,-6 3 3,-15-7 1,-6 3 1,-17-7 0,-4 4 2,-8-11-4,-6-4-1,-5-2-1,-4-1-7,-4-5 0,2-4 0,0-2 0,1-4 0,3-1 0,3 0 0,0-2 0,6-4 0,6-3 0,3 3 0,5-2 0,3-1 0,5 0 0,6-1-7,2-1-14,4-1-17,2 12-13,1-21-31,11 10 0,-1-5-5,9 4 1</inkml:trace>
        </inkml:traceGroup>
        <inkml:traceGroup>
          <inkml:annotationXML>
            <emma:emma xmlns:emma="http://www.w3.org/2003/04/emma" version="1.0">
              <emma:interpretation id="{5BB4449E-A332-4721-9F1B-83BD328265F1}" emma:medium="tactile" emma:mode="ink">
                <msink:context xmlns:msink="http://schemas.microsoft.com/ink/2010/main" type="inkWord" rotatedBoundingBox="16545,7586 17096,6768 17645,7138 17094,7956"/>
              </emma:interpretation>
              <emma:one-of disjunction-type="recognition" id="oneOf1">
                <emma:interpretation id="interp5" emma:lang="ko-KR" emma:confidence="0">
                  <emma:literal>이</emma:literal>
                </emma:interpretation>
                <emma:interpretation id="interp6" emma:lang="ko-KR" emma:confidence="0">
                  <emma:literal>d</emma:literal>
                </emma:interpretation>
                <emma:interpretation id="interp7" emma:lang="ko-KR" emma:confidence="0">
                  <emma:literal>』</emma:literal>
                </emma:interpretation>
                <emma:interpretation id="interp8" emma:lang="ko-KR" emma:confidence="0">
                  <emma:literal>@</emma:literal>
                </emma:interpretation>
                <emma:interpretation id="interp9" emma:lang="ko-KR" emma:confidence="0">
                  <emma:literal>아</emma:literal>
                </emma:interpretation>
              </emma:one-of>
            </emma:emma>
          </inkml:annotationXML>
          <inkml:trace contextRef="#ctx0" brushRef="#br0" timeOffset="374.4006">841 568 31,'0'24'75,"-20"21"3,1-27-4,4 35-1,1 2-25,9 2-22,7-10-6,15-5-6,16-18-3,15-24-3,6-8 1,4-13 2,-3-5 0,-3-5 1,-12 0-2,-8-3-10,-14 2 0,-11 3 0,-11 6 0,-14 4 0,-11 5 0,-10 2 0,-5 6 0,-3 2 0,0 4 0,-1-1-2,8-4-49,9 3-31,4-7-2,15-3-5,4-10-3,10-1 0</inkml:trace>
          <inkml:trace contextRef="#ctx0" brushRef="#br0" timeOffset="764.4014">1222 63 18,'13'-12'67,"-6"-2"2,-7 14-4,13 0-2,-4 13-2,5 20-47,-8 9-2,1 13-3,0 6 5,1 13 1,3-1 0,-1 5 1,1 3-2,-4-8-3,4-9-1,-3-10-2,3-8 0,-5-11 0,-3-8 0,2-5-2,-5-22-6,0 0 0,0 0 0,0 0 0,0-10 0,-1 1 0,-3 0 0,-2-10 0,2 3 0,-4-2 0,2-2 0,-2-1-13,4-4 13,4 3-85,0-7-1,0 7-2,1-2-8,9 4-2</inkml:trace>
        </inkml:traceGroup>
        <inkml:traceGroup>
          <inkml:annotationXML>
            <emma:emma xmlns:emma="http://www.w3.org/2003/04/emma" version="1.0">
              <emma:interpretation id="{9790109C-9252-4B34-B9D3-DC0EB54A2396}" emma:medium="tactile" emma:mode="ink">
                <msink:context xmlns:msink="http://schemas.microsoft.com/ink/2010/main" type="inkWord" rotatedBoundingBox="17437,7565 17681,6998 17950,7113 17706,7681"/>
              </emma:interpretation>
              <emma:one-of disjunction-type="recognition" id="oneOf2">
                <emma:interpretation id="interp10" emma:lang="ko-KR" emma:confidence="0">
                  <emma:literal>v</emma:literal>
                </emma:interpretation>
                <emma:interpretation id="interp11" emma:lang="ko-KR" emma:confidence="0">
                  <emma:literal>V</emma:literal>
                </emma:interpretation>
                <emma:interpretation id="interp12" emma:lang="ko-KR" emma:confidence="0">
                  <emma:literal>ⅴ</emma:literal>
                </emma:interpretation>
                <emma:interpretation id="interp13" emma:lang="ko-KR" emma:confidence="0">
                  <emma:literal>Ⅴ</emma:literal>
                </emma:interpretation>
                <emma:interpretation id="interp14" emma:lang="ko-KR" emma:confidence="0">
                  <emma:literal>U</emma:literal>
                </emma:interpretation>
              </emma:one-of>
            </emma:emma>
          </inkml:annotationXML>
          <inkml:trace contextRef="#ctx0" brushRef="#br0" timeOffset="1201.2022">1654 485 44,'1'10'72,"2"2"4,-2 8-3,2 0-2,0 23-42,2 3 0,5 1-2,-2 2-5,7-5-5,-2-2 0,2-8-1,0-5-1,2-23-12,-4-6-3,4-6 0,-3-12 0,-3-5 0,3-6 0,-1-8 0,1-1 0,-3-5 0,0-2 0,0-2 0,-1 0 0,1 5 0,1 0 0,-2 5 0,0 3 0,-1 4 0,-2 8 0,1 6 0,-2 4 0,1 3-22,-5 20-60,-2-11-3,10 7-3,-10-7-4,8 16-4</inkml:trace>
        </inkml:traceGroup>
        <inkml:traceGroup>
          <inkml:annotationXML>
            <emma:emma xmlns:emma="http://www.w3.org/2003/04/emma" version="1.0">
              <emma:interpretation id="{D5A33211-F72D-4349-92AC-5BF345A8D748}" emma:medium="tactile" emma:mode="ink">
                <msink:context xmlns:msink="http://schemas.microsoft.com/ink/2010/main" type="inkWord" rotatedBoundingBox="18156,7094 18911,7346 18778,7745 18022,7493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오</emma:literal>
                </emma:interpretation>
                <emma:interpretation id="interp18" emma:lang="ko-KR" emma:confidence="0">
                  <emma:literal>은</emma:literal>
                </emma:interpretation>
                <emma:interpretation id="interp19" emma:lang="ko-KR" emma:confidence="0">
                  <emma:literal>ㄷ</emma:literal>
                </emma:interpretation>
              </emma:one-of>
            </emma:emma>
          </inkml:annotationXML>
          <inkml:trace contextRef="#ctx0" brushRef="#br0" timeOffset="1669.203">2171 530 5,'0'10'60,"0"6"2,-2-6-3,1 2-1,1-12 3,3 13-55,5-5 6,7-4-1,4 0 2,7-4 0,8-2 1,4-7 0,5 0-4,2-6-4,-2 0 0,-4-4-1,-4 1 0,-6-2 0,-9 1 0,-9 1 0,-11-1-1,-7 3 1,-14 4-1,-6 5 1,-9 7 2,-4 6 1,-3 10 2,-1 10 1,1 6 1,10 9-2,15 11-10,15 1 0,5-3 0,25-2 0,15-6 0,16-10 0,9-10 0,9-6 0,-4-15 0,3-1 0,-4-9 0,-8-4-33,-11 3-53,-18-7-4,-8 5-3,-19-11-6,-7 4 99,-16-10-99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9:09.80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26E7909-9560-47D3-8949-2702A1E81457}" emma:medium="tactile" emma:mode="ink">
          <msink:context xmlns:msink="http://schemas.microsoft.com/ink/2010/main" type="writingRegion" rotatedBoundingBox="17515,8692 26279,8623 26301,11419 17537,11488"/>
        </emma:interpretation>
      </emma:emma>
    </inkml:annotationXML>
    <inkml:traceGroup>
      <inkml:annotationXML>
        <emma:emma xmlns:emma="http://www.w3.org/2003/04/emma" version="1.0">
          <emma:interpretation id="{05072580-9737-4560-92B1-626855AD449D}" emma:medium="tactile" emma:mode="ink">
            <msink:context xmlns:msink="http://schemas.microsoft.com/ink/2010/main" type="paragraph" rotatedBoundingBox="17423,8947 22944,8463 23048,9648 17527,101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411BA1-3303-4FA5-AC65-070129CB2882}" emma:medium="tactile" emma:mode="ink">
              <msink:context xmlns:msink="http://schemas.microsoft.com/ink/2010/main" type="line" rotatedBoundingBox="17423,8947 22944,8463 23048,9648 17527,10132"/>
            </emma:interpretation>
          </emma:emma>
        </inkml:annotationXML>
        <inkml:traceGroup>
          <inkml:annotationXML>
            <emma:emma xmlns:emma="http://www.w3.org/2003/04/emma" version="1.0">
              <emma:interpretation id="{09D8DD45-28E5-4D4E-A99B-5EB1B21A7E8B}" emma:medium="tactile" emma:mode="ink">
                <msink:context xmlns:msink="http://schemas.microsoft.com/ink/2010/main" type="inkWord" rotatedBoundingBox="17471,10101 17977,9039 18706,9387 18199,10449"/>
              </emma:interpretation>
              <emma:one-of disjunction-type="recognition" id="oneOf0">
                <emma:interpretation id="interp0" emma:lang="ko-KR" emma:confidence="0">
                  <emma:literal>A</emma:literal>
                </emma:interpretation>
                <emma:interpretation id="interp1" emma:lang="ko-KR" emma:confidence="0">
                  <emma:literal>^</emma:literal>
                </emma:interpretation>
                <emma:interpretation id="interp2" emma:lang="ko-KR" emma:confidence="0">
                  <emma:literal>ㅋ</emma:literal>
                </emma:interpretation>
                <emma:interpretation id="interp3" emma:lang="ko-KR" emma:confidence="0">
                  <emma:literal>』</emma:literal>
                </emma:interpretation>
                <emma:interpretation id="interp4" emma:lang="ko-KR" emma:confidence="0">
                  <emma:literal>.</emma:literal>
                </emma:interpretation>
              </emma:one-of>
            </emma:emma>
          </inkml:annotationXML>
          <inkml:trace contextRef="#ctx0" brushRef="#br0">3998-3982 62,'0'0'78,"7"8"1,-7-8-3,0 0-1,0 0-42,8-7-8,-4-6-4,2-7-5,2 0-6,1-5-3,7-9-2,0-5-2,3-9-1,5-6-1,-1-4 0,2-9 0,3-6-2,-1-4 0,1-2 0,-1 1 0,2 4 0,-1 3 0,1 6 0,-4 10 0,2 11 0,-5 9 2,3 16-1,-3 7 0,-1 12 2,2 11 0,-2 13 2,1 14 0,-3 10 0,2 7 1,-5 10-2,2 3-3,0 2 0,-1 1 0,-1-6 0,2-5 0,0-4 0,0-5 0,3-7 0,-5-7 0,1-4 0,-5-5 0,2-6 0,-3-3 0,-1-4 0,-3-5 0,-1 3 0,-6-13 0,13 15-4,-13-15-40,7 13-39,-7-13 0,0 0-4,9-4-3,-9-6 0</inkml:trace>
          <inkml:trace contextRef="#ctx0" brushRef="#br0" timeOffset="265.2005">4297-4410 43,'-28'0'78,"5"0"-1,6-5-1,9-4-1,7 21-19,3-34-31,18 18-8,3 1-3,13 2-3,8 0-2,11 1-3,6 0-3,-1 2-12,0 6-65,-7-5-1,0-2-4,-16-2-5,-5-4-5</inkml:trace>
        </inkml:traceGroup>
        <inkml:traceGroup>
          <inkml:annotationXML>
            <emma:emma xmlns:emma="http://www.w3.org/2003/04/emma" version="1.0">
              <emma:interpretation id="{893A1263-A693-46B2-B99B-E4CC6368A5C1}" emma:medium="tactile" emma:mode="ink">
                <msink:context xmlns:msink="http://schemas.microsoft.com/ink/2010/main" type="inkWord" rotatedBoundingBox="19436,8767 19547,9890 18918,9952 18807,8830"/>
              </emma:interpretation>
              <emma:one-of disjunction-type="recognition" id="oneOf1">
                <emma:interpretation id="interp5" emma:lang="ko-KR" emma:confidence="0">
                  <emma:literal>8</emma:literal>
                </emma:interpretation>
                <emma:interpretation id="interp6" emma:lang="ko-KR" emma:confidence="0">
                  <emma:literal>]</emma:literal>
                </emma:interpretation>
                <emma:interpretation id="interp7" emma:lang="ko-KR" emma:confidence="0">
                  <emma:literal>〕</emma:literal>
                </emma:interpretation>
                <emma:interpretation id="interp8" emma:lang="ko-KR" emma:confidence="0">
                  <emma:literal>근</emma:literal>
                </emma:interpretation>
                <emma:interpretation id="interp9" emma:lang="ko-KR" emma:confidence="0">
                  <emma:literal>급</emma:literal>
                </emma:interpretation>
              </emma:one-of>
            </emma:emma>
          </inkml:annotationXML>
          <inkml:trace contextRef="#ctx0" brushRef="#br0" timeOffset="2792.4049">5388-4862 41,'-19'0'69,"0"0"5,4-6-1,5-2-2,10 8-34,-8-11-11,8-8-7,1 1-3,3 1-4,7-7-6,-1-2-3,6-4 0,-1-3-1,5 0-1,-2 0 0,4 1-1,-2 0 1,5 2-1,-1 3 0,2 3 0,-1 5 0,4 6 0,-5 3 0,4 6 1,-2 4-1,3 8 1,-1 9 0,-4 6 1,4 5-1,-5 7-1,2 3-6,-1 7-24,0 5-42,-6 2 0,4-5-6,-1-2-4,5-3-3</inkml:trace>
          <inkml:trace contextRef="#ctx0" brushRef="#br0" timeOffset="2277.604">5427-4778 26,'-8'13'69,"5"1"8,4 3 1,6 1-1,5 22-25,11-12-21,4 3-1,8 5-3,0 1-7,9 8-6,-1-1-4,7 1-10,-6-6 0,3 2 0,-6-3 0,-2-4 0,-9-10-27,-5-7-51,-3-9-3,-11-8-4,-3-11-6,-8-10-2</inkml:trace>
          <inkml:trace contextRef="#ctx0" brushRef="#br0" timeOffset="2028.0036">5879-4768 36,'16'-11'55,"-3"0"6,-2 1 2,-7 3-32,1-1-5,-5 8-2,0 0-1,0 0 1,-15 3-4,-4 12-2,-7 6 0,-7 7-1,-11 10 0,-7 6 0,-4 2-1,1 3-4,0-2-2,9-2-2,0-2-3,10-6-1,6-5-1,9-9-2,9-2 1,5-6-6,6-15-5,-2 11-19,2-11-48,10-5-4,-1-10-2,-2-12-7,4-4-2</inkml:trace>
        </inkml:traceGroup>
        <inkml:traceGroup>
          <inkml:annotationXML>
            <emma:emma xmlns:emma="http://www.w3.org/2003/04/emma" version="1.0">
              <emma:interpretation id="{DDD8CB4F-7439-4EB5-8F61-2BE6C562C20E}" emma:medium="tactile" emma:mode="ink">
                <msink:context xmlns:msink="http://schemas.microsoft.com/ink/2010/main" type="inkWord" rotatedBoundingBox="19989,8826 22954,8567 23044,9597 20080,9857"/>
              </emma:interpretation>
              <emma:one-of disjunction-type="recognition" id="oneOf2">
                <emma:interpretation id="interp10" emma:lang="ko-KR" emma:confidence="0">
                  <emma:literal>제</emma:literal>
                </emma:interpretation>
                <emma:interpretation id="interp11" emma:lang="ko-KR" emma:confidence="0">
                  <emma:literal>쨔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凸</emma:literal>
                </emma:interpretation>
                <emma:interpretation id="interp14" emma:lang="ko-KR" emma:confidence="0">
                  <emma:literal>市</emma:literal>
                </emma:interpretation>
              </emma:one-of>
            </emma:emma>
          </inkml:annotationXML>
          <inkml:trace contextRef="#ctx0" brushRef="#br0" timeOffset="6474.0114">8104-5306 56,'-20'-6'72,"5"0"0,2-3-2,13-29-7,4 29-34,17-1-3,9 3-9,8-1-5,14 3-3,6 2-2,9 1-1,5 2-1,2 0-6,1 5-16,-5 3-52,-5 1-1,-9-2-4,-9-1-6,-7-1-3</inkml:trace>
          <inkml:trace contextRef="#ctx0" brushRef="#br0" timeOffset="7238.4127">9018-5230 38,'0'0'51,"-4"-11"6,4 11 7,12 8-29,-12 10 3,0 7-4,-2 12 0,0 8 0,0 8-1,0 9-2,-1 1-9,-1 2-3,4 0-5,-3-3-7,2-8-7,-2-6 0,3-11 0,-2-8 0,0-10 0,1-7 0,1-12 0,0 0 0,0-16 0,0-3 0,5-1 0,8-5 0,5-3 0,5 3 0,10 1 0,6 4 0,5 6 0,5 6 0,2 8 0,3 4 0,-6 9 0,-1 7 0,-10 2 0,-8 5 0,-13-2 0,-15 0 0,-11-1 0,-17-4 0,-12-6 0,-15-1 0,-5-6 0,-6-5 0,2 2 0,-2-4 0,11-24-22,8 21-60,3-4-3,13 2-4,3-6-7,15 2 1</inkml:trace>
          <inkml:trace contextRef="#ctx0" brushRef="#br0" timeOffset="6208.8109">8388-5412 1,'0'-16'61,"0"8"5,0-4-4,0 12 0,0 0-33,0 0-1,-2 7-3,2 7-2,0 9-5,0 7-3,0 6-1,0-4 1,-2 0-3,1 1-2,1-2-2,0-3-4,0-3-1,0-2-4,0-5-9,1 2-21,7-4-39,-8-1-3,0-15-5,3 9-4,-3-9-3</inkml:trace>
          <inkml:trace contextRef="#ctx0" brushRef="#br0" timeOffset="3603.6063">6606-4512 25,'-37'18'82,"14"-4"1,9-3 0,14-11-5,14 5 1,-14-5-49,32-2-14,19 2-4,1-1-4,11 1-10,-6 1-31,-1 4-42,1-2-4,-16-3-3,-2-2-5,-13-9-3</inkml:trace>
          <inkml:trace contextRef="#ctx0" brushRef="#br0" timeOffset="3416.406">6568-4662 22,'0'0'69,"-8"0"9,8 0-1,0 0-2,-24-9-37,24 9-2,0 0-5,10-3-8,1 3-6,5 0-5,2 0-5,9 0 0,-1 2-1,7-1-1,0 1-3,4-1-1,-2-1-4,2 4-7,-3-3-14,-5 0-52,0 3-3,-14-2-3,-4 0-6,-11-2-2</inkml:trace>
          <inkml:trace contextRef="#ctx0" brushRef="#br0" timeOffset="5491.2096">7454-4387 61,'-10'4'74,"-1"-4"1,11 0-2,-5-11-31,3-1-6,4 0-3,2-7-10,4-2-8,3-8-6,0-4-3,3-2-1,3-5-2,-1-6-1,2-5-1,0-3 0,0-7 0,-2-1-1,4-1 1,0-7-1,1 3 0,1 2 0,0 6 0,4 4 0,-2 11 0,1 9-1,-2 10 0,-2 12 0,-2 10 2,3 15 2,-5 14 1,-4 14 2,2 11 2,1 10 1,-1 10 1,-1 5-1,1 5-6,0-2-3,0 1 0,0-6 0,0-4 0,2-6 0,-1-10 0,-2-9 0,1-8 0,1-11 0,-4-7 0,2-7 0,-5-9 0,4-3-42,-4-3-39,-3-7-4,2-1-3,-8-3-3,3-2-2</inkml:trace>
          <inkml:trace contextRef="#ctx0" brushRef="#br0" timeOffset="5756.4101">7606-4656 57,'-28'-3'76,"5"-4"-4,12 1 0,9-2-4,5-2-39,16 6-8,7 1-8,16-1-5,0 0-3,11 0-2,3-1-7,-7 4-24,6-2-39,-4 0-3,-6-5-5,-3-1-4,-12-7-2</inkml:trace>
        </inkml:traceGroup>
      </inkml:traceGroup>
    </inkml:traceGroup>
    <inkml:traceGroup>
      <inkml:annotationXML>
        <emma:emma xmlns:emma="http://www.w3.org/2003/04/emma" version="1.0">
          <emma:interpretation id="{A2875561-3673-47C0-B2A1-D03AB4F9F9DC}" emma:medium="tactile" emma:mode="ink">
            <msink:context xmlns:msink="http://schemas.microsoft.com/ink/2010/main" type="paragraph" rotatedBoundingBox="18123,10358 26292,10294 26301,11419 18132,114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FF309A-16AA-4127-B85E-27AD3370A1FD}" emma:medium="tactile" emma:mode="ink">
              <msink:context xmlns:msink="http://schemas.microsoft.com/ink/2010/main" type="line" rotatedBoundingBox="18123,10358 26292,10294 26301,11419 18132,11483"/>
            </emma:interpretation>
          </emma:emma>
        </inkml:annotationXML>
        <inkml:traceGroup>
          <inkml:annotationXML>
            <emma:emma xmlns:emma="http://www.w3.org/2003/04/emma" version="1.0">
              <emma:interpretation id="{968898EF-411D-400E-84BC-CCD1B3FCCA99}" emma:medium="tactile" emma:mode="ink">
                <msink:context xmlns:msink="http://schemas.microsoft.com/ink/2010/main" type="inkWord" rotatedBoundingBox="18125,10624 20015,10609 20021,11467 18132,11482"/>
              </emma:interpretation>
              <emma:one-of disjunction-type="recognition" id="oneOf3">
                <emma:interpretation id="interp15" emma:lang="ko-KR" emma:confidence="0">
                  <emma:literal>서</emma:literal>
                </emma:interpretation>
                <emma:interpretation id="interp16" emma:lang="ko-KR" emma:confidence="0">
                  <emma:literal>사</emma:literal>
                </emma:interpretation>
                <emma:interpretation id="interp17" emma:lang="ko-KR" emma:confidence="0">
                  <emma:literal>세</emma:literal>
                </emma:interpretation>
                <emma:interpretation id="interp18" emma:lang="ko-KR" emma:confidence="0">
                  <emma:literal>선</emma:literal>
                </emma:interpretation>
                <emma:interpretation id="interp19" emma:lang="ko-KR" emma:confidence="0">
                  <emma:literal>웨</emma:literal>
                </emma:interpretation>
              </emma:one-of>
            </emma:emma>
          </inkml:annotationXML>
          <inkml:trace contextRef="#ctx0" brushRef="#br1" timeOffset="934753.6417">4669-2941 49,'-29'5'78,"7"0"-3,5-1-3,17-4-3,0 0 1,0 0-57,7 7-4,24-4-1,7-3 2,13-1 2,7-7 0,10-2 0,3 0 0,4-1-2,2 1-10,0-3 0,-8 2 0,-3-1 0,-7 3 0,-9 1 0,-9-2 0,-8 2 0,-6 0 0,-10 1 0,-4 3 0,-5 0 0,-8 4 0,0 0 0,8-8 0,-8 8 0,0 0 0,0 0 0,-12-1 0,4 7 0,-7 10 0,-5 3 0,0 6 0,-2 6 0,1 2 0,3 2 0,8 0 0,6-8 0,10-2 0,17-10 0,7-7 0,10-8 0,4-6 0,3-12 0,2-5 0,-7-4 0,-9-2 0,-9 3 0,-9 3 0,-15 1 0,-10 1 0,-9 5 0,-11 5 0,-5 2 0,-5 1 0,2 2 0,-1-2 0,13 4 0,2-3-43,9 4-39,15 3-2,0 0-2,10-6-4,8 1-3</inkml:trace>
          <inkml:trace contextRef="#ctx0" brushRef="#br1" timeOffset="934160.8406">5336-3254 33,'15'0'60,"-15"0"2,18-15 2,-10 5-1,1-1-36,-1 2-2,-3-4-5,2-1 1,-5-3-2,-2-1-1,-2-4-4,-6 2-4,-3 0-2,-6-1-2,-2 4-2,-9 4-1,2 6-2,-4 3-1,-2 3 0,-2 1 0,2 7 0,0 9 1,5 4 1,1 6 1,8 7 1,1 8 0,9 6 2,4 7 0,4 7 0,0 2 0,8 3-1,3 1 0,-1-4-2,2-2-1,1-6-2,-2-6 0,0-8 0,-2-8 0,-2-8 0,-3-9 0,0-2 0,-4-14 0,0 0-11,0 0-37,0 0-31,-1-12-2,-6-7-4,3-3-5,-7-8-2</inkml:trace>
          <inkml:trace contextRef="#ctx0" brushRef="#br1" timeOffset="935362.0427">5776-3086 12,'12'-1'64,"2"2"6,-2 3 0,-4 9 3,-2 3-3,-3 5-42,2 9-5,2 3 1,-1 5-5,2 0-3,-4 3-4,0-7-4,0-4-2,0-8-1,-1-4-2,0-5 2,-2-4-2,-1-9-3,0 0 0,0 0 0,0-9 0,-3-3 0,-2-5 0,-2-1 0,0-6 0,-4-4 0,0 0 0,-3-7 0,-1 0 0,3 0 0,1-2 0,5-1 0,6 2 0,3 1 0,9-2 0,10 4 0,12 5-2,3 2 0,1 5 1,5 6-1,0 7 1,-1 8 1,-6 3 0,-5 11 0,-9 5 1,-11 6 0,-9 6 1,-3 2-1,-11 0 0,-10-2 1,-5 0-2,-3-4 0,0 0 0,1-9 0,5 0 0,4-4 0,6 1 0,11-1 0,5 0 0,11 0 0,11-1 0,9 6 0,7-4 0,8-1 0,4 0 0,4 1 0,0-2 0,-1-2 0,-4-1 0,-7-3 0,-9-3 0,-8 5 0,-13-9 0,-14 0-53,0 0-31,-15 0-3,-6 0-4,-6-7-5,3 1 1</inkml:trace>
        </inkml:traceGroup>
        <inkml:traceGroup>
          <inkml:annotationXML>
            <emma:emma xmlns:emma="http://www.w3.org/2003/04/emma" version="1.0">
              <emma:interpretation id="{644BEADC-6261-4DEB-9512-CA3094898666}" emma:medium="tactile" emma:mode="ink">
                <msink:context xmlns:msink="http://schemas.microsoft.com/ink/2010/main" type="inkWord" rotatedBoundingBox="21145,10459 21526,11188 20854,11539 20473,10810"/>
              </emma:interpretation>
              <emma:one-of disjunction-type="recognition" id="oneOf4">
                <emma:interpretation id="interp20" emma:lang="ko-KR" emma:confidence="0">
                  <emma:literal>B</emma:literal>
                </emma:interpretation>
                <emma:interpretation id="interp21" emma:lang="ko-KR" emma:confidence="0">
                  <emma:literal>곰</emma:literal>
                </emma:interpretation>
                <emma:interpretation id="interp22" emma:lang="ko-KR" emma:confidence="0">
                  <emma:literal>금</emma:literal>
                </emma:interpretation>
                <emma:interpretation id="interp23" emma:lang="ko-KR" emma:confidence="0">
                  <emma:literal>〇</emma:literal>
                </emma:interpretation>
                <emma:interpretation id="interp24" emma:lang="ko-KR" emma:confidence="0">
                  <emma:literal>경</emma:literal>
                </emma:interpretation>
              </emma:one-of>
            </emma:emma>
          </inkml:annotationXML>
          <inkml:trace contextRef="#ctx0" brushRef="#br1" timeOffset="936532.0448">7180-3314 35,'-24'-10'55,"5"1"4,3 0 1,6 1 1,10 8-42,-11-13 0,11 13-3,1-13-2,12 5 0,9-1 2,8 2-3,7 0-1,7 0-1,13 4 0,3-1 0,8 4-1,-2 4-2,0 6-2,-4 1-2,-7 2-2,-5 4 0,-17 2-1,-14 1 1,-15 4 1,-12 0-1,-17 1 1,-13 0 1,-10 0 0,-9-1 0,-2-1 0,-3-4-1,5-5 0,4-2 0,8-3-1,14-3 0,9-3-1,13-2 0,9-1 0,20 0-1,10 0 0,11 0 0,12 0-1,7 3 0,8 4-1,-3 7 1,-5 5 0,-5 4 1,-6 2 1,-9 8 1,-18-5 2,-10 6 1,-13-1-1,-20-4-4,-6-2 0,-13-2 0,-11-5 0,-5-3 0,-6-2 0,-1-5 0,4-5 0,4-5 0,2 0 0,8-5 0,9-2 0,4-2-15,10-3-67,15-1-3,7-3-3,11 0-5,7-4-3</inkml:trace>
          <inkml:trace contextRef="#ctx0" brushRef="#br1" timeOffset="935939.2438">7253-3254 25,'0'-21'60,"0"5"6,0 0-3,4 3-2,19 7-30,-23 6 1,9 9-2,-4 11-2,1 8-5,-2 9-1,4 7-1,0 9-1,1 2-5,2 4-4,-3-5-8,2-5-3,1-4 0,-2-9 0,-1-7 0,-2-8 0,-2-11 0,-4-10 0,6 8 0,-6-8 0,0-11 0,0-3-33,0-6-45,0-4-5,0 0-3,-6-10-4,3 1-2</inkml:trace>
        </inkml:traceGroup>
        <inkml:traceGroup>
          <inkml:annotationXML>
            <emma:emma xmlns:emma="http://www.w3.org/2003/04/emma" version="1.0">
              <emma:interpretation id="{30EA6D94-6494-4937-961A-9FAA1B3FD946}" emma:medium="tactile" emma:mode="ink">
                <msink:context xmlns:msink="http://schemas.microsoft.com/ink/2010/main" type="inkWord" rotatedBoundingBox="21359,10976 21987,10838 22082,11270 21453,11408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으</emma:literal>
                </emma:interpretation>
                <emma:interpretation id="interp27" emma:lang="ko-KR" emma:confidence="0">
                  <emma:literal>은</emma:literal>
                </emma:interpretation>
                <emma:interpretation id="interp28" emma:lang="ko-KR" emma:confidence="0">
                  <emma:literal>오</emma:literal>
                </emma:interpretation>
                <emma:interpretation id="interp2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937062.4457">7862-2984 67,'0'0'70,"0"0"2,0 0-1,8 4-2,9-4-40,1 0-8,2 0-5,11 0-4,2-5-1,8 4-4,5-3-2,3-2-2,2-2 1,-3-3-1,1-4-1,-8 2 0,-2-4 0,-12-4-1,-5-2 0,-7 1 0,-8 0-2,-7 4 0,-9 1 0,-8 1 0,-6 3 1,-5 5 1,-8 5 2,-2 3 2,-7 6 3,3 9 1,-4 4 2,1 4-2,1 6-9,5 2 0,3 0 0,9 4 0,6-2 0,7 1 0,10-2 0,7-3 0,9-3 0,10-1 0,9-6 0,5-1 0,5-5 0,7-3 0,-4-5 0,4-1 0,-3-3 0,1-1 0,-6-1 0,-1-9-57,0 0-29,-8-7-2,6 0-4,-5-9-5,5 1 6</inkml:trace>
        </inkml:traceGroup>
        <inkml:traceGroup>
          <inkml:annotationXML>
            <emma:emma xmlns:emma="http://www.w3.org/2003/04/emma" version="1.0">
              <emma:interpretation id="{5BA82A9A-B3DC-44F2-995E-61EC880F67F1}" emma:medium="tactile" emma:mode="ink">
                <msink:context xmlns:msink="http://schemas.microsoft.com/ink/2010/main" type="inkWord" rotatedBoundingBox="21877,11218 22385,10776 22610,11035 22102,11476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3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,</emma:literal>
                </emma:interpretation>
              </emma:one-of>
            </emma:emma>
          </inkml:annotationXML>
          <inkml:trace contextRef="#ctx0" brushRef="#br1" timeOffset="937421.2464">8963-3196 38,'1'-10'55,"-9"4"10,-17 1 6,-6 5 2,-11 5-39,-3 3 0,-5 5-3,5 2-1,5 1-1,8 2-8,9-2-8,13 3-6,10-2-2,12 4-3,10-3 1,9 2-3,2 1 0,5 0 0,-2 3 0,-7-2 0,-5 0 0,-15-1 0,-9 3 0,-15-2 0,-14-3 0,-11-3 0,-9-3 0,-5-3 0,-3-5 0,4-2 0,3-3 0,10-6 0,8-5 0,14-1 0,9 0-48,13-9-37,17-2-1,7-11-6,15-1-6,0-9 3</inkml:trace>
        </inkml:traceGroup>
        <inkml:traceGroup>
          <inkml:annotationXML>
            <emma:emma xmlns:emma="http://www.w3.org/2003/04/emma" version="1.0">
              <emma:interpretation id="{D606EB4D-F735-47E3-B749-8FAF85FF6768}" emma:medium="tactile" emma:mode="ink">
                <msink:context xmlns:msink="http://schemas.microsoft.com/ink/2010/main" type="inkWord" rotatedBoundingBox="22811,10498 23197,11138 22765,11398 22379,10758"/>
              </emma:interpretation>
              <emma:one-of disjunction-type="recognition" id="oneOf7">
                <emma:interpretation id="interp35" emma:lang="ko-KR" emma:confidence="0">
                  <emma:literal>t</emma:literal>
                </emma:interpretation>
                <emma:interpretation id="interp36" emma:lang="ko-KR" emma:confidence="0">
                  <emma:literal>七</emma:literal>
                </emma:interpretation>
                <emma:interpretation id="interp37" emma:lang="ko-KR" emma:confidence="0">
                  <emma:literal>£</emma:literal>
                </emma:interpretation>
                <emma:interpretation id="interp38" emma:lang="ko-KR" emma:confidence="0">
                  <emma:literal>匕</emma:literal>
                </emma:interpretation>
                <emma:interpretation id="interp39" emma:lang="ko-KR" emma:confidence="0">
                  <emma:literal>亡</emma:literal>
                </emma:interpretation>
              </emma:one-of>
            </emma:emma>
          </inkml:annotationXML>
          <inkml:trace contextRef="#ctx0" brushRef="#br1" timeOffset="937764.447">9178-3545 57,'0'14'83,"-6"7"0,-2 47 0,-1-30-1,-1 5-23,-1 6-25,0 4-7,4 5-24,4-2-3,3-1 0,6 1 0,9-6 0,3-3 0,7-10 0,6-3 0,2-13 0,0-5 0,2-6 0,1-8 0,-2-2 0,-1-7 0,2-3 0,-13-6 0,-4-2-77,-3-4-11,-12-8-1,-3 3-5,-11-8-5</inkml:trace>
          <inkml:trace contextRef="#ctx0" brushRef="#br1" timeOffset="937982.8474">8986-3237 6,'-30'1'87,"5"0"-1,13-1-3,12 0-5,0 0 1,21-7-2,2 2-68,16 2-3,9 0-6,3 1 0,5-2 0,-2 0 0,0 3 0,-6-8 0,-7 4-71,-3 1-11,-15-5 1,0-2-9,-16-1-4,0 0 1</inkml:trace>
        </inkml:traceGroup>
        <inkml:traceGroup>
          <inkml:annotationXML>
            <emma:emma xmlns:emma="http://www.w3.org/2003/04/emma" version="1.0">
              <emma:interpretation id="{DEA58176-C1C7-4967-AAAA-C417D5DE3087}" emma:medium="tactile" emma:mode="ink">
                <msink:context xmlns:msink="http://schemas.microsoft.com/ink/2010/main" type="inkWord" rotatedBoundingBox="23785,10314 26292,10294 26301,11419 23794,11439"/>
              </emma:interpretation>
              <emma:one-of disjunction-type="recognition" id="oneOf8">
                <emma:interpretation id="interp40" emma:lang="ko-KR" emma:confidence="0">
                  <emma:literal>s</emma:literal>
                </emma:interpretation>
                <emma:interpretation id="interp41" emma:lang="ko-KR" emma:confidence="0">
                  <emma:literal>S</emma:literal>
                </emma:interpretation>
                <emma:interpretation id="interp42" emma:lang="ko-KR" emma:confidence="0">
                  <emma:literal>8</emma:literal>
                </emma:interpretation>
                <emma:interpretation id="interp43" emma:lang="ko-KR" emma:confidence="0">
                  <emma:literal>9</emma:literal>
                </emma:interpretation>
                <emma:interpretation id="interp44" emma:lang="ko-KR" emma:confidence="0">
                  <emma:literal>§</emma:literal>
                </emma:interpretation>
              </emma:one-of>
            </emma:emma>
          </inkml:annotationXML>
          <inkml:trace contextRef="#ctx0" brushRef="#br1" timeOffset="938981.249">10923-3468 38,'2'-13'56,"3"2"2,-5-2 2,-6-4-29,-4 5-3,-3 0-3,-3-1-6,-6 0 0,0 1-4,-8 1-15,-2 0 14,-2 6-14,-5-1 17,-2 2-1,-3 4-4,0 0-1,-3 6 0,6 3-1,2 4-2,2 0-1,4 3-3,9 3-2,8 0 1,7 7-1,9-4 1,10 7-1,11 2 1,10 4 1,9 1-1,6 3 1,5 0 0,7 2 0,1-1-1,0 1-1,-4 1 0,-11-6 0,-5 3 2,-14-3 1,-10-1-5,-14-4 0,-9 0 0,-17-3 0,-9-8 0,-10 2 0,-7-4 0,-4-5 0,-2-4 0,1-5 0,2-4 0,6 0 0,1-3 0,7-5 0,7-5 0,7 3 0,6-1 0,8 1 0,4-1-10,5-2-73,6 3-3,4-8-1,6 8-6,2-6-1</inkml:trace>
        </inkml:traceGroup>
        <inkml:traceGroup>
          <inkml:annotationXML>
            <emma:emma xmlns:emma="http://www.w3.org/2003/04/emma" version="1.0">
              <emma:interpretation id="{1A83D0FD-8BC5-477C-A83E-774BF9C9FF25}" emma:medium="tactile" emma:mode="ink">
                <msink:context xmlns:msink="http://schemas.microsoft.com/ink/2010/main" type="inkWord" rotatedBoundingBox="24548,10925 24957,11135 24831,11378 24423,11168"/>
              </emma:interpretation>
              <emma:one-of disjunction-type="recognition" id="oneOf9">
                <emma:interpretation id="interp45" emma:lang="ko-KR" emma:confidence="0">
                  <emma:literal>o</emma:literal>
                </emma:interpretation>
                <emma:interpretation id="interp46" emma:lang="ko-KR" emma:confidence="0">
                  <emma:literal>0</emma:literal>
                </emma:interpretation>
                <emma:interpretation id="interp47" emma:lang="ko-KR" emma:confidence="0">
                  <emma:literal>乙</emma:literal>
                </emma:interpretation>
                <emma:interpretation id="interp48" emma:lang="ko-KR" emma:confidence="0">
                  <emma:literal>』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939340.0497">11055-3117 1,'27'0'64,"-15"4"11,-10 12 4,-6 2-2,-37 10-31,27 6 1,4 2-3,9 4-9,1-4-11,15-1-5,13-13-19,9-6 0,10-9 0,5-7 0,2-6 0,-3-9 0,-8-5 0,-12-7 0,-14 2 0,-16-4 0,-12 0 0,-15 3 0,-15 4 0,-9 4 0,-6 1 0,-1 6 0,3 2 0,5 4 0,11 5 0,8-6 0,14 4-71,16 2-14,13-2-1,19-1-5,4-5-5</inkml:trace>
        </inkml:traceGroup>
        <inkml:traceGroup>
          <inkml:annotationXML>
            <emma:emma xmlns:emma="http://www.w3.org/2003/04/emma" version="1.0">
              <emma:interpretation id="{2F566103-154A-432B-B41A-B16E68BE7F58}" emma:medium="tactile" emma:mode="ink">
                <msink:context xmlns:msink="http://schemas.microsoft.com/ink/2010/main" type="inkWord" rotatedBoundingBox="25171,11258 25223,10302 25257,10304 25205,11260"/>
              </emma:interpretation>
              <emma:one-of disjunction-type="recognition" id="oneOf10">
                <emma:interpretation id="interp50" emma:lang="ko-KR" emma:confidence="0">
                  <emma:literal>i</emma:literal>
                </emma:interpretation>
                <emma:interpretation id="interp51" emma:lang="ko-KR" emma:confidence="0">
                  <emma:literal>1</emma:literal>
                </emma:interpretation>
                <emma:interpretation id="interp52" emma:lang="ko-KR" emma:confidence="0">
                  <emma:literal>l</emma:literal>
                </emma:interpretation>
                <emma:interpretation id="interp53" emma:lang="ko-KR" emma:confidence="0">
                  <emma:literal>Ⅰ</emma:literal>
                </emma:interpretation>
                <emma:interpretation id="interp54" emma:lang="ko-KR" emma:confidence="0">
                  <emma:literal>|</emma:literal>
                </emma:interpretation>
              </emma:one-of>
            </emma:emma>
          </inkml:annotationXML>
          <inkml:trace contextRef="#ctx0" brushRef="#br1" timeOffset="939698.8504">11692-3752 7,'5'-24'61,"3"9"1,-6 3 0,-2 12 3,0 0-26,9 20-6,-4 10-4,-5 13-29,0 12 31,-6 10-4,1 9 2,-5 5-2,2-1-3,-1 6-9,1-3-15,3-11 0,0-7 0,4-9 0,1-9 0,0-7 0,0-7 0,0-8 0,0-11 0,0 0 0,0-12-6,0 0-75,0 0-3,0 0-3,4-7-5,-1-10-4</inkml:trace>
        </inkml:traceGroup>
        <inkml:traceGroup>
          <inkml:annotationXML>
            <emma:emma xmlns:emma="http://www.w3.org/2003/04/emma" version="1.0">
              <emma:interpretation id="{CE9B4D5E-6BFC-4FB5-80A9-374A42F49275}" emma:medium="tactile" emma:mode="ink">
                <msink:context xmlns:msink="http://schemas.microsoft.com/ink/2010/main" type="inkWord" rotatedBoundingBox="25453,10837 26105,11092 25951,11484 25300,11228"/>
              </emma:interpretation>
              <emma:one-of disjunction-type="recognition" id="oneOf11">
                <emma:interpretation id="interp55" emma:lang="ko-KR" emma:confidence="0">
                  <emma:literal>n</emma:literal>
                </emma:interpretation>
                <emma:interpretation id="interp56" emma:lang="ko-KR" emma:confidence="0">
                  <emma:literal>커</emma:literal>
                </emma:interpretation>
                <emma:interpretation id="interp57" emma:lang="ko-KR" emma:confidence="0">
                  <emma:literal>거</emma:literal>
                </emma:interpretation>
                <emma:interpretation id="interp58" emma:lang="ko-KR" emma:confidence="0">
                  <emma:literal>저</emma:literal>
                </emma:interpretation>
                <emma:interpretation id="interp59" emma:lang="ko-KR" emma:confidence="0">
                  <emma:literal>꺼</emma:literal>
                </emma:interpretation>
              </emma:one-of>
            </emma:emma>
          </inkml:annotationXML>
          <inkml:trace contextRef="#ctx0" brushRef="#br1" timeOffset="940338.4515">11868-3014 5,'0'0'72,"-14"0"3,14 0 0,-7-15-5,6 4-2,1-5-41,1 2-10,6-4-6,3 2-5,1-1-3,3 3 0,4 4-3,2-1 1,2 4 0,3 3 3,-1 4 0,-2 0 4,-2 11 0,0 9 3,-7 6 2,-4 4-1,-5 7 1,-4 2-9,0 5-4,-6-4 0,-2-3 0,0-3 0,-2-8 0,-1-3 0,3-9 0,8-14 0,-13 7 0,13-7 0,-9-16 0,9-6 0,0-4 0,7-3 0,5-8 0,3-1 0,7 1 0,4 1 0,2 3 0,2 5 0,2 6 0,0 7 0,-2 7 0,-2 8 0,-2 5 0,0 11 0,-4 5 0,-1 7 0,-3 3 0,-5 3 0,0 1 0,-4-2 0,1-2 0,-4-1 0,0-4 0,0-4 0,-1-5 0,1-2 0,-1-2-63,-5-13-23,9 3-2,-7-12-5,7-2-6</inkml:trace>
        </inkml:traceGroup>
        <inkml:traceGroup>
          <inkml:annotationXML>
            <emma:emma xmlns:emma="http://www.w3.org/2003/04/emma" version="1.0">
              <emma:interpretation id="{96C2EEBA-B0E7-4254-A5E6-42F897896B05}" emma:medium="tactile" emma:mode="ink">
                <msink:context xmlns:msink="http://schemas.microsoft.com/ink/2010/main" type="inkWord" rotatedBoundingBox="26275,11347 26317,11408 26292,11425 26250,11364"/>
              </emma:interpretation>
              <emma:one-of disjunction-type="recognition" id="oneOf12">
                <emma:interpretation id="interp60" emma:lang="ko-KR" emma:confidence="0">
                  <emma:literal>.</emma:literal>
                </emma:interpretation>
                <emma:interpretation id="interp61" emma:lang="ko-KR" emma:confidence="0">
                  <emma:literal>,</emma:literal>
                </emma:interpretation>
                <emma:interpretation id="interp62" emma:lang="ko-KR" emma:confidence="0">
                  <emma:literal>」</emma:literal>
                </emma:interpretation>
                <emma:interpretation id="interp63" emma:lang="ko-KR" emma:confidence="0">
                  <emma:literal>s</emma:literal>
                </emma:interpretation>
                <emma:interpretation id="interp64" emma:lang="ko-KR" emma:confidence="0">
                  <emma:literal>어</emma:literal>
                </emma:interpretation>
              </emma:one-of>
            </emma:emma>
          </inkml:annotationXML>
          <inkml:trace contextRef="#ctx0" brushRef="#br1" timeOffset="940510.0518">12765-2732 8,'6'17'90,"-5"-2"0,-1-15-9,0 14-17,0-14-36,-7 0-28,-4-8-76,3-5-7,2 0-5,-7-12-2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55:05.541"/>
    </inkml:context>
    <inkml:brush xml:id="br0">
      <inkml:brushProperty name="width" value="0.07938" units="cm"/>
      <inkml:brushProperty name="height" value="0.15875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930 344 50,'-28'-9'64,"-1"-4"-2,2 4-3,-3-5-2,1 13-47,-2 1-2,1 11-4,0 2-3,-3 8-2,-6 7 1,7 3-1,-5 6 2,5-1-1,-1 7 1,2 1 1,-2 5 0,1-2 3,7 1 1,-8 5 0,5-3 1,-2 12-1,3 1 1,-4 4-1,2 7 2,2 3-3,1 4-1,4 8 0,-1 1-2,7 7 1,1 6-1,0 5 0,2-2-1,5 6 0,1 7-1,3-3 1,-3 5 1,4-9 0,2-2-1,1 1 1,0 6-1,3-6 0,1-4 1,4 4-1,6 3 1,0-4-1,4 5 0,2-2 1,4-8 0,2 3-1,4 1 0,3-3 0,3-6-1,4 0 1,0-4-1,5-5 0,2-2 0,4-3 0,4 3 1,3-9-1,6-2 0,2 0 1,3-5-1,4-1 1,3 0-2,6-3 1,0-4 1,3 0-1,5-2 1,1 2 0,-2-3 0,3 0 1,9-1-1,-9-6 1,3-2-1,3 2-1,-1-1 0,2 0 1,2 1-1,-1 0 1,-2-2 0,1 2 0,0-1-1,-2-3 3,4-4-3,2 4 1,-4-4 0,0 3 0,1 0 1,0 2 0,2 1 1,-3 1 0,-1 1 0,-1-3 1,-5 3-1,3-5 0,2-1-2,-4-2 1,2-3-1,0 4-1,-1 0 1,3-3-1,0 2 0,1-1 0,2 3 0,-5-5 0,1-3 0,-1 1 0,2 0 0,0 1 1,1-4-1,0 0 0,-3-2 0,3 1 0,0 3 1,3-3 0,3 0 0,-3 0-1,-2 1 1,6-3 0,1 0 0,0 1 0,4-7-1,-2-1 1,-3-2-1,2-5 1,3-1-1,-4 0 0,2-3 1,1-3-1,-5-1 1,3 0-1,6-1 1,-3 0-1,1-6 0,7 0 0,-7-4 1,9-1-1,3-2 1,1-4-1,1-3 0,-2-3 0,2-3 0,-1-4 1,-1 2-1,-3-6 1,-3 0-1,-3 0 1,3-3-1,-1-3 0,-7-3 1,8-5-1,-1-1 0,-3-3-1,0-4 1,-6 0 0,-3-2-1,-2-1-1,-3 1 1,-7 2-1,-5-4 0,-4-3 1,-3-1 0,-3-3 0,-5-2 1,-5-6 0,-5-3 1,-3-5-1,1 0 1,-9-1-1,-3-2 0,-4-2 0,-5-1 0,-6-2 0,-6 1 0,-6-1 0,-3-2 0,-6-2-1,-4-2-1,-6-3 2,-2-1-3,-2-1 0,-6-1 0,-4 1-1,-7-5 0,-2 1 0,-5-4 1,-2 4 3,-6-1-5,-4-1 1,0-2 2,-3-1 0,-4 2-1,-3-1 1,1 0 0,-1-2 1,-4 1 1,-2-1 0,3 2-1,-11-2-2,-1 0 0,-4 1-3,-4 1-3,-5 0-2,-3 2 0,-2 0-1,-7-1-1,-6 4 3,3 3 1,-7-2 2,-2 4 3,-4 1 3,-6-1 0,3 4 0,-6 1 0,2 2 0,-4-3 1,-1 7-1,-4-3-1,3-4 0,3 3 2,-5 3-4,-1 0 1,2 1 1,-5-2 0,0 2 0,2 0 1,-10 1 1,2-2-1,-8 1 2,8 1-1,-6 5 1,0 2 0,2 2-1,-2 3 0,8 3 0,-4 9 1,7-4-1,-4-2 1,-1 1 0,5-2-1,-3 3 2,3 2-1,0 1 1,1-2 0,-1 2 2,3 3-2,2 2 1,2 3-1,4 0 1,-1-1-1,1 8 0,-4-6 0,2 10 0,2-5 2,2 4 0,-4 3 0,1 1 0,2 2 0,4 1 1,0 6 0,3-1-1,-2-2-2,2 2-1,2-2 0,-1 1 0,-2 4 0,3-2 1,1 3-1,-3 5 1,5 1 0,0 4 1,-2 2 0,3 2 1,-1-1 1,-1 5 1,2-1 0,1 1 0,0 0-1,-1 4 0,2 3 0,2 3-1,0 4-1,4 2-1,-1 0-1,2 7 0,1 0-1,1 5 0,1 0 1,0 1-1,1-1 1,4 1 0,-2-1-1,8-2 1,0-4 0,6 2-1,1 1-1,7-4 1,8 3-1,6-6 0,4 4-5,12-2-14,3 9-50,10-16-1,12-2-5,7-11-3,0 0-4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0:17.752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CBDBF2-CA06-4512-97AB-628EAE9DABBD}" emma:medium="tactile" emma:mode="ink">
          <msink:context xmlns:msink="http://schemas.microsoft.com/ink/2010/main" type="writingRegion" rotatedBoundingBox="10327,4895 10747,6203 6694,7503 6275,6195"/>
        </emma:interpretation>
      </emma:emma>
    </inkml:annotationXML>
    <inkml:traceGroup>
      <inkml:annotationXML>
        <emma:emma xmlns:emma="http://www.w3.org/2003/04/emma" version="1.0">
          <emma:interpretation id="{5302FC19-1708-4248-8126-2FD22E3319F3}" emma:medium="tactile" emma:mode="ink">
            <msink:context xmlns:msink="http://schemas.microsoft.com/ink/2010/main" type="paragraph" rotatedBoundingBox="10316,4906 10760,6168 10102,6400 9657,51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7AE0C81-60EA-4D44-8E71-4DBB355CF24F}" emma:medium="tactile" emma:mode="ink">
              <msink:context xmlns:msink="http://schemas.microsoft.com/ink/2010/main" type="line" rotatedBoundingBox="10316,4906 10760,6168 10102,6400 9657,5138"/>
            </emma:interpretation>
          </emma:emma>
        </inkml:annotationXML>
        <inkml:traceGroup>
          <inkml:annotationXML>
            <emma:emma xmlns:emma="http://www.w3.org/2003/04/emma" version="1.0">
              <emma:interpretation id="{A1CE95BB-3881-41DF-9BF8-59F7980E16F4}" emma:medium="tactile" emma:mode="ink">
                <msink:context xmlns:msink="http://schemas.microsoft.com/ink/2010/main" type="inkWord" rotatedBoundingBox="10316,4906 10504,5440 9845,5672 9657,5138">
                  <msink:destinationLink direction="with" ref="{6CEEE285-888C-4AB1-B39F-FC26D8461629}"/>
                </msink:context>
              </emma:interpretation>
              <emma:one-of disjunction-type="recognition" id="oneOf0">
                <emma:interpretation id="interp0" emma:lang="ko-KR" emma:confidence="0">
                  <emma:literal>〇</emma:literal>
                </emma:interpretation>
                <emma:interpretation id="interp1" emma:lang="ko-KR" emma:confidence="0">
                  <emma:literal>와</emma:literal>
                </emma:interpretation>
                <emma:interpretation id="interp2" emma:lang="ko-KR" emma:confidence="0">
                  <emma:literal>서</emma:literal>
                </emma:interpretation>
                <emma:interpretation id="interp3" emma:lang="ko-KR" emma:confidence="0">
                  <emma:literal>d</emma:literal>
                </emma:interpretation>
                <emma:interpretation id="interp4" emma:lang="ko-KR" emma:confidence="0">
                  <emma:literal>고</emma:literal>
                </emma:interpretation>
              </emma:one-of>
            </emma:emma>
          </inkml:annotationXML>
          <inkml:trace contextRef="#ctx0" brushRef="#br0">1385-3221 25,'0'0'57,"-17"3"2,17-3-3,-8 4 1,8-4-37,0 0-2,0 0-2,7 2-2,2-2 1,7-2 0,1-6 1,4-3-1,5-5-4,-1 1-4,4-5-4,-4-3 0,0 1-1,-7 0 1,-2 0-3,-6-1 1,-5 1 0,-2 1 0,-3 5 0,-4-1-1,-7 5-2,1 1 0,-6 4-1,-1 5 1,-5 2 1,1 9 0,-6 4 1,-2 11 2,0-1 2,0 9 3,0 2 1,3 5 1,3-3 0,0 2 1,7-3 0,4-2-3,3-2 0,9-7 0,2 1-1,9-11 1,8-4 0,3 1-1,6-7-6,-1-4 0,3 0 0,2 0 0,-3-4 0,-1-1 0,-2 5 0,-7-5 0,2 4 0,-6-1-3,0-1-33,-4 3-44,2-5-2,2 4-4,-7-5-4,7 6-2</inkml:trace>
          <inkml:trace contextRef="#ctx0" brushRef="#br0" timeOffset="717.6013">1761-3257 22,'-11'-2'51,"11"2"4,0 0 2,-8-6-26,8 6-4,0 0-1,0 0-3,-5-10-4,5 10-1,0 0-5,5-9-2,-5 9-4,11-5-1,-2 0-1,2-2-1,3 3 1,3 0 0,-1 1 0,2-1-1,1 1 0,-1 3-1,-1 2 1,-1 4 0,-3 1 1,-5 4 3,-5 2 0,-3 4 1,-7 1 1,-8-1 1,-2-2 0,1-2-2,0 0-2,3-4-3,2-1-1,11-8-1,0 0 0,0 0-1,12 2-1,6 0-1,4-1 1,6 2 1,-5 2 0,0 0 1,-3 5 2,-9 3 1,-10 0-5,-5 3 0,-14-2 0,-7 0 0,-4 2 0,-4 0 0,-1-4 0,4 5 0,-1-4-12,6-7-69,10 5-2,1-11-3,14 0-7,-9-5-5</inkml:trace>
        </inkml:traceGroup>
        <inkml:traceGroup>
          <inkml:annotationXML>
            <emma:emma xmlns:emma="http://www.w3.org/2003/04/emma" version="1.0">
              <emma:interpretation id="{5C1F3B9E-DBFF-4E61-929E-2F267E63F18F}" emma:medium="tactile" emma:mode="ink">
                <msink:context xmlns:msink="http://schemas.microsoft.com/ink/2010/main" type="inkWord" rotatedBoundingBox="10373,5848 10516,6254 10383,6301 10240,5894"/>
              </emma:interpretation>
              <emma:one-of disjunction-type="recognition" id="oneOf1">
                <emma:interpretation id="interp5" emma:lang="ko-KR" emma:confidence="0">
                  <emma:literal>a</emma:literal>
                </emma:interpretation>
                <emma:interpretation id="interp6" emma:lang="ko-KR" emma:confidence="0">
                  <emma:literal>∞</emma:literal>
                </emma:interpretation>
                <emma:interpretation id="interp7" emma:lang="ko-KR" emma:confidence="0">
                  <emma:literal>『</emma:literal>
                </emma:interpretation>
                <emma:interpretation id="interp8" emma:lang="ko-KR" emma:confidence="0">
                  <emma:literal>“</emma:literal>
                </emma:interpretation>
                <emma:interpretation id="interp9" emma:lang="ko-KR" emma:confidence="0">
                  <emma:literal>야</emma:literal>
                </emma:interpretation>
              </emma:one-of>
            </emma:emma>
          </inkml:annotationXML>
          <inkml:trace contextRef="#ctx0" brushRef="#br1" timeOffset="-2.11293E6">1963-2335 17,'0'-10'33,"0"10"1,0 0-24,0 0 0,0 0 0,0 0-1,0 0 2,0 0 1,0 0 1,0 0 0,0 0-1,-8-3-1,8 3-1,0 0-2,0 0 0,0 0-1,0 0-1,0 0 1,0 0-3,0 0 1,0 0-1,-8 0 0,8 0 1,0 0-1,0 0-2,0 0 0,0 0-1,0 0 0,-10 0 0,10 0-2,0 0 0,0 0-1,-8 10 1,8-10 1,-3 10-1,3-10 0,-2 19 2,2-19-1,0 19 1,0-19 1,0 16 1,0-16 2,0 0 0,0 0 0,12-7 1,-12 7-1,10-18-1,-10 18 0,9-19-2,-9 19-1,8-7 0,-8 7 0,0 0 0,0 0 0,-5-2 0,5 2 1,-12 3-1,12-3 2,-10 20-2,4-10 0,2 4 0,2-4 1,2 4 0,0-14 0,1 18 1,-1-18 0,8 6 1,-8-6 1,15 0-1,-15 0 2,14-13-1,-14 13-1,10-17 2,-9 9-2,0-4 1,-1 12-1,-4-15-1,4 15 0,-11 0-1,11 0 0,-13 0-2,13 0 0,-11 10-1,11-10-6,-6 17-16,6-40-39,0 28-4,0-5-5,3 9-2,-3-9 0</inkml:trace>
          <inkml:trace contextRef="#ctx0" brushRef="#br2" timeOffset="-14367.6252">1889-2574 35,'0'-9'47,"-3"-2"6,2 1-26,0 2-2,1-1-2,-2 0-1,2-3-1,0 12-1,0-14-1,0 14-2,0-10-1,0 10-1,0 0-2,0 0-4,0 0-1,0 0-2,0 0-2,-1 10 1,1 6-2,-2 3 1,1 6 0,1 5 3,-1 3 0,-2 2 0,2 0-2,-1-4 1,-1 0-2,2-8 0,0 0-1,1-8 0,-2-2 0,1-4 0,1 0 0,0-9 0,0 9 0,0-9 1,0 0 1,0 0-1,0 0 0,0 0 0,-3-4 0,3 4-2,0-13 0,0 13-1,0-18 0,-1 8-1,1-2 1,0 1-1,0-5 0,0 2 0,0-6 0,1 3 0,0-3 0,1 2 0,1-3-1,-2 3 1,2 2 0,0 2-1,-3 3 0,1 1 0,-1 10-1,0 0-1,1-8-2,-1 8-8,0 0-13,0 7-19,0-7-31,0 19-1,-5-9-5,2 0-1</inkml:trace>
        </inkml:traceGroup>
      </inkml:traceGroup>
    </inkml:traceGroup>
    <inkml:traceGroup>
      <inkml:annotationXML>
        <emma:emma xmlns:emma="http://www.w3.org/2003/04/emma" version="1.0">
          <emma:interpretation id="{5FB5E9E8-81BE-414F-87EF-E8A5AB868E17}" emma:medium="tactile" emma:mode="ink">
            <msink:context xmlns:msink="http://schemas.microsoft.com/ink/2010/main" type="paragraph" rotatedBoundingBox="8512,5483 8813,6476 8110,6689 7809,56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3B8EC4-1B5B-4D5E-ADBC-42BBEA4EAAAD}" emma:medium="tactile" emma:mode="ink">
              <msink:context xmlns:msink="http://schemas.microsoft.com/ink/2010/main" type="line" rotatedBoundingBox="8512,5483 8813,6476 8110,6689 7809,5696"/>
            </emma:interpretation>
          </emma:emma>
        </inkml:annotationXML>
        <inkml:traceGroup>
          <inkml:annotationXML>
            <emma:emma xmlns:emma="http://www.w3.org/2003/04/emma" version="1.0">
              <emma:interpretation id="{8EFAAA9D-CC88-4EB0-BBFD-A09B1E4AE503}" emma:medium="tactile" emma:mode="ink">
                <msink:context xmlns:msink="http://schemas.microsoft.com/ink/2010/main" type="inkWord" rotatedBoundingBox="8512,5483 8663,5981 7960,6194 7809,5696"/>
              </emma:interpretation>
              <emma:one-of disjunction-type="recognition" id="oneOf2">
                <emma:interpretation id="interp10" emma:lang="ko-KR" emma:confidence="0">
                  <emma:literal>8</emma:literal>
                </emma:interpretation>
                <emma:interpretation id="interp11" emma:lang="ko-KR" emma:confidence="0">
                  <emma:literal>』</emma:literal>
                </emma:interpretation>
                <emma:interpretation id="interp12" emma:lang="ko-KR" emma:confidence="0">
                  <emma:literal>와</emma:literal>
                </emma:interpretation>
                <emma:interpretation id="interp13" emma:lang="ko-KR" emma:confidence="0">
                  <emma:literal>d</emma:literal>
                </emma:interpretation>
                <emma:interpretation id="interp14" emma:lang="ko-KR" emma:confidence="0">
                  <emma:literal>나</emma:literal>
                </emma:interpretation>
              </emma:one-of>
            </emma:emma>
          </inkml:annotationXML>
          <inkml:trace contextRef="#ctx0" brushRef="#br0" timeOffset="-998.4017">-167-2635 17,'-14'-7'68,"14"7"3,-14-10-4,14 10-3,0 0-30,-2-13-13,2 13-3,12-11-6,-1 2-5,3-1 0,5-2-1,-1 2-1,3 2 0,-5 1-2,4 4-2,-8 3-1,2 1 0,-7 9 1,-5 8 3,-2 2 1,-4 1 1,-5 8 2,-8-1 0,5 6 1,-5-7-1,3-1-1,-1-2-1,6-3-1,-1-5 0,9-5 1,1-11 0,6 4 1,10-4-1,1-9 2,7 0-8,3 1 0,7-7 0,-1 0 0,2 0 0,-3 3 0,-4 2 0,-3 3 0,-8 0-32,-7 1-47,-10 6-4,0 0-2,0 0-6,-10 0-2</inkml:trace>
          <inkml:trace contextRef="#ctx0" brushRef="#br0" timeOffset="-1497.6026">-441-2637 42,'-14'-15'48,"4"9"8,2-6-24,0 8 2,-2 0 0,0 3 1,10 1-3,-16-1-3,16 1-5,-8-1-3,8 1-7,0 0-5,0 0-3,0 0-2,11-3-2,2 3 0,3-4 2,0-2 1,5-1 0,0-4-2,2-5 0,0 1-1,-1-1 0,-1-6 0,0 3 0,-6-2-2,0 0 0,-7-1 0,1 6-1,-8-1-1,-1 6 0,-3-2-2,-6 7 1,-2 3-1,-7 3 1,0 6 0,-6 4-1,-1 10 2,1-1 1,-2 10 4,-2 2 0,2 4 1,2 3 2,2 7 0,2-6 1,4 1 0,5-6-1,3-2 0,5-5-1,3-2 1,11-8-1,5-5 1,7-4-1,3-1 0,6-5 0,0-2-2,1-1-3,-2-7 0,-2 2 0,-3-1 0,-2-1 0,-8 1 0,1 3-16,-17 4-30,15-13-34,-7 9-1,-8 4-5,10-13-5,-10 0 0</inkml:trace>
        </inkml:traceGroup>
        <inkml:traceGroup>
          <inkml:annotationXML>
            <emma:emma xmlns:emma="http://www.w3.org/2003/04/emma" version="1.0">
              <emma:interpretation id="{7C62BC05-A64E-45F5-8BB3-1E57112E5445}" emma:medium="tactile" emma:mode="ink">
                <msink:context xmlns:msink="http://schemas.microsoft.com/ink/2010/main" type="inkWord" rotatedBoundingBox="8443,6299 8523,6564 8338,6620 8258,6355"/>
              </emma:interpretation>
              <emma:one-of disjunction-type="recognition" id="oneOf3">
                <emma:interpretation id="interp15" emma:lang="ko-KR" emma:confidence="0">
                  <emma:literal>%</emma:literal>
                </emma:interpretation>
                <emma:interpretation id="interp16" emma:lang="ko-KR" emma:confidence="0">
                  <emma:literal>"</emma:literal>
                </emma:interpretation>
                <emma:interpretation id="interp17" emma:lang="ko-KR" emma:confidence="0">
                  <emma:literal>″</emma:literal>
                </emma:interpretation>
                <emma:interpretation id="interp18" emma:lang="ko-KR" emma:confidence="0">
                  <emma:literal>잉</emma:literal>
                </emma:interpretation>
                <emma:interpretation id="interp19" emma:lang="ko-KR" emma:confidence="0">
                  <emma:literal>“</emma:literal>
                </emma:interpretation>
              </emma:one-of>
            </emma:emma>
          </inkml:annotationXML>
          <inkml:trace contextRef="#ctx0" brushRef="#br3" timeOffset="-2.09797E6">-106-2083 6,'0'0'37,"0"0"3,-43-2-25,43 2 3,0 0 0,-7-9-2,7 9 0,0 0 0,-1-10-2,1 10-3,0 0-3,0 0-1,-2-7-2,2 7-1,0 0-2,0 0-1,0 0 0,0-10 3,0 10 1,0 0 3,0 0 0,0 0 2,0-8 2,0 8-1,0 0 2,0 0-2,0 0-1,0-11-3,0 11-1,0 0-2,0 0-1,0 0-1,0-9-2,0 9 0,0 0 1,0 0-1,0 0 1,0 0 0,0 0 1,0 0-1,0 0 0,0 0 0,0 0 0,0 0-1,0 0 1,0 0 2,0 0 1,0 0 2,0 0 0,0 0 1,0 0 0,0 0-1,0 0 0,0 0-2,0 0-2,0 0-1,0 0 0,0 0-1,0 0-1,0 0 1,0 0 0,0 0 0,0 0 0,0 0 1,0 0 0,0 0 1,0 0-1,0 0 1,0 0 0,0 0 0,0 0 0,0 0 0,0 0 0,4-9-1,-4 9 0,0 0 0,0 0 0,0 0 0,0 0 0,0 0 0,0 0 0,0 0 1,0 0 0,0 0 0,0 0 0,0 0-1,0 0 1,0 0-2,0 0 0,0 0 0,0 0-1,0 0 0,0 0 1,0 0 0,9-4 0,-9 4-1,0 0 2,9-4 0,-9 4 0,0 0 0,0 0 0,10-6 0,-10 6 0,0 0 1,0 0-1,0 0 0,0 0-1,4-9 0,-4 9 0,0 0 1,0 0-1,0 0 0,0 0-1,0 0 1,0 0-1,0 0 0,0 0 0,0 0-1,0 0 0,0 0-1,0 0 1,0 0 0,0 0 0,-6 3 1,6-3 1,0 0-2,2 10 2,6-10 0,-8 0 2,16 1-2,-16-1 1,20 0 1,-10-5-1,-1 0-1,-9 5 1,10-9-1,-10 9 0,3-10-1,-3 10-1,0 0 1,-9-10 0,9 10-2,-16 0 2,4 4-1,1 0 1,-1 3 0,2 0 0,-1 0 0,7 2 1,4-9 0,-8 16-1,8-16 2,0 12 0,0-12 0,11 7 1,0-7 0,0 0 0,4-5 0,-4 0-1,4-3 0,-6 0 0,3 0-1,-6-1-1,-6 9 0,4-9 1,-4 9-1,0 0 1,-8-5-2,8 5 1,-15 3 0,7 1 0,-3 1 1,3 1 0,-2 2 0,2 0 0,8-8 0,-10 14 1,10-14 0,-1 10 0,5-6 1,-4-4-1,18 0 1,-9 0-1,3-5 1,-2-2-1,-1 0 0,-9 7-1,5-15-1,-5 15 1,-9-11-2,-1 7 1,-5 3 0,0-1 1,-3 2 0,4 0-1,-2 3 2,5 1-2,3-3 1,8-1 0,0 0 0,0 0-1,0 0 1,0 0 1,0 0-2,0 0-5,0 0-16,6 9-47,3-8-1,-9-1-4,10 0-6,-10 0-1</inkml:trace>
          <inkml:trace contextRef="#ctx0" brushRef="#br2" timeOffset="-15740.4276">-127-1987 17,'-14'0'38,"14"0"2,0 0-22,0 0-2,-3-8 3,3 8 0,0 0 2,0 0 1,0 0 1,-2-9-1,2 9-2,0 0 0,0 0-4,0 0-2,0 0-2,0 0-1,0 0-1,0-8 2,0 8-3,0 0 1,0-12-2,0 12 0,0 0-1,0 0-2,0-11-1,0 11-1,0 0-2,0 0 0,0 0 0,0 0 0,0 0 0,0 0-1,0 0-1,0 0 0,0 0 0,0 0-1,-3 8 1,3 1 0,0 3 0,-3 0 0,3 4 2,0-2 0,0-1 1,0 4 0,0-4 1,0-3 1,0 0 1,0-10 2,0 7 1,0-7 0,0 0-1,0 0 1,0 0-1,0-10-2,0 2-2,-1-4-1,1 1-2,0-5 0,0 4 1,0 1-2,0-2 1,2 3 0,0-1 0,-2 11-1,3-10 0,-3 10-1,0 0 0,0 0 0,0 0 1,2 7-1,-2-7 0,0 15 1,2-6 1,-2-9 0,1 17 0,-1-17 0,1 10 1,-1-10 0,0 9 1,0-9 0,0 0 0,0 0-1,0 0 0,3-7-6,-3 7-18,-1-15-50,1 5-5,0-5-2,2 3-6,-2-8-3</inkml:trace>
        </inkml:traceGroup>
      </inkml:traceGroup>
    </inkml:traceGroup>
    <inkml:traceGroup>
      <inkml:annotationXML>
        <emma:emma xmlns:emma="http://www.w3.org/2003/04/emma" version="1.0">
          <emma:interpretation id="{CCFC3E13-0EB0-44E3-933D-524A2151830C}" emma:medium="tactile" emma:mode="ink">
            <msink:context xmlns:msink="http://schemas.microsoft.com/ink/2010/main" type="paragraph" rotatedBoundingBox="6770,6238 7131,7363 6694,7503 6334,63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4C9249-61F7-40F3-B12E-9FFCCB7B6ADA}" emma:medium="tactile" emma:mode="ink">
              <msink:context xmlns:msink="http://schemas.microsoft.com/ink/2010/main" type="line" rotatedBoundingBox="6770,6238 7131,7363 6694,7503 6334,6378"/>
            </emma:interpretation>
          </emma:emma>
        </inkml:annotationXML>
        <inkml:traceGroup>
          <inkml:annotationXML>
            <emma:emma xmlns:emma="http://www.w3.org/2003/04/emma" version="1.0">
              <emma:interpretation id="{92E614E3-A793-4046-B28D-CEC17A1BE758}" emma:medium="tactile" emma:mode="ink">
                <msink:context xmlns:msink="http://schemas.microsoft.com/ink/2010/main" type="inkWord" rotatedBoundingBox="6391,6714 6575,6236 6879,6352 6695,6831"/>
              </emma:interpretation>
              <emma:one-of disjunction-type="recognition" id="oneOf4">
                <emma:interpretation id="interp20" emma:lang="ko-KR" emma:confidence="0">
                  <emma:literal>〇</emma:literal>
                </emma:interpretation>
                <emma:interpretation id="interp21" emma:lang="ko-KR" emma:confidence="0">
                  <emma:literal>㉧</emma:literal>
                </emma:interpretation>
                <emma:interpretation id="interp22" emma:lang="ko-KR" emma:confidence="0">
                  <emma:literal>∞</emma:literal>
                </emma:interpretation>
                <emma:interpretation id="interp23" emma:lang="ko-KR" emma:confidence="0">
                  <emma:literal>9</emma:literal>
                </emma:interpretation>
                <emma:interpretation id="interp24" emma:lang="ko-KR" emma:confidence="0">
                  <emma:literal>@</emma:literal>
                </emma:interpretation>
              </emma:one-of>
            </emma:emma>
          </inkml:annotationXML>
          <inkml:trace contextRef="#ctx0" brushRef="#br0" timeOffset="-3884.4068">-1924-1918 0,'-17'0'48,"8"-3"4,-8-1 4,8 0-23,-2 0 1,11 4 1,-9-6-1,9 6-4,0 0-2,0 0-3,-8-7-3,8 7-6,0 0-5,0 0-3,-6 8-2,6-8-4,0 8 0,0-8 1,3 11 0,-3-11 0,11 8 0,-1-5-1,6-3 1,1-3 1,4-2-1,1-4-1,2-1 0,1-7 0,3-1-2,-6-3 1,-4-1-1,-2 0-1,-2-1 1,-4-2-2,-3 2 1,-5 4 0,-2-3 0,-2 3 0,-5 1 0,-1 4 0,-5-3 0,-1 6-1,1 3 0,-3 4-1,-3 4 2,-4 11-1,-2 5 2,1 10 0,-3 6 1,3 6 2,-2 2 1,4 3-1,3-1 1,5 1 0,3-4-1,6-6 1,5-2-1,1-5 1,9-2 0,5-7 0,5-5 0,4-4 1,2-3-1,2-4 0,-1-1-4,-1-1 0,2-6 0,-5 1 0,-6-3-10,-1 0-35,0 3-34,-5-3-1,1 0-7,-5-2-5,1 4 0</inkml:trace>
        </inkml:traceGroup>
        <inkml:traceGroup>
          <inkml:annotationXML>
            <emma:emma xmlns:emma="http://www.w3.org/2003/04/emma" version="1.0">
              <emma:interpretation id="{2A7E9700-3CF4-4040-A772-662672BD60C8}" emma:medium="tactile" emma:mode="ink">
                <msink:context xmlns:msink="http://schemas.microsoft.com/ink/2010/main" type="inkWord" rotatedBoundingBox="6815,6915 6842,6594 6939,6603 6912,6923"/>
              </emma:interpretation>
              <emma:one-of disjunction-type="recognition" id="oneOf5">
                <emma:interpretation id="interp25" emma:lang="ko-KR" emma:confidence="0">
                  <emma:literal>『</emma:literal>
                </emma:interpretation>
                <emma:interpretation id="interp26" emma:lang="ko-KR" emma:confidence="0">
                  <emma:literal>앙</emma:literal>
                </emma:interpretation>
                <emma:interpretation id="interp27" emma:lang="ko-KR" emma:confidence="0">
                  <emma:literal>무</emma:literal>
                </emma:interpretation>
                <emma:interpretation id="interp28" emma:lang="ko-KR" emma:confidence="0">
                  <emma:literal>쓰</emma:literal>
                </emma:interpretation>
                <emma:interpretation id="interp29" emma:lang="ko-KR" emma:confidence="0">
                  <emma:literal>火</emma:literal>
                </emma:interpretation>
              </emma:one-of>
            </emma:emma>
          </inkml:annotationXML>
          <inkml:trace contextRef="#ctx0" brushRef="#br0" timeOffset="-3666.0064">-1586-1856 5,'1'15'63,"-1"5"3,0-6 1,-4 6-3,30-6-31,-59 2-6,32-2-7,1-3-5,0-1-2,0-10-1,0 12-2,0-12-6,0 0-18,5-1-49,-5 1-4,11-12-3,-11 12-7,12-26-2</inkml:trace>
          <inkml:trace contextRef="#ctx0" brushRef="#br0" timeOffset="-2605.2045">-1606-1755 26,'-9'-8'51,"9"8"7,-11 0-27,11 0 3,-9-4-4,9 4-2,0 0-2,-7-9-4,7 9-4,0 0-4,0-11-2,0 11-1,0-15-1,0 2-1,0 4-1,3-2-1,-3-3-1,3 0 1,-3 0-1,3 2 0,-3 4 0,0-1 0,0 9-2,0-12-2,0 12-1,0 0 0,0 0 0,-7 15 1,4-2 1,-1 8 1,0 3 2,0 3 2,-1 6 0,3 0-1,2-2 0,0 0-2,0-3-1,0-5-1,0-5-1,2-4 1,3-4 1,-5-10 0,0 0-4,0 0 0,0 0 0,1-5 0,-1-6-20,0-15-57,0 13-5,0-5-3,0 1-6,0-5-2</inkml:trace>
        </inkml:traceGroup>
        <inkml:traceGroup>
          <inkml:annotationXML>
            <emma:emma xmlns:emma="http://www.w3.org/2003/04/emma" version="1.0">
              <emma:interpretation id="{A9B7A303-63ED-423F-B5C6-87A941304934}" emma:medium="tactile" emma:mode="ink">
                <msink:context xmlns:msink="http://schemas.microsoft.com/ink/2010/main" type="inkWord" rotatedBoundingBox="6954,7149 7032,7394 6879,7443 6801,7198"/>
              </emma:interpretation>
              <emma:one-of disjunction-type="recognition" id="oneOf6">
                <emma:interpretation id="interp30" emma:lang="ko-KR" emma:confidence="0">
                  <emma:literal>오</emma:literal>
                </emma:interpretation>
                <emma:interpretation id="interp31" emma:lang="ko-KR" emma:confidence="0">
                  <emma:literal>『</emma:literal>
                </emma:interpretation>
                <emma:interpretation id="interp32" emma:lang="ko-KR" emma:confidence="0">
                  <emma:literal>아</emma:literal>
                </emma:interpretation>
                <emma:interpretation id="interp33" emma:lang="ko-KR" emma:confidence="0">
                  <emma:literal>8</emma:literal>
                </emma:interpretation>
                <emma:interpretation id="interp34" emma:lang="ko-KR" emma:confidence="0">
                  <emma:literal>%</emma:literal>
                </emma:interpretation>
              </emma:one-of>
            </emma:emma>
          </inkml:annotationXML>
          <inkml:trace contextRef="#ctx0" brushRef="#br2" timeOffset="-17971.2314">-1504-1262 7,'-11'0'28,"11"0"-27,0 0-1,-12-1 2,12 1 1,-8 0-1,8 0 1,-9 0 0,9 0 2,-11-5 2,11 5 1,0 0-1,-11-8 0,11 8-1,0 0-2,0 0-4,0 0-4,0 0-2,0 0-2,0 0-2,0 0 2,-8-4 0,8 4 2,0 0 2,0 0-23</inkml:trace>
          <inkml:trace contextRef="#ctx0" brushRef="#br2" timeOffset="-17144.4301">-1564-1271 8,'0'0'38,"0"0"1,-18-6-26,18 6-1,0 0 1,0-11 2,0 11 2,0-10 4,0 10 0,0-14 4,0 14 0,0-13 0,0 13-1,0-9-6,0 9-1,0-8-3,0 8-2,0 0 0,0 0-3,0 0 1,0-8-2,0 8-2,0 0-1,0 0 0,-2 6-1,2-6-2,-1 20-1,1-7 0,0 7-1,0-6 2,0 5-1,0-2 0,0 0 0,0-7-1,0 0 1,0-10-1,3 10 1,-3-10 0,0 0 2,0 0 1,0 0 2,0 9 1,0-9 0,0 0-1,0 0 1,-2-6-1,2 6-1,0 0-1,-5-10-3,5 10 0,-4-9 0,4 9 0,-2-12-2,2 12 1,0-10 0,0 10 0,0-12-1,0 12 0,0 0 0,0 0 0,0 0 0,0 0-1,7-1 1,-7 1-1,4 9 1,-4-9 1,4 17-1,-1-9 1,-1 2-1,-1-1 2,0-1 0,-1-8 2,3 11 1,-3-11 0,0 0 0,0 0 0,0 0 1,0-7-1,0 7-1,-3-14-2,2 1 0,0 3-1,1-1 0,-2 3 0,2-2 0,0 10 0,-1-11-1,1 11 0,0 0 0,0 0 0,0 0 0,0 0-1,0 0 1,0 6 0,0-6 1,0 11-1,0-11 1,-2 15 0,2-15 1,0 9-1,0-9 0,0 0-4,0 0-9,0 0-23,0 0-40,10-9-4,-6-6-4,6 2-4,-3-7-3</inkml:trace>
          <inkml:trace contextRef="#ctx0" brushRef="#br1" timeOffset="-2.1199E6">-1620-1111 31,'2'-8'44,"-2"8"2,0 0-29,0 0-3,0 0-1,0-9-1,0 9-3,0 0-2,0 0 0,0 0-2,0-9 0,0 9-1,0 0 1,0 0-5,0 0 1,0-10 3,0 10 3,0 0 3,0 0 1,0 0 1,0 0 2,0 0 0,0 0-1,0 0-2,0 0-1,0 0-5,0 0-2,0 0-3,0 0-1,0 0-2,0 0-1,0 0 1,0 0-2,0 0 2,0 0 0,0 0 2,0 0 0,0 0 1,0 6 1,0-6 0,8 3 1,-8-3-1,13 2 2,-13-2 1,13 0-1,-13 0 1,11 0-1,-11 0 1,0 0 0,0 0 1,0 0-2,0 0 1,0 0-2,-7-1 0,7 1-2,-12 2 1,12-2-1,-12 8-1,12-8 0,-11 15 1,11-2 0,0-13 2,0 17 0,0-17 1,5 9 0,3-9-3,-8 0 3,14-7 0,-8-6-1,-4 2 1,3-2-2,-5 3 1,0 2 0,0 8 2,-11-8 0,11 8 0,-14-1 0,14 1 1,-14 0-1,14 0 0,0 0-2,-10 3-2,10-3 1,0 0-1,0 0-2,0 0-6,0 0-14,6 5-14,-6-5-30,14 6-6,-6-3-2,-8-3-4</inkml:trace>
        </inkml:traceGroup>
      </inkml:traceGroup>
    </inkml:traceGroup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6:23.6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DEA038C-8BD4-4C39-871E-70438EFB4FEA}" emma:medium="tactile" emma:mode="ink">
          <msink:context xmlns:msink="http://schemas.microsoft.com/ink/2010/main" type="writingRegion" rotatedBoundingBox="5000,7958 5054,7958 5054,7973 5000,7973"/>
        </emma:interpretation>
      </emma:emma>
    </inkml:annotationXML>
    <inkml:traceGroup>
      <inkml:annotationXML>
        <emma:emma xmlns:emma="http://www.w3.org/2003/04/emma" version="1.0">
          <emma:interpretation id="{A71EFABA-0C84-4AFC-B30D-5CDF16D2B587}" emma:medium="tactile" emma:mode="ink">
            <msink:context xmlns:msink="http://schemas.microsoft.com/ink/2010/main" type="paragraph" rotatedBoundingBox="5000,7958 5054,7958 5054,7973 5000,79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187412-FEC9-478A-939C-678B2B804BC5}" emma:medium="tactile" emma:mode="ink">
              <msink:context xmlns:msink="http://schemas.microsoft.com/ink/2010/main" type="line" rotatedBoundingBox="5000,7958 5054,7958 5054,7973 5000,7973"/>
            </emma:interpretation>
          </emma:emma>
        </inkml:annotationXML>
        <inkml:traceGroup>
          <inkml:annotationXML>
            <emma:emma xmlns:emma="http://www.w3.org/2003/04/emma" version="1.0">
              <emma:interpretation id="{ED7C98F3-FCCF-4119-B7BD-78473D744472}" emma:medium="tactile" emma:mode="ink">
                <msink:context xmlns:msink="http://schemas.microsoft.com/ink/2010/main" type="inkWord" rotatedBoundingBox="5000,7958 5054,7958 5054,7973 5000,7973">
                  <msink:destinationLink direction="to" ref="{BB80C6C2-96B1-4189-8008-95E6083E83BA}"/>
                  <msink:destinationLink direction="with" ref="{6CEEE285-888C-4AB1-B39F-FC26D8461629}"/>
                </msink:context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0 15 19,'0'0'27,"10"-8"-27,-10 8 0,9-3 3,-9 3-2,9-1 0,-9 1 2,0 0-2,0 0 0,9-3 0,-9 3-1,0 0 0,0 0 0,9 0 0,-9 0 0,0 0-1,0 0 0,0 0 0,8 0-26,-8 0 0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4.56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E2AB8FA-FB4F-4AD2-B416-02FBDEE5B14E}" emma:medium="tactile" emma:mode="ink">
          <msink:context xmlns:msink="http://schemas.microsoft.com/ink/2010/main" type="inkDrawing" rotatedBoundingBox="13526,14149 13893,14096 13899,14134 13531,14187" shapeName="Other">
            <msink:destinationLink direction="with" ref="{08B34609-79D5-4E7C-A7DF-AF9B6E91A16E}"/>
          </msink:context>
        </emma:interpretation>
      </emma:emma>
    </inkml:annotationXML>
    <inkml:trace contextRef="#ctx0" brushRef="#br0">23 58 67,'-15'6'74,"15"-6"4,0 0-5,-9-10-16,9 10-18,12-3-8,2 0-7,5 0-7,3-1-5,7 1-4,0-5 0,7 4-3,-3-5-1,0 3-2,-3 1-3,1 1-4,-5 1-7,-6 3-22,3 0-42,-23 0-2,12 13-3,-12-13-5,-8 18-2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44.73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08B34609-79D5-4E7C-A7DF-AF9B6E91A16E}" emma:medium="tactile" emma:mode="ink">
          <msink:context xmlns:msink="http://schemas.microsoft.com/ink/2010/main" type="inkDrawing" rotatedBoundingBox="13573,14384 13957,14431 13949,14497 13565,14450" semanticType="callout" shapeName="Other">
            <msink:sourceLink direction="with" ref="{3E2AB8FA-FB4F-4AD2-B416-02FBDEE5B14E}"/>
          </msink:context>
        </emma:interpretation>
      </emma:emma>
    </inkml:annotationXML>
    <inkml:trace contextRef="#ctx0" brushRef="#br0">50 279 57,'-9'26'79,"9"-8"1,3-4-3,16-6-1,6-2-41,14-1-4,1-2-9,7 0-9,-6-3-17,4 0-66,-2 2-4,-10-2-3,-1 0-5,-16-5-6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45.40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F626416-BE2F-4E77-9B39-C45804FC5512}" emma:medium="tactile" emma:mode="ink">
          <msink:context xmlns:msink="http://schemas.microsoft.com/ink/2010/main" type="writingRegion" rotatedBoundingBox="5396,6210 5670,6210 5670,7323 5396,7323"/>
        </emma:interpretation>
      </emma:emma>
    </inkml:annotationXML>
    <inkml:traceGroup>
      <inkml:annotationXML>
        <emma:emma xmlns:emma="http://www.w3.org/2003/04/emma" version="1.0">
          <emma:interpretation id="{7610674C-DD9E-40C1-9C03-1F6335D79CC0}" emma:medium="tactile" emma:mode="ink">
            <msink:context xmlns:msink="http://schemas.microsoft.com/ink/2010/main" type="paragraph" rotatedBoundingBox="5396,6210 5670,6210 5670,7323 5396,73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444707-AB55-49CA-BC78-795B73DF1E55}" emma:medium="tactile" emma:mode="ink">
              <msink:context xmlns:msink="http://schemas.microsoft.com/ink/2010/main" type="line" rotatedBoundingBox="5396,6210 5670,6210 5670,7323 5396,7323"/>
            </emma:interpretation>
          </emma:emma>
        </inkml:annotationXML>
        <inkml:traceGroup>
          <inkml:annotationXML>
            <emma:emma xmlns:emma="http://www.w3.org/2003/04/emma" version="1.0">
              <emma:interpretation id="{FE07D3F1-B7BF-47B2-A357-7EBE0FB3A6A6}" emma:medium="tactile" emma:mode="ink">
                <msink:context xmlns:msink="http://schemas.microsoft.com/ink/2010/main" type="inkWord" rotatedBoundingBox="5396,6210 5670,6210 5670,7323 5396,7323"/>
              </emma:interpretation>
              <emma:one-of disjunction-type="recognition" id="oneOf0">
                <emma:interpretation id="interp0" emma:lang="ko-KR" emma:confidence="0">
                  <emma:literal>:</emma:literal>
                </emma:interpretation>
                <emma:interpretation id="interp1" emma:lang="ko-KR" emma:confidence="0">
                  <emma:literal>i</emma:literal>
                </emma:interpretation>
                <emma:interpretation id="interp2" emma:lang="ko-KR" emma:confidence="0">
                  <emma:literal>ⅰ</emma:literal>
                </emma:interpretation>
                <emma:interpretation id="interp3" emma:lang="ko-KR" emma:confidence="0">
                  <emma:literal>;</emma:literal>
                </emma:interpretation>
                <emma:interpretation id="interp4" emma:lang="ko-KR" emma:confidence="0">
                  <emma:literal>÷</emma:literal>
                </emma:interpretation>
              </emma:one-of>
            </emma:emma>
          </inkml:annotationXML>
          <inkml:trace contextRef="#ctx0" brushRef="#br0">-37-1089 25,'-5'-1'48,"5"1"1,0 0-1,0 0-29,0 0 3,0 0 2,0 0 0,0 0 1,5 0-1,7 0 0,1 0-1,6 0-2,3 0-4,3 0-7,1-3-7,5 3-23,-3 3-43,-4-3-5,-2 4-2,-10-4-5,-3 2-4</inkml:trace>
          <inkml:trace contextRef="#ctx0" brushRef="#br0" timeOffset="-1185.6018">14 13 10,'-10'-4'49,"10"4"2,0 0 0,0 0-32,-5-9-1,5 9-4,0 0-4,0 0 0,0 0 0,0 0 2,5 1 0,-5-1 0,17 4-1,-9-2 2,7 0-2,3-1-1,2 2-4,2-2-6,-2-1-13,5 1-44,-4 4-4,1-5-3,0 0-3,-4-6 0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39.94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967D447-46C8-4C07-9781-B51F917DE60D}" emma:medium="tactile" emma:mode="ink">
          <msink:context xmlns:msink="http://schemas.microsoft.com/ink/2010/main" type="writingRegion" rotatedBoundingBox="6909,8376 6954,8376 6954,8530 6909,8530"/>
        </emma:interpretation>
      </emma:emma>
    </inkml:annotationXML>
    <inkml:traceGroup>
      <inkml:annotationXML>
        <emma:emma xmlns:emma="http://www.w3.org/2003/04/emma" version="1.0">
          <emma:interpretation id="{EBBF07D0-AD7A-41B7-862B-E5276410CCBD}" emma:medium="tactile" emma:mode="ink">
            <msink:context xmlns:msink="http://schemas.microsoft.com/ink/2010/main" type="paragraph" rotatedBoundingBox="6909,8376 6954,8376 6954,8530 6909,85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D42919-1897-47D5-A647-9492F8446448}" emma:medium="tactile" emma:mode="ink">
              <msink:context xmlns:msink="http://schemas.microsoft.com/ink/2010/main" type="line" rotatedBoundingBox="6909,8376 6954,8376 6954,8530 6909,8530"/>
            </emma:interpretation>
          </emma:emma>
        </inkml:annotationXML>
        <inkml:traceGroup>
          <inkml:annotationXML>
            <emma:emma xmlns:emma="http://www.w3.org/2003/04/emma" version="1.0">
              <emma:interpretation id="{053CDBC0-A700-440A-9840-EDA4D57D1ABE}" emma:medium="tactile" emma:mode="ink">
                <msink:context xmlns:msink="http://schemas.microsoft.com/ink/2010/main" type="inkWord" rotatedBoundingBox="6909,8376 6954,8376 6954,8530 6909,8530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!</emma:literal>
                </emma:interpretation>
                <emma:interpretation id="interp4" emma:lang="ko-KR" emma:confidence="0">
                  <emma:literal>인</emma:literal>
                </emma:interpretation>
              </emma:one-of>
            </emma:emma>
          </inkml:annotationXML>
          <inkml:trace contextRef="#ctx0" brushRef="#br0">-1582-66 36,'0'0'44,"0"-11"3,0 11-25,0-13 1,0 13 1,0-14 0,0 14-1,2-13-1,-2 13-2,0-12-1,0 12 0,0 0-6,5-9-5,-5 9-4,0 0-2,0 0 0,2 12-1,-2-4-2,2 6 0,-1-1 2,-1 2 2,1 1 1,1-2 0,-1-2-1,2 0 2,-2-3-3,2 0-7,-3-9-15,4 12-39,-4-12-3,10 7-6,-10-7-3,8 1 0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41.34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AAACD864-DBBF-4FF3-961C-1F7B89CEDAD5}" emma:medium="tactile" emma:mode="ink">
          <msink:context xmlns:msink="http://schemas.microsoft.com/ink/2010/main" type="writingRegion" rotatedBoundingBox="8491,8512 8531,8512 8531,8702 8491,8702">
            <msink:destinationLink direction="with" ref="{4296BAE6-A6C9-434E-A095-9B42C855BD60}"/>
          </msink:context>
        </emma:interpretation>
      </emma:emma>
    </inkml:annotationXML>
    <inkml:traceGroup>
      <inkml:annotationXML>
        <emma:emma xmlns:emma="http://www.w3.org/2003/04/emma" version="1.0">
          <emma:interpretation id="{FECCE4E4-BBA6-4851-9C88-71C4B85C795E}" emma:medium="tactile" emma:mode="ink">
            <msink:context xmlns:msink="http://schemas.microsoft.com/ink/2010/main" type="paragraph" rotatedBoundingBox="8491,8512 8531,8512 8531,8702 8491,87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9AC380-CBFD-45EF-A2AD-122826AF1417}" emma:medium="tactile" emma:mode="ink">
              <msink:context xmlns:msink="http://schemas.microsoft.com/ink/2010/main" type="line" rotatedBoundingBox="8491,8512 8531,8512 8531,8702 8491,8702"/>
            </emma:interpretation>
          </emma:emma>
        </inkml:annotationXML>
        <inkml:traceGroup>
          <inkml:annotationXML>
            <emma:emma xmlns:emma="http://www.w3.org/2003/04/emma" version="1.0">
              <emma:interpretation id="{EF109A56-3C11-4331-84DD-FD708AB9C856}" emma:medium="tactile" emma:mode="ink">
                <msink:context xmlns:msink="http://schemas.microsoft.com/ink/2010/main" type="inkWord" rotatedBoundingBox="8491,8512 8531,8512 8531,8702 8491,8702"/>
              </emma:interpretation>
              <emma:one-of disjunction-type="recognition" id="oneOf0">
                <emma:interpretation id="interp0" emma:lang="ko-KR" emma:confidence="0">
                  <emma:literal>1</emma:literal>
                </emma:interpretation>
                <emma:interpretation id="interp1" emma:lang="ko-KR" emma:confidence="0">
                  <emma:literal>l</emma:literal>
                </emma:interpretation>
                <emma:interpretation id="interp2" emma:lang="ko-KR" emma:confidence="0">
                  <emma:literal>ㅣ</emma:literal>
                </emma:interpretation>
                <emma:interpretation id="interp3" emma:lang="ko-KR" emma:confidence="0">
                  <emma:literal>|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0 16 16,'4'-9'41,"-4"9"0,0 0 4,0-9-29,0 9 1,0 0-1,0 0 2,0 0 2,0 0 2,0 0-2,0 0 0,0 0-1,0 0-1,1 7-5,-1-7-4,4 12-2,-4-3 0,2 4 2,-1-1-3,3 5 1,-2 2-2,2 0-2,-3 1-9,1-3-23,3 2-33,-2-7-5,4 2-5,-7-14-2,0 0-1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58:55.09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9DDB583-B39A-481F-85B1-62A112C88012}" emma:medium="tactile" emma:mode="ink">
          <msink:context xmlns:msink="http://schemas.microsoft.com/ink/2010/main" type="writingRegion" rotatedBoundingBox="17383,4783 17913,4783 17913,5105 17383,5105"/>
        </emma:interpretation>
      </emma:emma>
    </inkml:annotationXML>
    <inkml:traceGroup>
      <inkml:annotationXML>
        <emma:emma xmlns:emma="http://www.w3.org/2003/04/emma" version="1.0">
          <emma:interpretation id="{8E6AAF78-2B3E-4832-AA9C-06BCC5892692}" emma:medium="tactile" emma:mode="ink">
            <msink:context xmlns:msink="http://schemas.microsoft.com/ink/2010/main" type="paragraph" rotatedBoundingBox="17383,4783 17913,4783 17913,5105 17383,51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626820-9003-4688-B846-27449C329ADB}" emma:medium="tactile" emma:mode="ink">
              <msink:context xmlns:msink="http://schemas.microsoft.com/ink/2010/main" type="line" rotatedBoundingBox="17383,4783 17913,4783 17913,5105 17383,5105"/>
            </emma:interpretation>
          </emma:emma>
        </inkml:annotationXML>
        <inkml:traceGroup>
          <inkml:annotationXML>
            <emma:emma xmlns:emma="http://www.w3.org/2003/04/emma" version="1.0">
              <emma:interpretation id="{159B442E-59A5-4842-9414-C133CA2A32E4}" emma:medium="tactile" emma:mode="ink">
                <msink:context xmlns:msink="http://schemas.microsoft.com/ink/2010/main" type="inkWord" rotatedBoundingBox="17383,4783 17913,4783 17913,5105 17383,5105"/>
              </emma:interpretation>
              <emma:one-of disjunction-type="recognition" id="oneOf0">
                <emma:interpretation id="interp0" emma:lang="ko-KR" emma:confidence="0">
                  <emma:literal>÷</emma:literal>
                </emma:interpretation>
                <emma:interpretation id="interp1" emma:lang="ko-KR" emma:confidence="0">
                  <emma:literal>여</emma:literal>
                </emma:interpretation>
                <emma:interpretation id="interp2" emma:lang="ko-KR" emma:confidence="0">
                  <emma:literal>ㅢ</emma:literal>
                </emma:interpretation>
                <emma:interpretation id="interp3" emma:lang="ko-KR" emma:confidence="0">
                  <emma:literal>내</emma:literal>
                </emma:interpretation>
                <emma:interpretation id="interp4" emma:lang="ko-KR" emma:confidence="0">
                  <emma:literal>4</emma:literal>
                </emma:interpretation>
              </emma:one-of>
            </emma:emma>
          </inkml:annotationXML>
          <inkml:trace contextRef="#ctx0" brushRef="#br0">-1639 1814 11,'-13'-9'37,"13"9"-1,0 0-23,-10-8 5,-5 6 1,6 2 4,-6 0 6,7-3 4,-4 3-1,12 0 1,-18 0-3,18 0-3,-9 0-6,9 0-4,0 0-4,0 0-4,0 0 0,0 0-1,16-2 0,3-7-8,10-1 6,1-7 1,14-5-2,3-1 0,7-1-2,0-4-2,-2 5-1,-5 2-1,-7 3 2,-4 3 0,-12 3-1,-6 4 1,-7 3-3,-11 5-5,0 0-7,9-4-13,-9 4-13,-6 0-33,6 0-4,0 0-5,-11 0 0</inkml:trace>
          <inkml:trace contextRef="#ctx0" brushRef="#br0" timeOffset="327.6006">-1433 1528 49,'-11'-5'72,"1"-3"-1,3 4-4,7 4-3,-11-11-45,11 11-6,0 0-6,0 0-4,0 0 0,12-2 0,0 0 0,5 1 1,1 0 3,6-1 0,1 2-3,-1 0 0,1 1-2,-3 4 1,-2 2 0,-7 3 2,0 6 0,-8 2 1,-5 6 0,-4-1-1,-6 12-5,-5-1 0,-1-1-65,3 4-3,-3-7-5,3 0-6,1-11-4</inkml:trace>
        </inkml:traceGroup>
      </inkml:traceGroup>
    </inkml:traceGroup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7:35.737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6019E7D-E8A4-4584-8375-91D4B7D8FF0E}" emma:medium="tactile" emma:mode="ink">
          <msink:context xmlns:msink="http://schemas.microsoft.com/ink/2010/main" type="writingRegion" rotatedBoundingBox="9309,13789 25236,11557 26109,17781 10181,20013"/>
        </emma:interpretation>
      </emma:emma>
    </inkml:annotationXML>
    <inkml:traceGroup>
      <inkml:annotationXML>
        <emma:emma xmlns:emma="http://www.w3.org/2003/04/emma" version="1.0">
          <emma:interpretation id="{485EE9BE-D576-42A0-B913-4C67CE3FEFCD}" emma:medium="tactile" emma:mode="ink">
            <msink:context xmlns:msink="http://schemas.microsoft.com/ink/2010/main" type="paragraph" rotatedBoundingBox="10160,16209 10284,13607 10709,13627 10585,162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006976-E467-4BD2-8285-228CC575FC06}" emma:medium="tactile" emma:mode="ink">
              <msink:context xmlns:msink="http://schemas.microsoft.com/ink/2010/main" type="line" rotatedBoundingBox="10160,16209 10284,13607 10709,13627 10585,16229">
                <msink:destinationLink direction="with" ref="{56497237-8DAD-4A04-9D72-982D961397F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C43AD9E-05DD-4389-898C-1FCF02C49C67}" emma:medium="tactile" emma:mode="ink">
                <msink:context xmlns:msink="http://schemas.microsoft.com/ink/2010/main" type="inkWord" rotatedBoundingBox="10160,16209 10284,13607 10709,13627 10585,16229"/>
              </emma:interpretation>
              <emma:one-of disjunction-type="recognition" id="oneOf0">
                <emma:interpretation id="interp0" emma:lang="ko-KR" emma:confidence="0">
                  <emma:literal>%</emma:literal>
                </emma:interpretation>
                <emma:interpretation id="interp1" emma:lang="ko-KR" emma:confidence="0">
                  <emma:literal>!</emma:literal>
                </emma:interpretation>
                <emma:interpretation id="interp2" emma:lang="ko-KR" emma:confidence="0">
                  <emma:literal>÷</emma:literal>
                </emma:interpretation>
                <emma:interpretation id="interp3" emma:lang="ko-KR" emma:confidence="0">
                  <emma:literal>…</emma:literal>
                </emma:interpretation>
                <emma:interpretation id="interp4" emma:lang="ko-KR" emma:confidence="0">
                  <emma:literal>'</emma:literal>
                </emma:interpretation>
              </emma:one-of>
            </emma:emma>
          </inkml:annotationXML>
          <inkml:trace contextRef="#ctx0" brushRef="#br0">-7239-838 61,'-8'-3'73,"8"3"-1,-5-13 0,5 3-27,0 10-11,4-18-2,0 10-9,3-1-8,1 0-4,5 0-4,-1 5-1,3-3-1,0 3-1,3 1-1,1 3-1,-2 0 0,1 7-1,0 2 1,-3 3 0,-7 5 1,-2 5-1,-6 4 1,-8 4 0,-10 3 0,-3 0 0,-4 2 1,-1 0 1,-3 1 1,4-5-1,3-4-3,7-3-2,7-5 0,5-5 0,6-2 0,12-6 0,8-6 0,8 0 0,7-1 0,5-6 0,8 4 0,-4-7 0,-35 5-66,45 4-17,-22-3-1,-4 4-7,-16 0-5,-3 1 5</inkml:trace>
          <inkml:trace contextRef="#ctx0" brushRef="#br0" timeOffset="920.4016">-7192-9 7,'-15'0'50,"15"0"6,-15-3 4,15 3-23,-8-5-1,8 5-3,0 0-2,-10-7-2,10 7-2,0 0-3,0 0-7,0 0-4,0 0-4,0 0-3,0 0-1,0 0-2,8-2 0,5 1 0,2 1-1,3 0 2,5 0-1,1 3 1,-2 4 1,0 4-1,-3 1 1,-4 9 0,-5-1 0,-10 6 0,0-2 0,-7 5-2,-5-5-3,-2 1 3,-1-7 0,4-2-1,1-2 0,9-4 0,1-10-2,7 8 0,9-3 0,6 0 0,4 4 0,-1 1 0,0 3 0,-3 3 0,-3 8 0,-15 2 0,-5 0 0,-14 2 0,-6-4 0,-6 3 0,-2-5 0,-3-2 0,2-8 0,8-45-17,6 69 17,4-36 0,12 0-86,-14-8-1,14 8-4,-2-21-6,2 14-3</inkml:trace>
          <inkml:trace contextRef="#ctx0" brushRef="#br0" timeOffset="-592.8009">-6959-1976 16,'3'-15'65,"-2"-1"6,2 1 2,-3-5 0,0 6-32,0 4-2,0 0-7,0 10-7,0-11-8,0 11-2,0 7-3,0 9-3,0 10-1,0 8-2,-3 8-1,1 6-1,-4 9-7,1 3-23,-1 2-50,3-3-2,-6-3-4,5 2-6,-3-11-5</inkml:trace>
        </inkml:traceGroup>
      </inkml:traceGroup>
    </inkml:traceGroup>
    <inkml:traceGroup>
      <inkml:annotationXML>
        <emma:emma xmlns:emma="http://www.w3.org/2003/04/emma" version="1.0">
          <emma:interpretation id="{45739471-10AF-4C2D-AA48-2B2D6A89C115}" emma:medium="tactile" emma:mode="ink">
            <msink:context xmlns:msink="http://schemas.microsoft.com/ink/2010/main" type="paragraph" rotatedBoundingBox="9738,16852 25666,14620 26109,17781 10181,20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CE7D1F-4335-4784-9BCC-ED83F54ABF47}" emma:medium="tactile" emma:mode="ink">
              <msink:context xmlns:msink="http://schemas.microsoft.com/ink/2010/main" type="line" rotatedBoundingBox="9738,16852 22716,15034 22941,16633 9962,18451">
                <msink:destinationLink direction="with" ref="{13FD1C08-5CAD-4165-A4BE-114BC2F17D1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4BA4CA0-BF32-4E54-9B2A-4CE8A7FE0BC6}" emma:medium="tactile" emma:mode="ink">
                <msink:context xmlns:msink="http://schemas.microsoft.com/ink/2010/main" type="inkWord" rotatedBoundingBox="12109,17279 15187,16847 15307,17703 12228,18134"/>
              </emma:interpretation>
              <emma:one-of disjunction-type="recognition" id="oneOf1">
                <emma:interpretation id="interp5" emma:lang="ko-KR" emma:confidence="0">
                  <emma:literal>몌</emma:literal>
                </emma:interpretation>
                <emma:interpretation id="interp6" emma:lang="ko-KR" emma:confidence="0">
                  <emma:literal>뻬</emma:literal>
                </emma:interpretation>
                <emma:interpretation id="interp7" emma:lang="ko-KR" emma:confidence="0">
                  <emma:literal>얘</emma:literal>
                </emma:interpretation>
                <emma:interpretation id="interp8" emma:lang="ko-KR" emma:confidence="0">
                  <emma:literal>먜</emma:literal>
                </emma:interpretation>
                <emma:interpretation id="interp9" emma:lang="ko-KR" emma:confidence="0">
                  <emma:literal>섀</emma:literal>
                </emma:interpretation>
              </emma:one-of>
            </emma:emma>
          </inkml:annotationXML>
          <inkml:trace contextRef="#ctx0" brushRef="#br1" timeOffset="19796.4348">-5352 1571 37,'-15'4'77,"15"-4"3,0 12 0,5 0-2,11-20-24,3 20-25,6 8-6,6 1-3,9 3-5,2 3-4,3 6-4,-2-7-7,4 5 0,-7-8-13,0 4-65,-3 4-3,-7-6-2,-2-5-7,-8-10-6</inkml:trace>
          <inkml:trace contextRef="#ctx0" brushRef="#br1" timeOffset="20779.2365">-2662 1444 0,'1'-26'61,"5"12"7,-5-5-2,2 5 4,-3 14-31,10-4-1,-6 18-4,1 13-3,1 12-4,-2 5-4,-1 9-1,1 4-4,-1 0-4,-2-2-14,0-7 0,2-5 0,-1-3 0,-1-10 0,4-6 0,0-9 0,0-7 0,3-8 0,2-1 0,4-13 0,1-4 0,6-11 0,3 1 0,4-1 0,1 0 0,4 1 0,1 6-3,1 8 1,-2 7 4,-3 7 1,-3 11-3,-5 6 0,-5 10 0,-8 4 0,-9 5 0,-6 1 0,-10 0 0,-9 0 0,-7-5 0,-4-4 0,-5-8 0,-2-6 0,2-10 0,5 2 0,-2-6-2,4-2-84,12-5-1,2-3-5,9 1-5,-2-7-1</inkml:trace>
          <inkml:trace contextRef="#ctx0" brushRef="#br2" timeOffset="34335.6602">18 703 25,'0'0'64,"-13"13"6,13-13 2,-7 21 0,7-10-42,0-1 0,0 1 1,0-1-7,0-1-4,3 1-5,1-1-4,-4-9-2,13-5-1,0-11-1,-1-6-2,3-7 0,1-7-2,0-10 0,1-7-1,-2-2-3,-1-2-1,-2-4 0,-1-1 1,-4 0 1,-2 4-3,2 2 1,-1 8-1,-1 7 0,2 8 0,2 10 1,3 11 1,3 12-1,3 13 2,3 15 1,3 14-1,4 11 3,-2 8 1,6 4 2,1 2 0,1 2 0,4-4-2,-1-7-4,-4-12 0,-1-11 0,-1-8 0,-3-8 0,-3-10 0,-5-9 0,-2-8 0,-3-12 0,-4-5 0,2-7 0,-2-9 0,-1-5 0,-1-9 0,-2 2 0,1-9 0,1 5 0,-4 1 0,-1 5 0,0 4 0,1 7 0,-4 10 0,0 3 0,1 11 0,0 5 0,1 2 0,-3 9 0,8-4 0,-8 4-18,13 1-17,-13-1-14,14 22-31,-9-10-2,5 1-3,-3-3-2</inkml:trace>
          <inkml:trace contextRef="#ctx0" brushRef="#br2" timeOffset="34663.2605">1165 244 22,'-12'38'86,"-10"7"0,4 3-3,0 4-4,4 3 0,14-7-34,4-4-29,15-13-5,14-14-7,13-15-4,4-8 0,2-13 0,-2-12 0,-5-3 0,-9-8 0,-15 1 0,-15 1 0,-10 4 0,-16 6 0,-13 6 0,-5 9 0,-6 4 0,0 8 0,-5 3-13,3 11-25,3 6-43,5 0-1,16 3-4,0-7-4,16 6-1</inkml:trace>
          <inkml:trace contextRef="#ctx0" brushRef="#br2" timeOffset="35552.4623">2014 407 65,'-15'5'79,"-2"3"0,3-1-5,1 2-2,3-1-39,7 5-10,3-3-8,13-3-6,9-6-3,7-1-1,12-14-1,4-7 0,9-5-2,4-8 0,0-4 1,-4-5-3,-7 1 0,-9-3-1,-12 3-3,-8 2 0,-16 3-1,-6 6 1,-17 6-1,-7 8-2,-6 6 4,-5 11 3,-2 7 3,1 13 2,-4 12 0,2 11-5,9 8 8,4 2 0,9 4 1,6-2 0,11 1-2,7-6 0,20-7-1,5-13-4,11-6-2,9-12 0,11-12 0,6-5 0,7-17 0,-2-5 0,-2-10 0,-1-7 0,-2-2 0,-8-1-4,-8 5 4,-9 0-7,-11 9 0,-5 4 0,-7 8 2,-4 11 2,-6 5 3,-8 5-1,3 15 1,-2 8 2,2 9 2,2 5 1,8 9 1,5 3 1,6 1 0,8 0-4,5-2-3,9-6 0,2-6 0,4-11 0,1-5 0,-5-11 0,-1-6 0,-6-7 0,-2-10-45,-2-7-36,-12-10-2,0-6-4,-13-8-5,3 0-1</inkml:trace>
          <inkml:trace contextRef="#ctx0" brushRef="#br2" timeOffset="35739.6628">3460 116 73,'-31'11'81,"-3"13"-81,-2 9 81,-8 7-2,0 9-2,0 18-38,-2 5-13,-2 2-8,9 0-9,2-11-6,8 2-16,2 16-32,10-43-31,16-12-2,1-26-6,7 11-4,2-26 0</inkml:trace>
          <inkml:trace contextRef="#ctx0" brushRef="#br2" timeOffset="36441.664">3968 278 0,'8'-26'45,"-5"-4"-45,0 2 49,-3-2 4,-3-1-21,-2 3-2,-8 1 1,1 6-1,-9 6 2,3 13 2,-14 3 1,4 21-1,-7 11-34,-4 11 31,4 9-6,-1 6-2,8 5-3,1-2-13,13-4-7,3-8 0,11-11 0,8-11 0,9-12 0,9-8 0,4-8 0,5-11 0,2-8 0,0-8 0,-1-7 0,-4-6 0,-2-2 0,-8-4 0,-4 2 0,-7 6 0,-6 3-9,0 8 2,-5 10 1,0 17 6,-9 0-1,2 9 4,2 13 2,1 4-1,1 7 0,3-1 0,3 2-1,5-6-3,6 0 0,4-2 0,4-4-4,0-3-25,5-10-48,9 1-3,-4-8-3,4 0-7,-5-6-2</inkml:trace>
          <inkml:trace contextRef="#ctx0" brushRef="#br2" timeOffset="36909.6648">4562 166 25,'-7'-7'84,"-15"18"-84,-8 11 89,-6 6-2,-27 4-7,28 13 2,6-2-48,2 4-10,13-6-18,8-8-6,9-2 0,15-11 0,9-5 0,15-10 0,6-5 0,9-11 0,3-9 0,5-10 0,-3-11 0,-3-5 0,-1-11 0,-7-6 0,-8-11-19,-5 2-3,-11-4 2,-4 6 4,-11 4 5,1 8 6,-12 8 5,1 18 12,-4 11 4,2 21 2,-12 2 0,2 23-1,2 12-5,-2 13-12,6 12 0,1 6 0,3 8 0,2-8 0,12 5 0,3-6 0,10-8 0,3-12 0,6-6 0,1-14 0,4-8 0,3-5-58,-8-14-27,-1-11-4,-16-10-4,-1-7-5</inkml:trace>
          <inkml:trace contextRef="#ctx0" brushRef="#br2" timeOffset="37081.2648">4692 57 68,'-31'4'80,"22"-4"-4,9 0-3,30-5-4,15-7 3,28-2-72,0 2-3,7 3-23,29 4-43,-34-1-2,3 2-4,-19-3-4,-2 5-3</inkml:trace>
          <inkml:trace contextRef="#ctx0" brushRef="#br1" timeOffset="18766.8328">-7465 1406 3,'3'-18'53,"1"8"2,-4-10 5,2 11 2,-2-2-38,0 11-3,0 0-3,0 0 0,0 0 5,-6 12 0,1 15 0,-5 3-4,-1 11-1,-4 11 0,-2 10 0,1 3-4,-2 1-3,3-1-4,0-7-2,2-4-2,2-11-2,6-11 0,2-6 1,0-8-1,3-3 1,0-15 0,0 0 0,4-9-1,3-2 0,1-9-1,2-6-1,2-10-3,2-8-2,4-2-2,-1-5-1,3-2-1,-2-7 0,3 0 0,-3-3 3,1 4 1,-1 4 1,0 0 3,-1 9 2,0 2 0,-3 10 2,0 8 0,0 12 3,1 5 3,2 9 0,-4 18 2,5 11 2,-4 9-1,4 7 0,-2 6 0,1 9-11,-2 6 0,0-6 0,0-1 0,1-5 0,-3-6 0,1-8 0,0-3 0,-2-13 0,4-4 0,-8-8 0,1-2-15,-9-10-22,13 10-45,-13-10-3,7 8-2,-7-8-3,0 0 0</inkml:trace>
          <inkml:trace contextRef="#ctx0" brushRef="#br1" timeOffset="19000.8334">-7412 1689 71,'-17'5'78,"8"-4"1,9-1-1,0 0-1,13-6-46,12-2-9,8-1-7,7 3-1,4-1-7,7 2-26,21 2-53,-26-2-4,3 1-5,-12-2-5,2 1-3</inkml:trace>
          <inkml:trace contextRef="#ctx0" brushRef="#br1" timeOffset="19578.0344">-5069 1408 61,'0'0'70,"0"0"4,0 8 2,-7 0-25,-4 19-12,-7 9-4,-6 14-3,-2 1-8,-4 1-3,1 6-5,-1-5-4,3 2-12,3-9 0,8-7 0,3-7 0,6-5 0,4-10 0,3-5-10,0-12-33,0 0-38,7-10-3,-6-8-4,8-9-3,-7-9-3</inkml:trace>
        </inkml:traceGroup>
      </inkml:traceGroup>
      <inkml:traceGroup>
        <inkml:annotationXML>
          <emma:emma xmlns:emma="http://www.w3.org/2003/04/emma" version="1.0">
            <emma:interpretation id="{30186DF2-D90D-4B7C-84FB-BE366F6322E3}" emma:medium="tactile" emma:mode="ink">
              <msink:context xmlns:msink="http://schemas.microsoft.com/ink/2010/main" type="line" rotatedBoundingBox="20877,16392 25897,16130 25985,17822 20965,18083"/>
            </emma:interpretation>
          </emma:emma>
        </inkml:annotationXML>
        <inkml:traceGroup>
          <inkml:annotationXML>
            <emma:emma xmlns:emma="http://www.w3.org/2003/04/emma" version="1.0">
              <emma:interpretation id="{A32F1282-BCF6-4593-BD16-ABC3901BA7CA}" emma:medium="tactile" emma:mode="ink">
                <msink:context xmlns:msink="http://schemas.microsoft.com/ink/2010/main" type="inkWord" rotatedBoundingBox="20906,16953 21403,16927 21442,17681 20945,17707"/>
              </emma:interpretation>
              <emma:one-of disjunction-type="recognition" id="oneOf2">
                <emma:interpretation id="interp10" emma:lang="ko-KR" emma:confidence="0">
                  <emma:literal>s</emma:literal>
                </emma:interpretation>
                <emma:interpretation id="interp11" emma:lang="ko-KR" emma:confidence="0">
                  <emma:literal>S</emma:literal>
                </emma:interpretation>
                <emma:interpretation id="interp12" emma:lang="ko-KR" emma:confidence="0">
                  <emma:literal>8</emma:literal>
                </emma:interpretation>
                <emma:interpretation id="interp13" emma:lang="ko-KR" emma:confidence="0">
                  <emma:literal>j</emma:literal>
                </emma:interpretation>
                <emma:interpretation id="interp14" emma:lang="ko-KR" emma:confidence="0">
                  <emma:literal>,</emma:literal>
                </emma:interpretation>
              </emma:one-of>
            </emma:emma>
          </inkml:annotationXML>
          <inkml:trace contextRef="#ctx0" brushRef="#br2" timeOffset="37861.2665">3805 1313 44,'13'-11'51,"1"-7"1,-2 4 1,3 3-34,-8-1-2,-4 5 0,-3 7-3,-6-10 0,-9 7 1,-6 3 0,-6 3-2,-6 6-3,-3 0-2,-5 4 0,5 4-1,0-1-1,8 3-1,1 4-2,17-4 0,6 10 0,12-3 1,23 3 1,5 0 0,12 5 1,5-1 2,4 0 2,-3 1 1,-3 1 1,-15 4-1,-14 0 1,-14 3 1,-12-4-1,-18-2-1,-11 1-1,-10-5-6,-8-3-4,-4-7 0,2-2 0,1-7 0,2-5 0,10-3 0,6-5 0,11-2-10,3-13-36,13 1-36,9-8-2,10-9-5,12 1-4,-2-7-2</inkml:trace>
        </inkml:traceGroup>
        <inkml:traceGroup>
          <inkml:annotationXML>
            <emma:emma xmlns:emma="http://www.w3.org/2003/04/emma" version="1.0">
              <emma:interpretation id="{17F7E97B-4A66-451D-A6BF-27100B8D8EE0}" emma:medium="tactile" emma:mode="ink">
                <msink:context xmlns:msink="http://schemas.microsoft.com/ink/2010/main" type="inkWord" rotatedBoundingBox="21709,17129 22105,17108 22124,17474 21728,17494"/>
              </emma:interpretation>
              <emma:one-of disjunction-type="recognition" id="oneOf3">
                <emma:interpretation id="interp15" emma:lang="ko-KR" emma:confidence="0">
                  <emma:literal>o</emma:literal>
                </emma:interpretation>
                <emma:interpretation id="interp16" emma:lang="ko-KR" emma:confidence="0">
                  <emma:literal>0</emma:literal>
                </emma:interpretation>
                <emma:interpretation id="interp17" emma:lang="ko-KR" emma:confidence="0">
                  <emma:literal>O</emma:literal>
                </emma:interpretation>
                <emma:interpretation id="interp18" emma:lang="ko-KR" emma:confidence="0">
                  <emma:literal>ㅇ</emma:literal>
                </emma:interpretation>
                <emma:interpretation id="interp19" emma:lang="ko-KR" emma:confidence="0">
                  <emma:literal>。</emma:literal>
                </emma:interpretation>
              </emma:one-of>
            </emma:emma>
          </inkml:annotationXML>
          <inkml:trace contextRef="#ctx0" brushRef="#br2" timeOffset="38204.4669">4335 1418 67,'6'23'79,"-6"5"2,-15 9-3,-3 7-32,-2 7-2,2-4-6,3 0-11,8-5-8,10-15-6,19-9-4,13-14-3,11-9-2,8-18-4,2-7 0,-2-7 0,-4-4 0,-15-2 0,-13 2 0,-13 2 0,-11 8 0,-14 4 0,-9 10 0,-11 4 0,-2 11 0,-7 2-32,1 9-50,7 4-2,4-3-2,10 2-6,7-10-1</inkml:trace>
        </inkml:traceGroup>
        <inkml:traceGroup>
          <inkml:annotationXML>
            <emma:emma xmlns:emma="http://www.w3.org/2003/04/emma" version="1.0">
              <emma:interpretation id="{EB1D280E-2EBA-4D32-A362-CF9864EF7000}" emma:medium="tactile" emma:mode="ink">
                <msink:context xmlns:msink="http://schemas.microsoft.com/ink/2010/main" type="inkWord" rotatedBoundingBox="22335,16799 22410,16795 22453,17605 22377,17609"/>
              </emma:interpretation>
              <emma:one-of disjunction-type="recognition" id="oneOf4">
                <emma:interpretation id="interp20" emma:lang="ko-KR" emma:confidence="0">
                  <emma:literal>l</emma:literal>
                </emma:interpretation>
                <emma:interpretation id="interp21" emma:lang="ko-KR" emma:confidence="0">
                  <emma:literal>1</emma:literal>
                </emma:interpretation>
                <emma:interpretation id="interp22" emma:lang="ko-KR" emma:confidence="0">
                  <emma:literal>I</emma:literal>
                </emma:interpretation>
                <emma:interpretation id="interp23" emma:lang="ko-KR" emma:confidence="0">
                  <emma:literal>Ⅰ</emma:literal>
                </emma:interpretation>
                <emma:interpretation id="interp24" emma:lang="ko-KR" emma:confidence="0">
                  <emma:literal>ㅣ</emma:literal>
                </emma:interpretation>
              </emma:one-of>
            </emma:emma>
          </inkml:annotationXML>
          <inkml:trace contextRef="#ctx0" brushRef="#br2" timeOffset="38625.6674">4858 1093 30,'0'0'66,"0"0"8,0 7 2,4 16-3,1 5-36,1 13-2,0 11-6,-1 8-1,-2 7-5,1 0-7,-1 2-4,4-1-3,-4-3-6,1-6-3,0-10 0,3-5 0,-3-9 0,2-4 0,-4-13-16,4-5-32,-2-1-34,-4-12 0,11 0-6,-5-16-5,9-8 2</inkml:trace>
        </inkml:traceGroup>
        <inkml:traceGroup>
          <inkml:annotationXML>
            <emma:emma xmlns:emma="http://www.w3.org/2003/04/emma" version="1.0">
              <emma:interpretation id="{7E5008D0-9334-4FDA-8F33-7BD7E965299E}" emma:medium="tactile" emma:mode="ink">
                <msink:context xmlns:msink="http://schemas.microsoft.com/ink/2010/main" type="inkWord" rotatedBoundingBox="22636,16779 23681,16724 23721,17503 22676,17558"/>
              </emma:interpretation>
              <emma:one-of disjunction-type="recognition" id="oneOf5">
                <emma:interpretation id="interp25" emma:lang="ko-KR" emma:confidence="0">
                  <emma:literal>여</emma:literal>
                </emma:interpretation>
                <emma:interpretation id="interp26" emma:lang="ko-KR" emma:confidence="0">
                  <emma:literal>₩</emma:literal>
                </emma:interpretation>
                <emma:interpretation id="interp27" emma:lang="ko-KR" emma:confidence="0">
                  <emma:literal>남</emma:literal>
                </emma:interpretation>
                <emma:interpretation id="interp28" emma:lang="ko-KR" emma:confidence="0">
                  <emma:literal>나</emma:literal>
                </emma:interpretation>
                <emma:interpretation id="interp29" emma:lang="ko-KR" emma:confidence="0">
                  <emma:literal>다</emma:literal>
                </emma:interpretation>
              </emma:one-of>
            </emma:emma>
          </inkml:annotationXML>
          <inkml:trace contextRef="#ctx0" brushRef="#br2" timeOffset="39249.6688">5206 1535 61,'0'18'80,"-3"3"-1,-3 6-3,1-1-1,3 5-46,2-2-2,5 1-8,3-6-6,7-5-5,3-8-1,5-5-2,2-6-1,1-6-1,3-5-1,-4-6-1,0-3 0,-4 1-1,-6-1 0,-3 4-1,-2 2-1,-10 14 1,0 0 1,8 0 1,-8 9 0,3 9 1,2 3 0,6-2 2,3 3 0,5-6 0,6-4-2,5-8 1,6-4-1,6-6-2,-1-12 0,4 0 0,0-9 0,0-5 0,-6-9 0,-4-4 0,-7-4-10,-2-9-4,-4-6 0,-7-2 0,-1-1 1,-8 0 5,-2 10 2,-4 4 7,0 12 5,-8 15 5,-3 16 3,-2 13 2,-1 18 0,2 16-1,1 6-15,7 15 0,1 8 0,2 5 0,1 2 0,4-3 0,5-1 0,0-3 0,3-7 0,1-12 0,0-9 0,5-7 0,-5-12-30,2-12-32,1-7-24,-6-16-2,-2-5-5,-8-12-1</inkml:trace>
          <inkml:trace contextRef="#ctx0" brushRef="#br2" timeOffset="39436.8693">5616 1454 55,'-37'-1'83,"14"0"-1,23 1-5,0-12-3,22 3 0,19 0-65,9 0-1,10-1-2,11-2-1,2 6-5,-5-8-18,0 7-53,-2 5-5,-8 0-3,-7 2-7,-14 0-2</inkml:trace>
        </inkml:traceGroup>
        <inkml:traceGroup>
          <inkml:annotationXML>
            <emma:emma xmlns:emma="http://www.w3.org/2003/04/emma" version="1.0">
              <emma:interpretation id="{769340F4-8196-4234-A99F-670BA435815C}" emma:medium="tactile" emma:mode="ink">
                <msink:context xmlns:msink="http://schemas.microsoft.com/ink/2010/main" type="inkWord" rotatedBoundingBox="23795,16795 23938,16787 23974,17474 23831,17482"/>
              </emma:interpretation>
              <emma:one-of disjunction-type="recognition" id="oneOf6">
                <emma:interpretation id="interp30" emma:lang="ko-KR" emma:confidence="0">
                  <emma:literal>!</emma:literal>
                </emma:interpretation>
                <emma:interpretation id="interp31" emma:lang="ko-KR" emma:confidence="0">
                  <emma:literal>:</emma:literal>
                </emma:interpretation>
                <emma:interpretation id="interp32" emma:lang="ko-KR" emma:confidence="0">
                  <emma:literal>i</emma:literal>
                </emma:interpretation>
                <emma:interpretation id="interp33" emma:lang="ko-KR" emma:confidence="0">
                  <emma:literal>;</emma:literal>
                </emma:interpretation>
                <emma:interpretation id="interp34" emma:lang="ko-KR" emma:confidence="0">
                  <emma:literal>ⅰ</emma:literal>
                </emma:interpretation>
              </emma:one-of>
            </emma:emma>
          </inkml:annotationXML>
          <inkml:trace contextRef="#ctx0" brushRef="#br2" timeOffset="39795.6695">6378 1161 55,'-11'-21'81,"-3"1"-5,5 8-14,-1 3-25,2 0-37,8 9-67,-8-1-7,8 1-7,0 7-1</inkml:trace>
          <inkml:trace contextRef="#ctx0" brushRef="#br2" timeOffset="39655.2692">6378 1408 51,'2'15'89,"-2"8"-4,0 2-2,-2 2-2,0 5-3,30-1-61,-52 6-5,22 1-3,2 0-3,3-6-6,1-4 0,4-11-8,3-3-21,29-8-49,-29-6-3,5-10-3,-7-14-6,4-2-5</inkml:trace>
        </inkml:traceGroup>
        <inkml:traceGroup>
          <inkml:annotationXML>
            <emma:emma xmlns:emma="http://www.w3.org/2003/04/emma" version="1.0">
              <emma:interpretation id="{EF0567C9-70F8-4BDC-B0EB-5E4310887DCE}" emma:medium="tactile" emma:mode="ink">
                <msink:context xmlns:msink="http://schemas.microsoft.com/ink/2010/main" type="inkWord" rotatedBoundingBox="24174,17078 25305,17020 25329,17490 24199,17549"/>
              </emma:interpretation>
              <emma:one-of disjunction-type="recognition" id="oneOf7">
                <emma:interpretation id="interp35" emma:lang="ko-KR" emma:confidence="0">
                  <emma:literal>안</emma:literal>
                </emma:interpretation>
                <emma:interpretation id="interp36" emma:lang="ko-KR" emma:confidence="0">
                  <emma:literal>억</emma:literal>
                </emma:interpretation>
                <emma:interpretation id="interp37" emma:lang="ko-KR" emma:confidence="0">
                  <emma:literal>언</emma:literal>
                </emma:interpretation>
                <emma:interpretation id="interp38" emma:lang="ko-KR" emma:confidence="0">
                  <emma:literal>애</emma:literal>
                </emma:interpretation>
                <emma:interpretation id="interp39" emma:lang="ko-KR" emma:confidence="0">
                  <emma:literal>아</emma:literal>
                </emma:interpretation>
              </emma:one-of>
            </emma:emma>
          </inkml:annotationXML>
          <inkml:trace contextRef="#ctx0" brushRef="#br2" timeOffset="40591.2709">6895 1411 29,'0'0'75,"0"0"6,-11 7-1,-10 6-2,-5 8-35,3 8-7,-6 8-6,5-1-9,0 2-6,8-3-4,8-6-4,8-3-2,15-9-5,9-8 0,6-6 0,5-4 0,2-10 0,-1-6 0,-6-2 0,-5-6 0,-9-1 0,-9-1 0,-7-4 0,-1 2 0,-9 0 0,-4 1 0,1 1 0,3 3 0,6 4 0,5 4 0,7 2 0,12 7 0,6 7 0,10 4 0,2 10 0,4 2 0,-4 10 0,-5 5 0,-2 1 0,-11 8 0,-6-4 0,-10 1 0,-4-1 0,0-4 0,-8-2 0,2-9 0,2-5 0,4-16 0,0 0 0,6 0 0,6-15 0,6-6 0,4-8 0,7-2 0,1-2 0,5-2 0,-2 7 0,-1 4 0,-2 11 0,-4 6 0,-2 7 0,-9 12 0,-3 8 0,-4 7 0,-2 3 0,-1 6 0,0-2 0,3 2 0,1-5 0,9-4 0,2-7 0,10-6-23,2-4-59,6-10-3,6-5-4,0-13-5,6-4 0</inkml:trace>
        </inkml:traceGroup>
        <inkml:traceGroup>
          <inkml:annotationXML>
            <emma:emma xmlns:emma="http://www.w3.org/2003/04/emma" version="1.0">
              <emma:interpretation id="{907B5F7F-C2D4-431C-913F-FF6A4E2E5347}" emma:medium="tactile" emma:mode="ink">
                <msink:context xmlns:msink="http://schemas.microsoft.com/ink/2010/main" type="inkWord" rotatedBoundingBox="25630,16144 25897,16130 25985,17822 25719,17836"/>
              </emma:interpretation>
              <emma:one-of disjunction-type="recognition" id="oneOf8">
                <emma:interpretation id="interp40" emma:lang="ko-KR" emma:confidence="0">
                  <emma:literal>!</emma:literal>
                </emma:interpretation>
                <emma:interpretation id="interp41" emma:lang="ko-KR" emma:confidence="0">
                  <emma:literal>℃</emma:literal>
                </emma:interpretation>
                <emma:interpretation id="interp42" emma:lang="ko-KR" emma:confidence="0">
                  <emma:literal>ⅰ</emma:literal>
                </emma:interpretation>
                <emma:interpretation id="interp43" emma:lang="ko-KR" emma:confidence="0">
                  <emma:literal>i</emma:literal>
                </emma:interpretation>
                <emma:interpretation id="interp44" emma:lang="ko-KR" emma:confidence="0">
                  <emma:literal>t</emma:literal>
                </emma:interpretation>
              </emma:one-of>
            </emma:emma>
          </inkml:annotationXML>
          <inkml:trace contextRef="#ctx0" brushRef="#br2" timeOffset="41106.0722">8272 2044 87,'-13'33'92,"1"-9"-6,9-4-19,0-11-66,3-9 0,38-9-81,-38-8-9,1-4-3</inkml:trace>
          <inkml:trace contextRef="#ctx0" brushRef="#br2" timeOffset="40934.4718">8330 462 5,'1'-14'69,"0"1"3,8 7 3,-9 6 1,15 11 0,21 11-43,-25 19-5,4 11-4,-8 13 0,1 8-2,-5 11-15,-3-2-7,0 3 0,-6-2 0,1-4 0,-5-13 0,2 1-73,6-7-11,-2-18-3,4-1-6,0-13-6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1:49.46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045DC93-8674-4509-91CD-2ECFD2A4B84E}" emma:medium="tactile" emma:mode="ink">
          <msink:context xmlns:msink="http://schemas.microsoft.com/ink/2010/main" type="writingRegion" rotatedBoundingBox="850,14232 7275,13375 7673,16354 1247,17211"/>
        </emma:interpretation>
      </emma:emma>
    </inkml:annotationXML>
    <inkml:traceGroup>
      <inkml:annotationXML>
        <emma:emma xmlns:emma="http://www.w3.org/2003/04/emma" version="1.0">
          <emma:interpretation id="{1BE5536C-C9C3-41DF-A4EC-E43A3AC05E51}" emma:medium="tactile" emma:mode="ink">
            <msink:context xmlns:msink="http://schemas.microsoft.com/ink/2010/main" type="paragraph" rotatedBoundingBox="872,15145 6221,13192 6626,14302 1278,162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86E14C-7F91-46EF-B90B-514FCB4A1E24}" emma:medium="tactile" emma:mode="ink">
              <msink:context xmlns:msink="http://schemas.microsoft.com/ink/2010/main" type="line" rotatedBoundingBox="872,15145 6221,13192 6626,14302 1278,16255"/>
            </emma:interpretation>
          </emma:emma>
        </inkml:annotationXML>
        <inkml:traceGroup>
          <inkml:annotationXML>
            <emma:emma xmlns:emma="http://www.w3.org/2003/04/emma" version="1.0">
              <emma:interpretation id="{F5495E3F-717D-4BC2-AC3E-2F749170E2AE}" emma:medium="tactile" emma:mode="ink">
                <msink:context xmlns:msink="http://schemas.microsoft.com/ink/2010/main" type="inkWord" rotatedBoundingBox="1124,15141 1303,15958 1152,15992 973,15174"/>
              </emma:interpretation>
              <emma:one-of disjunction-type="recognition" id="oneOf0">
                <emma:interpretation id="interp0" emma:lang="ko-KR" emma:confidence="0">
                  <emma:literal>i</emma:literal>
                </emma:interpretation>
                <emma:interpretation id="interp1" emma:lang="ko-KR" emma:confidence="0">
                  <emma:literal>ⅰ</emma:literal>
                </emma:interpretation>
                <emma:interpretation id="interp2" emma:lang="ko-KR" emma:confidence="0">
                  <emma:literal>「</emma:literal>
                </emma:interpretation>
                <emma:interpretation id="interp3" emma:lang="ko-KR" emma:confidence="0">
                  <emma:literal>8</emma:literal>
                </emma:interpretation>
                <emma:interpretation id="interp4" emma:lang="ko-KR" emma:confidence="0">
                  <emma:literal>고</emma:literal>
                </emma:interpretation>
              </emma:one-of>
            </emma:emma>
          </inkml:annotationXML>
          <inkml:trace contextRef="#ctx0" brushRef="#br0">21 27 42,'-9'-11'62,"5"2"1,-6 0-3,10 9-32,0 0 2,0 0-1,0 5-3,0 16-5,4 9-2,2 6 0,0 8 0,3 6-1,-2 0-6,1 4-12,0-4 8,2-6-3,-1-7-1,0-7-1,-1-4-1,-3-8 0,2-10-1,-7-8-1,13 4-7,-13-4-12,12-18-26,-8-7 45,3-5-75,-5-11-2,0-7-7,-2-9-2,0-1 6</inkml:trace>
          <inkml:trace contextRef="#ctx0" brushRef="#br0" timeOffset="218.4004">-70-245 42,'-9'-7'72,"-4"-2"-2,13 9-5,-15-12-3,11-19-28,4 31-26,8 0-3,3 3-5,2 8-2,-1-1 2,7 8-4,-3 5-15,1-29-15,7 27-29,-5-5-2,5 0-5,-5-8 1</inkml:trace>
        </inkml:traceGroup>
        <inkml:traceGroup>
          <inkml:annotationXML>
            <emma:emma xmlns:emma="http://www.w3.org/2003/04/emma" version="1.0">
              <emma:interpretation id="{DFD4133D-00A5-4D58-A72F-ADB38505F015}" emma:medium="tactile" emma:mode="ink">
                <msink:context xmlns:msink="http://schemas.microsoft.com/ink/2010/main" type="inkWord" rotatedBoundingBox="1233,15678 1633,15100 1973,15335 1573,15913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사</emma:literal>
                </emma:interpretation>
                <emma:interpretation id="interp7" emma:lang="ko-KR" emma:confidence="0">
                  <emma:literal>w</emma:literal>
                </emma:interpretation>
                <emma:interpretation id="interp8" emma:lang="ko-KR" emma:confidence="0">
                  <emma:literal>ⅳ</emma:literal>
                </emma:interpretation>
                <emma:interpretation id="interp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858.0015">351-30 20,'-4'-3'67,"4"3"5,-10-16 2,10 16-6,-10-11-37,10 11-7,0 0-4,-2 8-2,2 11-3,0 10-3,5 7-3,-1 5 1,3 7 2,0-1-1,0 4-1,-3-10-4,1-4-2,0-10 2,-1-7 3,-3-6 1,-1-14-7,0 0-3,0-7 0,-4-7 0,-2-9 0,-2-5 0,0-4 0,0-6 0,-2 0 0,2 3 0,1 3 0,1 3 0,1 4 0,3 7 0,2 5 0,0 13 0,10-6 0,4 6 0,2 8 0,2 6 0,3 2-3,5 5 3,0 1 0,2 2 3,2-4-3,-2-4 0,-1-2 0,2-7 0,-2-1 0,-3-6 0,-3-5 0,0-9 0,-8-1 0,1-8 0,-4-3 0,-7-6 0,-2-7 0,-2 1 0,-6-7 0,-3 2 0,-1 0 0,0-1 0,0 6 0,0 6 0,5 9-9,4-1-45,-2 13-31,4 11 0,0-9-5,6 15-4,1 3 1</inkml:trace>
        </inkml:traceGroup>
        <inkml:traceGroup>
          <inkml:annotationXML>
            <emma:emma xmlns:emma="http://www.w3.org/2003/04/emma" version="1.0">
              <emma:interpretation id="{6C662FA2-9665-4524-8508-BFCD28A392C0}" emma:medium="tactile" emma:mode="ink">
                <msink:context xmlns:msink="http://schemas.microsoft.com/ink/2010/main" type="inkWord" rotatedBoundingBox="1869,15594 2043,14819 2477,14916 2303,15692"/>
              </emma:interpretation>
              <emma:one-of disjunction-type="recognition" id="oneOf2">
                <emma:interpretation id="interp10" emma:lang="ko-KR" emma:confidence="0">
                  <emma:literal>d</emma:literal>
                </emma:interpretation>
                <emma:interpretation id="interp11" emma:lang="ko-KR" emma:confidence="0">
                  <emma:literal>ㆍ</emma:literal>
                </emma:interpretation>
                <emma:interpretation id="interp12" emma:lang="ko-KR" emma:confidence="0">
                  <emma:literal>이</emma:literal>
                </emma:interpretation>
                <emma:interpretation id="interp13" emma:lang="ko-KR" emma:confidence="0">
                  <emma:literal>0</emma:literal>
                </emma:interpretation>
                <emma:interpretation id="interp14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388.4025">1022-187 13,'3'-17'46,"-2"4"6,-5 0 7,-4 0-26,-2 1 2,-5 6-3,2 6-1,-7 0-2,-1 16 2,-2 5 1,-2 13-8,4 4-6,-2 7-3,6 3-1,2 0-3,8-5-1,3-5-4,7-10-1,9-8 0,9-9 0,6-11 0,5-12-5,5-12 0,2-4 0,-1-11 0,-2-8 0,-3-8 0,-6-7 0,-10-2 0,-7 0 0,-7 1 0,-3-1 0,-8 8-3,-6 5-2,-4 8 1,1 10 3,1 4 1,2 10 1,0 6-2,5 7-1,9 6 2,-7 11 0,7 8-1,0 11 1,5 8 0,2 11 1,4 4 1,2 1 1,0 5 0,5-5-1,0-4 0,1-4-3,-1-8-3,7-10-13,-3 0-27,-3-15-35,6-9 0,-5-4-7,-1-8-3,-4-7-1</inkml:trace>
        </inkml:traceGroup>
        <inkml:traceGroup>
          <inkml:annotationXML>
            <emma:emma xmlns:emma="http://www.w3.org/2003/04/emma" version="1.0">
              <emma:interpretation id="{F093DB18-52E9-4480-A8B0-0B9BC8F181FF}" emma:medium="tactile" emma:mode="ink">
                <msink:context xmlns:msink="http://schemas.microsoft.com/ink/2010/main" type="inkWord" rotatedBoundingBox="2331,15285 2628,14887 2894,15085 2597,15483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은</emma:literal>
                </emma:interpretation>
                <emma:interpretation id="interp18" emma:lang="ko-KR" emma:confidence="0">
                  <emma:literal>ㄷ</emma:literal>
                </emma:interpretation>
                <emma:interpretation id="interp19" emma:lang="ko-KR" emma:confidence="0">
                  <emma:literal>E</emma:literal>
                </emma:interpretation>
              </emma:one-of>
            </emma:emma>
          </inkml:annotationXML>
          <inkml:trace contextRef="#ctx0" brushRef="#br0" timeOffset="1794.0032">1284-187 37,'-3'9'72,"3"-9"-2,-1 12-2,1-12-1,5 2 0,3-7-56,7-1-5,6-10 2,3 2 3,4-7-1,7-2 1,-2-7-4,4 0 0,-2-1-1,-2-2-2,-6-1-1,-5 1-1,-9 2 0,-9 3-1,-4 6 0,-8 5-1,-9 10 1,-8 6 1,-4 7 1,-4 15 1,-3 7 1,3 11 0,2 2 2,3 10-2,7-1 1,6 1-4,11-5-2,6-3 0,10-8 0,9-7 0,6-10 0,8-6 0,0-12 0,11-8 0,-9-11-10,6-6-27,-7-8-42,-3-9-4,-4 0-3,-9-5-3,0 3-2</inkml:trace>
        </inkml:traceGroup>
        <inkml:traceGroup>
          <inkml:annotationXML>
            <emma:emma xmlns:emma="http://www.w3.org/2003/04/emma" version="1.0">
              <emma:interpretation id="{7809EC47-B5CF-4FA6-B126-DA990E514370}" emma:medium="tactile" emma:mode="ink">
                <msink:context xmlns:msink="http://schemas.microsoft.com/ink/2010/main" type="inkWord" rotatedBoundingBox="3133,14774 3135,15616 2826,15617 2824,14775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n</emma:literal>
                </emma:interpretation>
                <emma:interpretation id="interp24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2230.804">1758-501 42,'-7'-17'69,"7"17"-1,-8-9 2,8 9-1,-5 15-29,5 7-8,7 7-11,3 10-7,4 7 2,1 11 0,4 3-3,0 5-4,1-4-2,0-1-2,-2-6-1,-1-7-2,-2-6 0,-5-15 1,-2-4 0,-1-9 3,-3-4-6,-4-9 0,0 0 0,0-12 0,-7-4 0,-4-10 0,-5-11 0,-7-4 0,-1-12 0,-4-6 0,3-2-8,2-8 0,5-2-1,8 1 1,8 3 1,8 5 1,15 8 3,7 2 1,3 14 0,5 8 3,1 14 2,-2 8 1,-1 8 2,-7 10-1,-8 14 0,-5 9-1,-9 3 1,-5 7 0,-10 0 0,-6 0-1,-6-1-1,-2-3-4,-6-9-8,3-4-20,-5-3-48,6-12-3,6-5-2,0-9-7,9-11-3</inkml:trace>
        </inkml:traceGroup>
        <inkml:traceGroup>
          <inkml:annotationXML>
            <emma:emma xmlns:emma="http://www.w3.org/2003/04/emma" version="1.0">
              <emma:interpretation id="{BB214DEA-F104-4E8C-9C1E-D55A1C2E9EA3}" emma:medium="tactile" emma:mode="ink">
                <msink:context xmlns:msink="http://schemas.microsoft.com/ink/2010/main" type="inkWord" rotatedBoundingBox="3244,14954 3454,14576 3779,14757 3569,15135"/>
              </emma:interpretation>
              <emma:one-of disjunction-type="recognition" id="oneOf5">
                <emma:interpretation id="interp25" emma:lang="ko-KR" emma:confidence="0">
                  <emma:literal>e</emma:literal>
                </emma:interpretation>
                <emma:interpretation id="interp26" emma:lang="ko-KR" emma:confidence="0">
                  <emma:literal>오</emma:literal>
                </emma:interpretation>
                <emma:interpretation id="interp27" emma:lang="ko-KR" emma:confidence="0">
                  <emma:literal>으</emma:literal>
                </emma:interpretation>
                <emma:interpretation id="interp28" emma:lang="ko-KR" emma:confidence="0">
                  <emma:literal>c</emma:literal>
                </emma:interpretation>
                <emma:interpretation id="interp2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2854.805">2212-546 13,'-15'3'72,"2"0"-1,2 1-4,11-4-2,-12 6-2,12-6-46,6 12-6,-6-12-4,19 11 2,-4-9 2,8-2 0,0-9 0,9-8 0,-1-3-1,4-5-2,-1-7-2,-3-2-2,-1-6-3,-8 4 0,-7-1-3,-8 8-1,-7-1-1,-10 9 0,-8 4-2,-2 10 1,-6 7 1,-5 10 2,4 11 2,0 5 3,4 10 2,1 3 0,8 6 1,5 1 0,6 0 1,4-4 0,10-3-2,7-7-1,6-4 0,3-10 1,5-8-2,1-6-2,1-4-6,1-4-10,-4-10-24,-2-10-37,0-1-4,-8-10-4,0 0-4,-10-5-1</inkml:trace>
        </inkml:traceGroup>
        <inkml:traceGroup>
          <inkml:annotationXML>
            <emma:emma xmlns:emma="http://www.w3.org/2003/04/emma" version="1.0">
              <emma:interpretation id="{0C3BB7DF-6444-4707-82B0-DD4BE1F2984E}" emma:medium="tactile" emma:mode="ink">
                <msink:context xmlns:msink="http://schemas.microsoft.com/ink/2010/main" type="inkWord" rotatedBoundingBox="3536,14814 4031,14250 4338,14519 3843,15083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w</emma:literal>
                </emma:interpretation>
                <emma:interpretation id="interp32" emma:lang="ko-KR" emma:confidence="0">
                  <emma:literal>W</emma:literal>
                </emma:interpretation>
                <emma:interpretation id="interp33" emma:lang="ko-KR" emma:confidence="0">
                  <emma:literal>心</emma:literal>
                </emma:interpretation>
                <emma:interpretation id="interp3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3385.206">2602-837 52,'0'0'66,"0"0"1,-5 10 0,5 5-3,0 5-40,4 13-3,2 0-2,-2 8-1,1-2-4,2 0-1,-3-5-2,-1-6-2,1-6 0,-1-5-3,0-8 0,-3-9 0,0 0-2,1-8-1,0-8-3,-1-7-2,-1 1-4,-2-6 0,-1-2-2,0-2 1,1 1 0,1 2 2,-3 6 2,4 0 2,1 9 3,0 4 1,8 8 3,5 2 2,5 10-1,2 6 2,6-3-1,5 6 1,2-1 0,1-1-2,4-7 0,-3-3-5,1-2-2,0-5 0,-4-7 0,-1-6 0,-4-9 0,-3-5 0,-7-4 0,-6-6 0,-7-1 0,-4-2 0,-3-1 0,-8-2 0,-4 4 0,-3-2 0,0 4 0,3 3 0,1 7 0,1-2 0,4 14 0,1 3 0,8 12-48,-7 6-35,6 7-2,1 8-6,3 5-3,8 4 4</inkml:trace>
        </inkml:traceGroup>
        <inkml:traceGroup>
          <inkml:annotationXML>
            <emma:emma xmlns:emma="http://www.w3.org/2003/04/emma" version="1.0">
              <emma:interpretation id="{3C29D8E7-531E-4A97-8EB7-E1CE8EB20A54}" emma:medium="tactile" emma:mode="ink">
                <msink:context xmlns:msink="http://schemas.microsoft.com/ink/2010/main" type="inkWord" rotatedBoundingBox="4197,14670 4475,13780 4999,13943 4721,14834"/>
              </emma:interpretation>
              <emma:one-of disjunction-type="recognition" id="oneOf7">
                <emma:interpretation id="interp35" emma:lang="ko-KR" emma:confidence="0">
                  <emma:literal>d</emma:literal>
                </emma:interpretation>
                <emma:interpretation id="interp36" emma:lang="ko-KR" emma:confidence="0">
                  <emma:literal>이</emma:literal>
                </emma:interpretation>
                <emma:interpretation id="interp37" emma:lang="ko-KR" emma:confidence="0">
                  <emma:literal>과</emma:literal>
                </emma:interpretation>
                <emma:interpretation id="interp38" emma:lang="ko-KR" emma:confidence="0">
                  <emma:literal>다</emma:literal>
                </emma:interpretation>
                <emma:interpretation id="interp39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3931.2069">3498-1073 27,'0'-24'54,"0"4"6,-12 3 4,-39 2-28,29 8 3,-7 7-3,-1 5-3,-5 10-1,-1 7-1,3 12-5,-1-1-7,5 7-3,5-2-4,9 3-3,8-2-2,7-2-2,6-7 0,10-8-5,9-5 0,5-13 0,8-4 0,0-13 0,4-12 0,2-7 0,-4-12 0,-2-6 0,-5-10 0,-5-4 0,-10-4 0,-9-7 0,-7 1 0,-2 3 0,-8 2 0,-5 9 0,-1 5 0,-1 11 0,3 5 0,2 11 0,2 12 0,2 7 0,6 9 0,-4 15 0,4 9 0,0 12 0,7 8 0,1 7 0,3 8 0,6 4 0,1-1 0,0-1 0,1-8 0,5-2 0,-1-9 0,-1-4 0,0-11-18,-3-11-33,3 0-31,-6-10 1,3 0-6,-8-6-4,3-3 3</inkml:trace>
        </inkml:traceGroup>
        <inkml:traceGroup>
          <inkml:annotationXML>
            <emma:emma xmlns:emma="http://www.w3.org/2003/04/emma" version="1.0">
              <emma:interpretation id="{C16104C4-FC3E-47EE-A573-4C900858A2BF}" emma:medium="tactile" emma:mode="ink">
                <msink:context xmlns:msink="http://schemas.microsoft.com/ink/2010/main" type="inkWord" rotatedBoundingBox="4791,14498 4830,14027 5353,14071 5313,14542"/>
              </emma:interpretation>
              <emma:one-of disjunction-type="recognition" id="oneOf8">
                <emma:interpretation id="interp40" emma:lang="ko-KR" emma:confidence="0">
                  <emma:literal>e</emma:literal>
                </emma:interpretation>
                <emma:interpretation id="interp41" emma:lang="ko-KR" emma:confidence="0">
                  <emma:literal>으</emma:literal>
                </emma:interpretation>
                <emma:interpretation id="interp42" emma:lang="ko-KR" emma:confidence="0">
                  <emma:literal>요</emma:literal>
                </emma:interpretation>
                <emma:interpretation id="interp43" emma:lang="ko-KR" emma:confidence="0">
                  <emma:literal>오</emma:literal>
                </emma:interpretation>
                <emma:interpretation id="interp4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305.6076">3811-1110 52,'-10'-11'83,"10"11"-4,0 0-3,-11 0-5,11 0 1,-34 0-56,34 0-6,10 4-5,1-4 1,7 0 0,-1-3 1,10-8-1,0-8 0,5-4 0,0-4-3,-3-3-1,-2-5 0,-6 0-2,-6 1 0,-12 2 0,-3 2-2,-13 12 1,-9 2-1,-9 14 2,-3 7 0,-4 14 1,-1 9 1,2 9 0,4 7 1,5 3-3,9 2 0,7-2 0,10-4 0,8 0 0,15-8 0,9-4 0,8-12 0,11-3 0,3-9 0,6-5 0,-6-4-43,1-10-37,0-4-3,-11-5-3,-4-1-6,-10-7 2</inkml:trace>
        </inkml:traceGroup>
        <inkml:traceGroup>
          <inkml:annotationXML>
            <emma:emma xmlns:emma="http://www.w3.org/2003/04/emma" version="1.0">
              <emma:interpretation id="{71D04933-7472-473C-ACA7-5A13508A35B2}" emma:medium="tactile" emma:mode="ink">
                <msink:context xmlns:msink="http://schemas.microsoft.com/ink/2010/main" type="inkWord" rotatedBoundingBox="5078,14268 5666,13772 5916,14069 5327,14564"/>
              </emma:interpretation>
              <emma:one-of disjunction-type="recognition" id="oneOf9">
                <emma:interpretation id="interp45" emma:lang="ko-KR" emma:confidence="0">
                  <emma:literal>N</emma:literal>
                </emma:interpretation>
                <emma:interpretation id="interp46" emma:lang="ko-KR" emma:confidence="0">
                  <emma:literal>w</emma:literal>
                </emma:interpretation>
                <emma:interpretation id="interp47" emma:lang="ko-KR" emma:confidence="0">
                  <emma:literal>』</emma:literal>
                </emma:interpretation>
                <emma:interpretation id="interp48" emma:lang="ko-KR" emma:confidence="0">
                  <emma:literal>O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4836.0085">4295-1411 23,'3'5'64,"-3"4"8,-10 8 5,-1 7-1,1 11-38,-6 3 2,-5 7-3,3-4-7,-4-3-8,5-2-7,6-6-6,0-4-1,3-8-8,1-7 0,7-11 0,0 0 0,0 0 0,-5-13 0,5-5 0,0-4 0,0-4-2,3-2-7,-1-1 0,1 5 0,0 1 2,0 3 1,-1 9 2,-2 11 2,15-7 1,-8 7 2,6 8 2,5 6 1,4 2 2,3 2 2,5-1 1,4-1 2,4-4-4,0-3-7,3-8 0,2-3 0,-3-10 0,-3-6 0,-1-4 0,-6-6 0,-6-6 0,-6-7 0,-7-2 0,-7-2 0,-4-5 0,-6 3 0,-2-1 0,-3 6 0,-1 5 0,1 9 0,-4 3 0,4 10-25,11 15-60,-20-8-3,20 8-1,-12 0-4,12 0 0</inkml:trace>
        </inkml:traceGroup>
        <inkml:traceGroup>
          <inkml:annotationXML>
            <emma:emma xmlns:emma="http://www.w3.org/2003/04/emma" version="1.0">
              <emma:interpretation id="{F98B46B2-A48F-40CB-8A78-2032570FAC81}" emma:medium="tactile" emma:mode="ink">
                <msink:context xmlns:msink="http://schemas.microsoft.com/ink/2010/main" type="inkWord" rotatedBoundingBox="5838,13458 6460,13635 6330,14094 5707,13916"/>
              </emma:interpretation>
              <emma:one-of disjunction-type="recognition" id="oneOf10">
                <emma:interpretation id="interp50" emma:lang="ko-KR" emma:confidence="0">
                  <emma:literal>t</emma:literal>
                </emma:interpretation>
                <emma:interpretation id="interp51" emma:lang="ko-KR" emma:confidence="0">
                  <emma:literal>七</emma:literal>
                </emma:interpretation>
                <emma:interpretation id="interp52" emma:lang="ko-KR" emma:confidence="0">
                  <emma:literal>근</emma:literal>
                </emma:interpretation>
                <emma:interpretation id="interp53" emma:lang="ko-KR" emma:confidence="0">
                  <emma:literal>5</emma:literal>
                </emma:interpretation>
                <emma:interpretation id="interp54" emma:lang="ko-KR" emma:confidence="0">
                  <emma:literal>£</emma:literal>
                </emma:interpretation>
              </emma:one-of>
            </emma:emma>
          </inkml:annotationXML>
          <inkml:trace contextRef="#ctx0" brushRef="#br0" timeOffset="5148.0091">4780-1908 41,'0'0'56,"15"-9"3,-15 9-1,12 0 5,-7 13-38,4 8-1,-1 12-2,1 5 3,0 7 2,-2-1-1,7 4 0,-3 0-3,7-4-5,0-6-3,7-6-12,-2-4-3,5-9 0,1-3 0,1-5 0,2-8 0,2-3 0,-4-4 0,-1-6 0,-1-4 0,-3-4 0,1-5-22,-5 4-60,-8-7-2,-3 0-5,-6-2-5,-4 3-2</inkml:trace>
          <inkml:trace contextRef="#ctx0" brushRef="#br0" timeOffset="5350.8094">4784-1635 44,'-58'14'87,"14"0"-3,10-6-4,17-7-5,17-1 0,6-22-46,20 7-16,18-3-8,10-4-5,8-3 2,6-3-1,6 2-1,-6 0-7,0 1-26,-2 6-42,-16 2-1,-8 6-4,-24 0-6,-8 7-2</inkml:trace>
        </inkml:traceGroup>
      </inkml:traceGroup>
    </inkml:traceGroup>
    <inkml:traceGroup>
      <inkml:annotationXML>
        <emma:emma xmlns:emma="http://www.w3.org/2003/04/emma" version="1.0">
          <emma:interpretation id="{47E7E5CF-A2A4-451C-8122-156DE00AD7F6}" emma:medium="tactile" emma:mode="ink">
            <msink:context xmlns:msink="http://schemas.microsoft.com/ink/2010/main" type="paragraph" rotatedBoundingBox="1723,15793 7495,15022 7673,16354 1900,171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00A44A-A631-4B41-9EE8-A9549CF734AF}" emma:medium="tactile" emma:mode="ink">
              <msink:context xmlns:msink="http://schemas.microsoft.com/ink/2010/main" type="line" rotatedBoundingBox="1723,15793 7495,15022 7673,16354 1900,17124"/>
            </emma:interpretation>
          </emma:emma>
        </inkml:annotationXML>
        <inkml:traceGroup>
          <inkml:annotationXML>
            <emma:emma xmlns:emma="http://www.w3.org/2003/04/emma" version="1.0">
              <emma:interpretation id="{21D3FB00-14DB-48DD-BECF-CBE181125851}" emma:medium="tactile" emma:mode="ink">
                <msink:context xmlns:msink="http://schemas.microsoft.com/ink/2010/main" type="inkWord" rotatedBoundingBox="1674,16337 2781,15909 3042,16581 1934,17010"/>
              </emma:interpretation>
              <emma:one-of disjunction-type="recognition" id="oneOf11">
                <emma:interpretation id="interp55" emma:lang="ko-KR" emma:confidence="0">
                  <emma:literal>에</emma:literal>
                </emma:interpretation>
                <emma:interpretation id="interp56" emma:lang="ko-KR" emma:confidence="0">
                  <emma:literal>세</emma:literal>
                </emma:interpretation>
                <emma:interpretation id="interp57" emma:lang="ko-KR" emma:confidence="0">
                  <emma:literal>예</emma:literal>
                </emma:interpretation>
                <emma:interpretation id="interp58" emma:lang="ko-KR" emma:confidence="0">
                  <emma:literal>아</emma:literal>
                </emma:interpretation>
                <emma:interpretation id="interp59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6442.8113">1076 860 22,'0'-10'46,"0"1"3,0-5 0,-2 0-33,-1 6-1,1-1-1,2 9-1,-15-13-3,5 9-2,-5 4 0,-2 3-3,-5 7 3,-1 5-1,-5 13 6,-2 0 3,1 13 1,0 8 2,1 7 2,5 4 1,6-4-2,6 7-2,6-8-6,5-1-2,7-10-3,8-7-1,8-9-1,5-9-1,8-3 1,2-11 0,4-5 0,-1-9 0,4-6 0,0-7 0,-3-10-1,1-6-2,-3-4 1,-1-5-2,-2-2 0,-4-5 0,-6 2 0,0 3-1,-5 11 1,-6 4-2,-2 4 0,-6 11-1,-4 11-2,-4 8 0,5 9 1,-5 12-1,0 9 2,-2 7-1,1 6 2,1 2 2,3 0 0,5-1 2,7-10 1,7-10 0,4-9 1,3-15 0,4-5 1,2-13-3,-2-6-3,-7-7 0,-5-2 0,-6-5 0,-11 1 0,-6 5 0,-11 2 0,-9 5 0,-9 2 0,-3 7 0,-5 7 0,-2 6 0,5 3 0,-2 1 0,9 9-7,5 3-41,-36-3-36,60-10 0,0 0-4,5 0-5,7-12 2</inkml:trace>
          <inkml:trace contextRef="#ctx0" brushRef="#br0" timeOffset="6692.4118">1652 469 10,'8'-17'63,"-4"8"2,-4 9 3,10 7-2,-6 12 2,1 7-49,5 13-2,0 5 0,5 9 3,1 2-1,4 2-3,-3-4-1,6 2-4,-3-4-1,1-8-4,1-2-2,-3-7-6,-2-6-10,-1-6-13,-2-1-23,-3-15-30,-1-1-4,-10-5-3,5-14-4</inkml:trace>
        </inkml:traceGroup>
        <inkml:traceGroup>
          <inkml:annotationXML>
            <emma:emma xmlns:emma="http://www.w3.org/2003/04/emma" version="1.0">
              <emma:interpretation id="{27EC2F5F-5C99-470A-B2C2-53BB2F5AC15A}" emma:medium="tactile" emma:mode="ink">
                <msink:context xmlns:msink="http://schemas.microsoft.com/ink/2010/main" type="inkWord" rotatedBoundingBox="3043,16171 3455,16025 3553,16303 3142,16449"/>
              </emma:interpretation>
              <emma:one-of disjunction-type="recognition" id="oneOf12">
                <emma:interpretation id="interp60" emma:lang="ko-KR" emma:confidence="0">
                  <emma:literal>나</emma:literal>
                </emma:interpretation>
                <emma:interpretation id="interp61" emma:lang="ko-KR" emma:confidence="0">
                  <emma:literal>u</emma:literal>
                </emma:interpretation>
                <emma:interpretation id="interp62" emma:lang="ko-KR" emma:confidence="0">
                  <emma:literal>a</emma:literal>
                </emma:interpretation>
                <emma:interpretation id="interp63" emma:lang="ko-KR" emma:confidence="0">
                  <emma:literal>n</emma:literal>
                </emma:interpretation>
                <emma:interpretation id="interp64" emma:lang="ko-KR" emma:confidence="0">
                  <emma:literal>니</emma:literal>
                </emma:interpretation>
              </emma:one-of>
            </emma:emma>
          </inkml:annotationXML>
          <inkml:trace contextRef="#ctx0" brushRef="#br0" timeOffset="7129.2126">2029 721 59,'2'6'75,"-1"9"4,-1 4-3,-1 1-2,-1 4-46,1 6-2,1-3-2,1 0-5,3-7-6,7-2-4,-1-8-1,7-9-1,0-1-1,1-11 0,2-6-4,-1-9-2,-1 0 0,-2-8 0,0-3-8,-5-1 1,-5-1 0,1 7 1,-4 5 1,0 6 1,-3 0 0,0 10 5,0 11 3,0 0 0,0 18 1,0 0-1,4 3-2,4 3 2,2 5 2,2 0 0,6 0-3,-1-4-1,2-7-2,2 0 0,-1-7-12,1-4-64,5-4-4,-6-9-1,2-5-7,-4-11-5</inkml:trace>
        </inkml:traceGroup>
        <inkml:traceGroup>
          <inkml:annotationXML>
            <emma:emma xmlns:emma="http://www.w3.org/2003/04/emma" version="1.0">
              <emma:interpretation id="{BEBC30D4-90EE-433A-84E2-74B352EF6E46}" emma:medium="tactile" emma:mode="ink">
                <msink:context xmlns:msink="http://schemas.microsoft.com/ink/2010/main" type="inkWord" rotatedBoundingBox="3514,15911 4085,15836 4127,16157 3557,16233"/>
              </emma:interpretation>
              <emma:one-of disjunction-type="recognition" id="oneOf13">
                <emma:interpretation id="interp65" emma:lang="ko-KR" emma:confidence="0">
                  <emma:literal>m</emma:literal>
                </emma:interpretation>
                <emma:interpretation id="interp66" emma:lang="ko-KR" emma:confidence="0">
                  <emma:literal>까</emma:literal>
                </emma:interpretation>
                <emma:interpretation id="interp67" emma:lang="ko-KR" emma:confidence="0">
                  <emma:literal>꺼</emma:literal>
                </emma:interpretation>
                <emma:interpretation id="interp68" emma:lang="ko-KR" emma:confidence="0">
                  <emma:literal>머</emma:literal>
                </emma:interpretation>
                <emma:interpretation id="interp69" emma:lang="ko-KR" emma:confidence="0">
                  <emma:literal>M</emma:literal>
                </emma:interpretation>
              </emma:one-of>
            </emma:emma>
          </inkml:annotationXML>
          <inkml:trace contextRef="#ctx0" brushRef="#br0" timeOffset="8096.4143">2447 547 41,'-6'-19'55,"6"10"4,-3 0-1,3 9-28,6-12-2,4 10-1,6 3 3,-8 12 2,6 1-2,-7 8-4,6 5-1,-9 5-5,-3-2-3,-1-1-5,0-4-5,0-2-3,0-6 1,0-5 0,0-12-5,0 8 0,0-8 0,0-9 0,0-8 0,0-3 0,0-5 0,1-5 0,4-5 0,0 4-6,2 4-2,1-1 0,0 7 2,1 4 3,2 6 2,0 7 1,-2 4 2,4 5 1,-2 5 2,1 11-1,-1-3 1,2 7 0,-5 0-1,0 0 0,1-2-4,-5-1 0,0-5 0,0-7 0,-1 0 0,-3-10 0,0 0 0,0 0 0,2-7 0,4-14 0,-3-2 0,2-6 0,2-4 0,4-5 0,3 4 0,0-1-7,1 7 1,-4 4 0,3 7 2,-2 8 4,2 4 2,-5 5 0,1 10-2,-2 5 3,2 8 2,1 3 1,-1 2-1,1 2-5,-3 0 0,4 1 0,-2-8 0,1 1 0,-1-9 0,5-4-27,3-9-53,-7-6-3,5-2-4,-3-17-5,5 3-2</inkml:trace>
        </inkml:traceGroup>
        <inkml:traceGroup>
          <inkml:annotationXML>
            <emma:emma xmlns:emma="http://www.w3.org/2003/04/emma" version="1.0">
              <emma:interpretation id="{213C90E2-FE00-416B-96F8-F8B4B51A170F}" emma:medium="tactile" emma:mode="ink">
                <msink:context xmlns:msink="http://schemas.microsoft.com/ink/2010/main" type="inkWord" rotatedBoundingBox="4023,15912 4478,15502 4660,15704 4204,16114"/>
              </emma:interpretation>
              <emma:one-of disjunction-type="recognition" id="oneOf14">
                <emma:interpretation id="interp70" emma:lang="ko-KR" emma:confidence="0">
                  <emma:literal>“</emma:literal>
                </emma:interpretation>
                <emma:interpretation id="interp71" emma:lang="ko-KR" emma:confidence="0">
                  <emma:literal>N</emma:literal>
                </emma:interpretation>
                <emma:interpretation id="interp72" emma:lang="ko-KR" emma:confidence="0">
                  <emma:literal>∞</emma:literal>
                </emma:interpretation>
                <emma:interpretation id="interp73" emma:lang="ko-KR" emma:confidence="0">
                  <emma:literal>。</emma:literal>
                </emma:interpretation>
                <emma:interpretation id="interp74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8751.6154">3167 291 49,'-4'-12'62,"0"2"5,0-1 0,0 3-32,4 8-8,0 0-1,0 0 0,-11 1 2,7 16-6,4 4-5,-4 5-17,2 7 16,-2 2-1,1 3 2,-4-2-4,3 0-3,-4-10-2,1-1-2,-2-7-6,3-7 0,6-11 0,-14 8 0,14-8 0,-12-15 0,8 2 0,0-9 0,2-1-5,2-7 5,0 0-10,0-1 0,2 4-1,4 2 2,6 4 2,-1 5 3,1 5 4,2 8 1,4 3 2,-3 0 1,8 7 0,-1 2 3,2 2-1,3-1 1,1-2-1,-1-2 1,2-1 1,2-3-5,-2-2-3,-3-4 0,-1-7 0,-8-3 0,-1-4 0,-4-1 0,-4-5 0,-8-4 0,0 0 0,-2-2 0,-7-1 0,1 4 0,-3 0 0,0 3 0,-1 6 0,3 5 0,1 2 0,-2 7-44,10 4-38,-12 7-4,9 3-3,-2 1-3,5 2 1</inkml:trace>
        </inkml:traceGroup>
        <inkml:traceGroup>
          <inkml:annotationXML>
            <emma:emma xmlns:emma="http://www.w3.org/2003/04/emma" version="1.0">
              <emma:interpretation id="{43DBD88A-50D9-4C19-8C6A-08CE9D106CB6}" emma:medium="tactile" emma:mode="ink">
                <msink:context xmlns:msink="http://schemas.microsoft.com/ink/2010/main" type="inkWord" rotatedBoundingBox="4694,15847 4703,15367 5100,15374 5091,15855"/>
              </emma:interpretation>
              <emma:one-of disjunction-type="recognition" id="oneOf15">
                <emma:interpretation id="interp75" emma:lang="ko-KR" emma:confidence="0">
                  <emma:literal>’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S</emma:literal>
                </emma:interpretation>
                <emma:interpretation id="interp78" emma:lang="ko-KR" emma:confidence="0">
                  <emma:literal>'</emma:literal>
                </emma:interpretation>
                <emma:interpretation id="interp79" emma:lang="ko-KR" emma:confidence="0">
                  <emma:literal>‘</emma:literal>
                </emma:interpretation>
              </emma:one-of>
            </emma:emma>
          </inkml:annotationXML>
          <inkml:trace contextRef="#ctx0" brushRef="#br0" timeOffset="9172.8157">3761-38 0,'16'-18'61,"-5"-1"5,-2 3 2,-3 0-1,-3 23-27,-3-7-15,-7-5-3,-7 5-2,-1 8-1,0 5-4,-6 10-3,6-4 0,1 7 2,10 1-1,4-4-2,14 5-1,8-5-2,12 0-1,6-9 1,3 4 0,2-3-3,-3-3-5,-9 0 0,-9 1 0,-14 1 0,-15 0 0,-19 5 0,-12 0 0,-9-1 0,-7 6 0,-6-5 0,8 5 0,20-8 0,-10-5-58,11-11-30,9 0 1,12-8-6,5-9-7</inkml:trace>
        </inkml:traceGroup>
        <inkml:traceGroup>
          <inkml:annotationXML>
            <emma:emma xmlns:emma="http://www.w3.org/2003/04/emma" version="1.0">
              <emma:interpretation id="{2A6E668F-EDAF-44BF-8779-5DF1623CC15C}" emma:medium="tactile" emma:mode="ink">
                <msink:context xmlns:msink="http://schemas.microsoft.com/ink/2010/main" type="inkWord" rotatedBoundingBox="6275,15613 7551,15443 7673,16354 6397,16524"/>
              </emma:interpretation>
              <emma:one-of disjunction-type="recognition" id="oneOf16">
                <emma:interpretation id="interp80" emma:lang="ko-KR" emma:confidence="0">
                  <emma:literal>간</emma:literal>
                </emma:interpretation>
                <emma:interpretation id="interp81" emma:lang="ko-KR" emma:confidence="0">
                  <emma:literal>각</emma:literal>
                </emma:interpretation>
                <emma:interpretation id="interp82" emma:lang="ko-KR" emma:confidence="0">
                  <emma:literal>≠</emma:literal>
                </emma:interpretation>
                <emma:interpretation id="interp83" emma:lang="ko-KR" emma:confidence="0">
                  <emma:literal>G</emma:literal>
                </emma:interpretation>
                <emma:interpretation id="interp84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-3525.6062">5753 352 0,'-9'-1'62,"1"-4"4,8 5 0,-14-12 0,14 12-31,-9-7-4,9 7-7,0 0-4,0 0-5,0 0-3,8-10-1,6 4-3,11-4-1,4 0-2,12-3 0,7-3 1,11-5-2,2 4 0,4-3 0,1 4-1,0-1-1,-2 3 0,-9 2-2,-6 5-4,-7 4-5,-11-1-7,-5 4-8,-10 0-7,-8 5-10,-5 6-9,-12 0-26,-6 7-1,-15 2 3</inkml:trace>
          <inkml:trace contextRef="#ctx0" brushRef="#br0" timeOffset="-3244.8057">5834 506 16,'-52'19'62,"8"-3"2,8-8 1,15-2 1,21-6-33,0 0-7,14 3-6,20-3-2,8-4-2,16-4 1,6-2 0,12-2-4,1-3-2,0 2-1,-1-2 0,-5 3-3,-12-3-1,-8 6-6,-11 0 0,-10 4 0,-13 1 0,-15-41-63,-2 77 63,-13-34 0,-7 0 0,-14-8-74,-2 5-2,-15-9-6,3 2-4,-9 35-2</inkml:trace>
          <inkml:trace contextRef="#ctx0" brushRef="#br0" timeOffset="-2870.405">5670 82 26,'0'0'56,"3"-11"2,-3 11-3,-8 4-1,-6 8-40,-4 9-2,-8 2-3,-2 9 2,-12 5 3,0 4 2,2 2 0,-5 4-16,2 0 17,5-3 0,3 3-3,6-6-3,11 0 0,8-8-2,4 2-1,15-6 0,13-5-1,14-1 0,10 1 1,7-4-2,6 2 0,6 0-2,-2-3-1,-5 3-1,-4-2-5,-10 5-11,-8-3-27,-11 4-35,-6-2 0,-13-10-5,-1 1-7,-7-15 2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630CE3C-80F5-4973-88E8-CD7353E358A3}" emma:medium="tactile" emma:mode="ink">
          <msink:context xmlns:msink="http://schemas.microsoft.com/ink/2010/main" type="inkDrawing" rotatedBoundingBox="25715,17834 25744,17748 25779,17759 25750,17846" shapeName="Other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2:31.92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 contextRef="#ctx0" brushRef="#br0">7 3 43,'-8'-7'83,"8"7"-5,-15-7-10,15 7-19,0 0-24,0 0-79,0 0-16,0 0-8,4 8-4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2:31.538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3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27BAFDD-39F3-4607-8342-3C8293703DEF}" emma:medium="tactile" emma:mode="ink">
          <msink:context xmlns:msink="http://schemas.microsoft.com/ink/2010/main" type="writingRegion" rotatedBoundingBox="2230,2426 25310,1377 25904,14452 2824,15502"/>
        </emma:interpretation>
      </emma:emma>
    </inkml:annotationXML>
    <inkml:traceGroup>
      <inkml:annotationXML>
        <emma:emma xmlns:emma="http://www.w3.org/2003/04/emma" version="1.0">
          <emma:interpretation id="{7EF04FCC-FEB5-4F34-9D5A-99ABC457A762}" emma:medium="tactile" emma:mode="ink">
            <msink:context xmlns:msink="http://schemas.microsoft.com/ink/2010/main" type="paragraph" rotatedBoundingBox="2250,2277 25339,1739 25370,3034 2280,35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A3291A-5298-49E9-9DB6-14903731210F}" emma:medium="tactile" emma:mode="ink">
              <msink:context xmlns:msink="http://schemas.microsoft.com/ink/2010/main" type="line" rotatedBoundingBox="2250,2277 25339,1739 25370,3034 2280,3572"/>
            </emma:interpretation>
          </emma:emma>
        </inkml:annotationXML>
        <inkml:traceGroup>
          <inkml:annotationXML>
            <emma:emma xmlns:emma="http://www.w3.org/2003/04/emma" version="1.0">
              <emma:interpretation id="{D9BFBE5A-FDFA-4016-A217-642B5A98D9EA}" emma:medium="tactile" emma:mode="ink">
                <msink:context xmlns:msink="http://schemas.microsoft.com/ink/2010/main" type="inkWord" rotatedBoundingBox="2254,2454 3002,2437 3026,3459 2277,3477"/>
              </emma:interpretation>
              <emma:one-of disjunction-type="recognition" id="oneOf0">
                <emma:interpretation id="interp0" emma:lang="ko-KR" emma:confidence="0">
                  <emma:literal>M</emma:literal>
                </emma:interpretation>
                <emma:interpretation id="interp1" emma:lang="ko-KR" emma:confidence="0">
                  <emma:literal>m</emma:literal>
                </emma:interpretation>
                <emma:interpretation id="interp2" emma:lang="ko-KR" emma:confidence="0">
                  <emma:literal>N</emma:literal>
                </emma:interpretation>
                <emma:interpretation id="interp3" emma:lang="ko-KR" emma:confidence="0">
                  <emma:literal>새</emma:literal>
                </emma:interpretation>
                <emma:interpretation id="interp4" emma:lang="ko-KR" emma:confidence="0">
                  <emma:literal>머</emma:literal>
                </emma:interpretation>
              </emma:one-of>
            </emma:emma>
          </inkml:annotationXML>
          <inkml:trace contextRef="#ctx0" brushRef="#br0">72 170 38,'-3'-14'53,"-2"-6"4,-1 6-3,5-3-34,-2 9 0,3 8-3,-3-12-3,3 12-3,0 0-5,-11-3 2,11 8 2,-7 16 3,7 9 1,-2 20 2,-1 8 3,-3 16 1,4 14 1,2 6-1,-3 3-3,0 0-3,-2-10-5,2-14-3,0-9-2,3-14 2,-3-16 2,3-11 2,0-23-4,0 0-6,0 0 0,0-26 0,2-5 0,-2-12 0,0-8 0,1-13 0,2 0 0,-2-11 0,2-3 0,-2 3 0,3 1 0,3 0-4,2 4 0,2 5 1,-2 7 0,6 9 0,-1 8 0,0 4-1,0 8 0,1 11-2,0 14 1,-1 5 1,2 18 3,2 12-1,-1 15 4,2 13 1,-1 14 2,0 2 1,0 6 1,0-4-2,-4-4-2,-5-10 2,1-9-3,-2-14 1,-5-12 2,2-8-5,-5-20 0,0 0 0,0 0 0,5-15 0,-4-11 0,2-9 0,5-6 0,0-11 0,5-4 0,5-9 0,2-2 0,4 2-3,3 5-4,2 4 1,4 13 2,-1 8 2,2 13 2,-3 15 1,-4 14 1,-1 19 2,-6 11 2,-4 14 1,-6 7-5,-5 14-2,-5 7 0,0 1 0,-5 0 0,-2-6 0,2-8 0,-2-12 0,4-9 0,0-11 0,2-12 0,-1-10 0,2-12 0,0 0-34,0 0-48,5-20-3,-4 0-2,7 3-5,-2-10-3</inkml:trace>
        </inkml:traceGroup>
        <inkml:traceGroup>
          <inkml:annotationXML>
            <emma:emma xmlns:emma="http://www.w3.org/2003/04/emma" version="1.0">
              <emma:interpretation id="{0E8C5925-FAF6-4042-BDEA-30DD6FC72AC7}" emma:medium="tactile" emma:mode="ink">
                <msink:context xmlns:msink="http://schemas.microsoft.com/ink/2010/main" type="inkWord" rotatedBoundingBox="3335,3001 3363,3000 3372,3401 3344,3402"/>
              </emma:interpretation>
              <emma:one-of disjunction-type="recognition" id="oneOf1">
                <emma:interpretation id="interp5" emma:lang="ko-KR" emma:confidence="0">
                  <emma:literal>i</emma:literal>
                </emma:interpretation>
                <emma:interpretation id="interp6" emma:lang="ko-KR" emma:confidence="0">
                  <emma:literal>1</emma:literal>
                </emma:interpretation>
                <emma:interpretation id="interp7" emma:lang="ko-KR" emma:confidence="0">
                  <emma:literal>!</emma:literal>
                </emma:interpretation>
                <emma:interpretation id="interp8" emma:lang="ko-KR" emma:confidence="0">
                  <emma:literal>」</emma:literal>
                </emma:interpretation>
                <emma:interpretation id="interp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265.2005">1057 551 61,'17'0'74,"-10"12"4,-2 7-1,-5 1-2,0 12-44,0 4-2,0 6 0,-3 1-7,1 1-6,0-5-5,2-2-3,0-8-8,0-7 0,0-6 0,0-6 0,0-10 0,4-10-39,-2-11-38,-4-10-5,0-9-1,-5-10-9,3-9-3</inkml:trace>
        </inkml:traceGroup>
        <inkml:traceGroup>
          <inkml:annotationXML>
            <emma:emma xmlns:emma="http://www.w3.org/2003/04/emma" version="1.0">
              <emma:interpretation id="{4A4DA474-4CA0-4181-B223-BC6D1E2B90D9}" emma:medium="tactile" emma:mode="ink">
                <msink:context xmlns:msink="http://schemas.microsoft.com/ink/2010/main" type="inkWord" rotatedBoundingBox="3643,2890 3947,2883 3958,3352 3654,3360"/>
              </emma:interpretation>
              <emma:one-of disjunction-type="recognition" id="oneOf2">
                <emma:interpretation id="interp10" emma:lang="ko-KR" emma:confidence="0">
                  <emma:literal>n</emma:literal>
                </emma:interpretation>
                <emma:interpretation id="interp11" emma:lang="ko-KR" emma:confidence="0">
                  <emma:literal>머</emma:literal>
                </emma:interpretation>
                <emma:interpretation id="interp12" emma:lang="ko-KR" emma:confidence="0">
                  <emma:literal>커</emma:literal>
                </emma:interpretation>
                <emma:interpretation id="interp13" emma:lang="ko-KR" emma:confidence="0">
                  <emma:literal>미</emma:literal>
                </emma:interpretation>
                <emma:interpretation id="interp14" emma:lang="ko-KR" emma:confidence="0">
                  <emma:literal>키</emma:literal>
                </emma:interpretation>
              </emma:one-of>
            </emma:emma>
          </inkml:annotationXML>
          <inkml:trace contextRef="#ctx0" brushRef="#br0" timeOffset="1107.6018">1376 533 38,'1'5'64,"2"11"5,-3 1 2,0 8-35,0 4 0,0 10-1,0 1-5,0-1-7,-3-3-7,3-4-4,0-3-3,-1-7 0,1-3 3,0-10 1,0-9-1,0 0-1,0-4-2,0-12-3,0-2-6,0-5 0,-2-5 0,2-3 0,0-4 0,0-1 0,0-1-4,3 4-4,5-4 0,3 4 1,4 0-1,5 4 2,0 6 2,4 3 1,1 9 1,1 5 2,3 6 2,-4 12 2,-2 10 2,-4 11 3,-2 1 1,-5 13 1,-2 2-3,-2-1-8,-4-2 0,0-1 0,-4-8 0,0-7 0,2-4 0,-2-9 0,1-7 0,-1 0 0,0-10 0,0 0 0,0 0-29,0 0-53,-1-9-4,1-1-3,0 1-7,-3-4-2</inkml:trace>
        </inkml:traceGroup>
        <inkml:traceGroup>
          <inkml:annotationXML>
            <emma:emma xmlns:emma="http://www.w3.org/2003/04/emma" version="1.0">
              <emma:interpretation id="{510DBE41-8C2D-4AD3-BC87-6227454015DC}" emma:medium="tactile" emma:mode="ink">
                <msink:context xmlns:msink="http://schemas.microsoft.com/ink/2010/main" type="inkWord" rotatedBoundingBox="4145,2854 4233,2852 4245,3352 4157,3354"/>
              </emma:interpretation>
              <emma:one-of disjunction-type="recognition" id="oneOf3">
                <emma:interpretation id="interp15" emma:lang="ko-KR" emma:confidence="0">
                  <emma:literal>i</emma:literal>
                </emma:interpretation>
                <emma:interpretation id="interp16" emma:lang="ko-KR" emma:confidence="0">
                  <emma:literal>ⅰ</emma:literal>
                </emma:interpretation>
                <emma:interpretation id="interp17" emma:lang="ko-KR" emma:confidence="0">
                  <emma:literal>.</emma:literal>
                </emma:interpretation>
                <emma:interpretation id="interp18" emma:lang="ko-KR" emma:confidence="0">
                  <emma:literal>0</emma:literal>
                </emma:interpretation>
                <emma:interpretation id="interp19" emma:lang="ko-KR" emma:confidence="0">
                  <emma:literal>o</emma:literal>
                </emma:interpretation>
              </emma:one-of>
            </emma:emma>
          </inkml:annotationXML>
          <inkml:trace contextRef="#ctx0" brushRef="#br0" timeOffset="1794.0032">1891 594 19,'0'0'70,"-10"-4"5,8 11 2,2-7-2,-6 26 2,17-8-48,-7 9-12,2 5 0,1 6 1,-2 0-4,3-7-4,2 0-4,-3-5-1,0 0-3,-3-13-2,-4-13 0,0 0 0,8 0 0,-1-13-50,-1-9-28,-6-8-3,0-5-5,0-10-6,0-3-2</inkml:trace>
          <inkml:trace contextRef="#ctx0" brushRef="#br0" timeOffset="1950.0035">1898 409 77,'0'0'90,"-12"0"-4,12 0-7,0 0-3,0 0-6,39-6-72,-67 9-13,28-3-18,4 17-18,4-7-26,-3 3-4,6 2-3,-4-2 0</inkml:trace>
        </inkml:traceGroup>
        <inkml:traceGroup>
          <inkml:annotationXML>
            <emma:emma xmlns:emma="http://www.w3.org/2003/04/emma" version="1.0">
              <emma:interpretation id="{4D691316-6E96-4F54-9CFB-0C613CAD41E1}" emma:medium="tactile" emma:mode="ink">
                <msink:context xmlns:msink="http://schemas.microsoft.com/ink/2010/main" type="inkWord" rotatedBoundingBox="4457,2935 5142,2919 5152,3311 4466,3327"/>
              </emma:interpretation>
              <emma:one-of disjunction-type="recognition" id="oneOf4">
                <emma:interpretation id="interp20" emma:lang="ko-KR" emma:confidence="0">
                  <emma:literal>m</emma:literal>
                </emma:interpretation>
                <emma:interpretation id="interp21" emma:lang="ko-KR" emma:confidence="0">
                  <emma:literal>머</emma:literal>
                </emma:interpretation>
                <emma:interpretation id="interp22" emma:lang="ko-KR" emma:confidence="0">
                  <emma:literal>꺼</emma:literal>
                </emma:interpretation>
                <emma:interpretation id="interp23" emma:lang="ko-KR" emma:confidence="0">
                  <emma:literal>ⅲ</emma:literal>
                </emma:interpretation>
                <emma:interpretation id="interp24" emma:lang="ko-KR" emma:confidence="0">
                  <emma:literal>끼</emma:literal>
                </emma:interpretation>
              </emma:one-of>
            </emma:emma>
          </inkml:annotationXML>
          <inkml:trace contextRef="#ctx0" brushRef="#br0" timeOffset="2823.605">2182 600 42,'3'-8'56,"1"-2"2,0-4-4,3 4-2,-7 10-45,11-14 1,-11 14 1,16-2 6,-6 4 5,1 8 2,-1 5 1,1 9 3,-2 4-1,4 4-4,-2 5-4,0 0-5,-4-2-6,-2-9 2,1-2 1,-4-7 2,1-6-1,-3-11-10,0 0 0,0-12 0,-5-10 0,2-3 0,-1-4 0,2-8 0,1-4 0,1 1 0,0 1 0,7 6 0,1 6 0,5 6 0,-1 5 0,3 7 0,2 11 0,-2 7 0,1 13 0,1 7 0,-5 2 0,2 11 0,1 2 0,-4 2 0,0-5 0,-2-3 0,-4-11 0,-1-7 0,2-1 0,-6-19 0,0 0 0,0 0 0,2-18 0,-2-5 0,2-6 0,3-2 0,1-6 0,1-5 0,2 0 0,5 2 0,4 5 0,1 5 0,1 7 0,3 1 0,1 10 0,0 10 0,3 4 0,-4 12 0,-4 9 0,2 5 0,-3 7 0,-3 7 0,-1 1 0,-3 0 0,-3-1 0,-4-7 0,2-5 0,-4-6 0,0-5 0,-2-10 0,0-9 0,-43-2-58,67-8-26,-22-7-2,4 1-7,-3-7-3,6-1 2</inkml:trace>
        </inkml:traceGroup>
        <inkml:traceGroup>
          <inkml:annotationXML>
            <emma:emma xmlns:emma="http://www.w3.org/2003/04/emma" version="1.0">
              <emma:interpretation id="{34DC7DEC-06B9-48DA-92E1-B7F10882B95D}" emma:medium="tactile" emma:mode="ink">
                <msink:context xmlns:msink="http://schemas.microsoft.com/ink/2010/main" type="inkWord" rotatedBoundingBox="5261,2708 5436,2704 5449,3269 5274,3273"/>
              </emma:interpretation>
              <emma:one-of disjunction-type="recognition" id="oneOf5">
                <emma:interpretation id="interp25" emma:lang="ko-KR" emma:confidence="0">
                  <emma:literal>i</emma:literal>
                </emma:interpretation>
                <emma:interpretation id="interp26" emma:lang="ko-KR" emma:confidence="0">
                  <emma:literal>ⅰ</emma:literal>
                </emma:interpretation>
                <emma:interpretation id="interp27" emma:lang="ko-KR" emma:confidence="0">
                  <emma:literal>!</emma:literal>
                </emma:interpretation>
                <emma:interpretation id="interp28" emma:lang="ko-KR" emma:confidence="0">
                  <emma:literal>j</emma:literal>
                </emma:interpretation>
                <emma:interpretation id="interp2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3026.4053">2992 638 63,'18'0'84,"-18"0"-3,18 8-3,-11 4-3,4-1 2,11 3-63,-12 2-3,2 0 1,-2 3-3,-1 0-2,-2 0-7,-3-7 0,2 1 0,-6-13 0,7 17-4,24-11-75,-31-6-2,3-11 0,-3-11-7,3 0-7</inkml:trace>
          <inkml:trace contextRef="#ctx0" brushRef="#br0" timeOffset="3198.0056">3067 309 87,'0'0'87,"-13"-7"-5,13 7-11,-8-7-9,8 7-16,0 0-85,-8-38-19,9 48-21,-1-1-2,10 6-4,-6-4 5</inkml:trace>
        </inkml:traceGroup>
        <inkml:traceGroup>
          <inkml:annotationXML>
            <emma:emma xmlns:emma="http://www.w3.org/2003/04/emma" version="1.0">
              <emma:interpretation id="{74EA3A11-7FCA-41A2-8635-7A4BEF783B27}" emma:medium="tactile" emma:mode="ink">
                <msink:context xmlns:msink="http://schemas.microsoft.com/ink/2010/main" type="inkWord" rotatedBoundingBox="5569,2771 6068,2760 6079,3268 5581,3280"/>
              </emma:interpretation>
              <emma:one-of disjunction-type="recognition" id="oneOf6">
                <emma:interpretation id="interp30" emma:lang="ko-KR" emma:confidence="0">
                  <emma:literal>z</emma:literal>
                </emma:interpretation>
                <emma:interpretation id="interp31" emma:lang="ko-KR" emma:confidence="0">
                  <emma:literal>근</emma:literal>
                </emma:interpretation>
                <emma:interpretation id="interp32" emma:lang="ko-KR" emma:confidence="0">
                  <emma:literal>Z</emma:literal>
                </emma:interpretation>
                <emma:interpretation id="interp33" emma:lang="ko-KR" emma:confidence="0">
                  <emma:literal>긍</emma:literal>
                </emma:interpretation>
                <emma:interpretation id="interp34" emma:lang="ko-KR" emma:confidence="0">
                  <emma:literal>로</emma:literal>
                </emma:interpretation>
              </emma:one-of>
            </emma:emma>
          </inkml:annotationXML>
          <inkml:trace contextRef="#ctx0" brushRef="#br0" timeOffset="3728.4066">3304 403 58,'0'0'69,"-11"-14"-4,11 4-2,4 0-2,5-2-41,6 2-7,5-1-6,2 4-2,7 1 0,-2 2 1,6 4-1,-5 0-1,2 7 1,-4 3-1,-2 12 1,-9 1 0,-3 10-1,-9 1 3,-6 6 2,-6-4 3,-9 6 2,-4-6 1,-4-1-1,-1-4-1,4-3-1,2-7-3,5-3-7,3-1-2,5-6 0,8 2 0,2-4 0,13 2 0,4-7 0,6 1 0,8-1 0,3 1 0,5-1 0,0-2 0,-1-2 0,-1 0 0,-3 0 0,-9-1 0,-5 1 0,-9-9-4,-8 1-78,-5 8-3,3-18 0,-3 10-5,-11-10-5</inkml:trace>
          <inkml:trace contextRef="#ctx0" brushRef="#br0" timeOffset="3993.607">3452 597 63,'-20'0'85,"-1"-2"-5,9 2-6,2-1-3,10 1-1,-8-4-59,8 4-2,9-2-3,5 0-1,3-2 1,5 0 1,0-2 1,7 2-1,0-1-3,4 0-4,-2 3-6,0 2-13,-2 0-24,-7 0-34,4 0-1,-8 0-7,3 0-3,-8-5 0</inkml:trace>
        </inkml:traceGroup>
        <inkml:traceGroup>
          <inkml:annotationXML>
            <emma:emma xmlns:emma="http://www.w3.org/2003/04/emma" version="1.0">
              <emma:interpretation id="{F9401B30-CADF-42F3-9550-8D93CA915FA2}" emma:medium="tactile" emma:mode="ink">
                <msink:context xmlns:msink="http://schemas.microsoft.com/ink/2010/main" type="inkWord" rotatedBoundingBox="6168,2816 6758,2803 6767,3210 6178,3224"/>
              </emma:interpretation>
              <emma:one-of disjunction-type="recognition" id="oneOf7">
                <emma:interpretation id="interp35" emma:lang="ko-KR" emma:confidence="0">
                  <emma:literal>e</emma:literal>
                </emma:interpretation>
                <emma:interpretation id="interp36" emma:lang="ko-KR" emma:confidence="0">
                  <emma:literal>으</emma:literal>
                </emma:interpretation>
                <emma:interpretation id="interp37" emma:lang="ko-KR" emma:confidence="0">
                  <emma:literal>은</emma:literal>
                </emma:interpretation>
                <emma:interpretation id="interp38" emma:lang="ko-KR" emma:confidence="0">
                  <emma:literal>오</emma:literal>
                </emma:interpretation>
                <emma:interpretation id="interp3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4477.2076">3896 589 62,'7'10'80,"-7"-10"-3,8 4-4,-8-4-3,14 0 4,-4-6-62,8 1-2,2-1-1,8-1 2,2-4-1,5 2 1,-1-3-1,6 0-8,-4 0-2,0 1 0,-5-2 0,-4-1 0,-7 0 0,-5-3 0,-6 4 0,-9-3 0,-6-3 0,-8 3 0,-5 2 0,-6 4 0,-5 6 0,-3 2 0,-4 3 0,-3 14 0,4 4 0,-4 9 0,6 2 0,3 6 0,5 3 0,8 5 0,13-3 0,5-6 0,11 1 0,13-7 0,12-5 0,10-6 0,9-8 0,4-8 0,-1-2 0,0-1 0,-6-9 0,2 8 0,18 0-27,-45-9-59,-10 8-5,-17 3-3,0-11-8,-14 2-1</inkml:trace>
        </inkml:traceGroup>
        <inkml:traceGroup>
          <inkml:annotationXML>
            <emma:emma xmlns:emma="http://www.w3.org/2003/04/emma" version="1.0">
              <emma:interpretation id="{32B40529-AA48-4B4E-BB8F-1A8444FC6014}" emma:medium="tactile" emma:mode="ink">
                <msink:context xmlns:msink="http://schemas.microsoft.com/ink/2010/main" type="inkWord" rotatedBoundingBox="7736,2201 8035,2194 8061,3299 7762,3306"/>
              </emma:interpretation>
              <emma:one-of disjunction-type="recognition" id="oneOf8">
                <emma:interpretation id="interp40" emma:lang="ko-KR" emma:confidence="0">
                  <emma:literal>Ⅱ</emma:literal>
                </emma:interpretation>
                <emma:interpretation id="interp41" emma:lang="ko-KR" emma:confidence="0">
                  <emma:literal>“</emma:literal>
                </emma:interpretation>
                <emma:interpretation id="interp42" emma:lang="ko-KR" emma:confidence="0">
                  <emma:literal>피</emma:literal>
                </emma:interpretation>
                <emma:interpretation id="interp43" emma:lang="ko-KR" emma:confidence="0">
                  <emma:literal>리</emma:literal>
                </emma:interpretation>
                <emma:interpretation id="interp44" emma:lang="ko-KR" emma:confidence="0">
                  <emma:literal>ⅱ</emma:literal>
                </emma:interpretation>
              </emma:one-of>
            </emma:emma>
          </inkml:annotationXML>
          <inkml:trace contextRef="#ctx0" brushRef="#br0" timeOffset="23790.0418">5489-56 13,'0'-14'41,"0"1"2,43-8-22,-43 4 2,0 0 3,0-2 1,0 0 2,0 2 0,0 2-1,0 0-3,0 4-2,0 11-2,-1-16-4,1 16-3,0 0-4,0 0 0,0 0 0,-3 16 2,0 10 1,2 13 1,-2 10 0,2 15 2,-2 7 0,-1 8-2,1-3-12,2-2-2,-1-6 0,1-11 0,1-8 0,0-14 0,0-5 0,0-8 0,0-7 0,0-2 0,0-3 0,0 1 0,0-11 0,0 13 0,0-13 0,0 17 0,0-17 0,0 9 0,0-9 0,-3 9 0,3-9 0,0 0 0,0 0 0,0 0 0,0 0 0,-3 8 0,3-8 0,0 0 0,-1 11 0,1-11 0,-2 14 0,2-14 0,-1 16 0,0-8 0,-1 1 0,1 2 0,-2 4 0,2-2 0,1 1 0,-3 0 0,2-1 0,1-5 0,0-8 0,-2 11 0,2-11 0,0 0 0,0 0 0,0 0 0,0 0 0,0 0 0,0 0 0,0 0 0,0 0 0,0 0 0,0 0 0,0 0 0,0 0 0,0 0 0,0 0 0,0 0 0,0 0 0,3-10 0,-3 1 0,4-4 0,-2-9 0,2-5-85,4-4-6,-4-9 0,6-4-6,-5-7-2</inkml:trace>
          <inkml:trace contextRef="#ctx0" brushRef="#br0" timeOffset="24694.8434">5729-64 1,'0'0'41,"0"-11"1,0 1 5,0 1-27,0 9 1,0-16 2,0 16 1,0-13 1,0 13 1,-3-12-1,3 12-3,-7-13-1,7 13-4,0 0 0,-2-13-4,2 13-3,-3-9-1,3 9-1,0 0-3,0 0-2,0 0-1,0 0 3,0 15 0,0 9 3,0 1 1,0 13 2,0 4 2,0 9 1,0 6 1,1 4-6,1-1-9,-1 1 0,0-3 0,1-6 0,-1-3 0,-1-10 0,0-1 0,0-6 0,0 1 0,1-7 0,-1 0 0,0-2 0,0-3 0,2-2 0,-2 0 0,0-6 0,0-2 0,0-11 0,0 15 0,0-15 0,0 13 0,0-13 0,-3 10 0,3-10 0,0 11 0,0-3 0,0-8 0,-3 13 0,3-13 0,0 0 0,-1 8 0,1-8 0,0 0 0,0 0 0,0 0 0,0 0 0,0 0 0,0 0 0,0 0 0,0 0 0,0 0 0,0 0 0,0 0 0,0 0 0,0 0 0,0 0 0,0 0 0,-1 8 0,1-8 0,0 0 0,-2 13 0,2-13 0,0 0 0,-4 8 0,4-8 0,0 0 0,0 0 0,0 0 0,0 0 0,0 0 0,0 10 0,0-10 0,0 0 0,0 0 0,0 10 0,0-10 0,0 0 0,0 0 0,0 0 0,0 0 0,0 0-27,8-20-37,2 4-25,-4-12 22,31-1-30,-29-19-1</inkml:trace>
        </inkml:traceGroup>
        <inkml:traceGroup>
          <inkml:annotationXML>
            <emma:emma xmlns:emma="http://www.w3.org/2003/04/emma" version="1.0">
              <emma:interpretation id="{207E1942-1D9E-4CE1-9E8D-32B73D1EEFB4}" emma:medium="tactile" emma:mode="ink">
                <msink:context xmlns:msink="http://schemas.microsoft.com/ink/2010/main" type="inkWord" rotatedBoundingBox="8466,2132 9258,2114 9283,3184 8491,3203"/>
              </emma:interpretation>
              <emma:one-of disjunction-type="recognition" id="oneOf9">
                <emma:interpretation id="interp45" emma:lang="ko-KR" emma:confidence="0">
                  <emma:literal>A</emma:literal>
                </emma:interpretation>
                <emma:interpretation id="interp46" emma:lang="ko-KR" emma:confidence="0">
                  <emma:literal>^</emma:literal>
                </emma:interpretation>
                <emma:interpretation id="interp47" emma:lang="ko-KR" emma:confidence="0">
                  <emma:literal>ㅋ</emma:literal>
                </emma:interpretation>
                <emma:interpretation id="interp48" emma:lang="ko-KR" emma:confidence="0">
                  <emma:literal>』</emma:literal>
                </emma:interpretation>
                <emma:interpretation id="interp49" emma:lang="ko-KR" emma:confidence="0">
                  <emma:literal>.</emma:literal>
                </emma:interpretation>
              </emma:one-of>
            </emma:emma>
          </inkml:annotationXML>
          <inkml:trace contextRef="#ctx0" brushRef="#br0" timeOffset="7363.213">6225 728 56,'-5'15'62,"5"-15"5,0 0 3,0 0 4,0 0-38,-7 10-5,7-10 0,0 0 0,0 0-2,0 0-5,5-10-24,-2-6 0,4-8 0,3-11 0,5-8 0,3-10 0,2-10 0,4-9 0,2-6 0,1-2 0,4-1 0,-1 1 0,-2 3 0,-1 12 0,-2 1 0,0 11 0,-5 7 0,0 6 0,-4 8 0,-2 8 0,-2 6 0,-2 2 0,3 9 0,-2 3 0,5 6 0,3 10 0,2 12 0,7 7 0,-1 12 0,1 12 0,1 16 0,-3 8 0,0 9 0,-1 4 0,-6-4 0,-2-2 0,-2-4 0,-1-14 0,-2-11 0,-2-13 0,-3-12 0,-1-10 0,-1-6 0,-5-16 0,4 10 0,-4-10 0,0 0 0,0 0 0,0 0 0,0 0 0,0 0 0,0 0 0,0-5-4,0 5-83,0-13-2,-2 5-2,-7-7-6,3 1 0</inkml:trace>
          <inkml:trace contextRef="#ctx0" brushRef="#br0" timeOffset="7690.8135">6402 391 29,'-32'-2'84,"6"-1"-1,6-2-5,4 2-4,5-4 1,11 7-47,0 0-7,11-6-6,11 6-5,5 0 0,11 0-6,3-1-4,9 1 0,-2-3 0,1 3 0,-3 1 0,-5 4 0,-5-1 0,-10 2 0,-6-2 0,-5 3 0,-7 2-35,-8-9-47,3 10-4,-3-10-2,0 0-5,0 0-1</inkml:trace>
        </inkml:traceGroup>
        <inkml:traceGroup>
          <inkml:annotationXML>
            <emma:emma xmlns:emma="http://www.w3.org/2003/04/emma" version="1.0">
              <emma:interpretation id="{AD3578FA-F4D3-4A98-B19D-19C0C41215E1}" emma:medium="tactile" emma:mode="ink">
                <msink:context xmlns:msink="http://schemas.microsoft.com/ink/2010/main" type="inkWord" rotatedBoundingBox="9496,2665 10005,2653 10017,3169 9508,3181"/>
              </emma:interpretation>
              <emma:one-of disjunction-type="recognition" id="oneOf10">
                <emma:interpretation id="interp50" emma:lang="ko-KR" emma:confidence="0">
                  <emma:literal>×</emma:literal>
                </emma:interpretation>
                <emma:interpretation id="interp51" emma:lang="ko-KR" emma:confidence="0">
                  <emma:literal>x</emma:literal>
                </emma:interpretation>
                <emma:interpretation id="interp52" emma:lang="ko-KR" emma:confidence="0">
                  <emma:literal>ⅹ</emma:literal>
                </emma:interpretation>
                <emma:interpretation id="interp53" emma:lang="ko-KR" emma:confidence="0">
                  <emma:literal>Ⅹ</emma:literal>
                </emma:interpretation>
                <emma:interpretation id="interp54" emma:lang="ko-KR" emma:confidence="0">
                  <emma:literal>X</emma:literal>
                </emma:interpretation>
              </emma:one-of>
            </emma:emma>
          </inkml:annotationXML>
          <inkml:trace contextRef="#ctx0" brushRef="#br0" timeOffset="8236.8145">7682 205 62,'0'0'66,"0"0"2,-4 0 5,-13 13 2,-9 7-40,-4 12-5,-8 9-4,-3 12 1,-3 1 0,-3-1-5,7 2-22,0-4 0,6-7 0,6-6 0,7-10 0,6-6 0,6-10 0,2-2 0,7-10 0,0 0 0,0 0 0,0 0 0,0-18-73,8 1-14,-2-9-1,7-3-6,-4-9-5</inkml:trace>
          <inkml:trace contextRef="#ctx0" brushRef="#br0" timeOffset="8533.215">7250 308 74,'-13'-3'80,"13"3"-6,-16-3-2,16 3 0,0 20-26,6-10-24,12 3-4,3 8-5,7 4 3,4 4 0,10-3-8,-1 6-8,6-1 0,2-3 0,-3 0 0,-3-5 0,-3-5 0,-6 0 0,-5-8 0,-8-5 0,-9-2 0,-4 1 0,-8-4 0,0 0 0,0 0-42,0 0-42,0 0-5,-5-11-5,3 1-7,-3-12 3</inkml:trace>
        </inkml:traceGroup>
        <inkml:traceGroup>
          <inkml:annotationXML>
            <emma:emma xmlns:emma="http://www.w3.org/2003/04/emma" version="1.0">
              <emma:interpretation id="{0D842679-D89E-4952-B1A9-EC5A27541D77}" emma:medium="tactile" emma:mode="ink">
                <msink:context xmlns:msink="http://schemas.microsoft.com/ink/2010/main" type="inkWord" rotatedBoundingBox="10273,2857 10830,2844 10831,2867 10274,2879"/>
              </emma:interpretation>
              <emma:one-of disjunction-type="recognition" id="oneOf11">
                <emma:interpretation id="interp55" emma:lang="ko-KR" emma:confidence="0">
                  <emma:literal>-</emma:literal>
                </emma:interpretation>
                <emma:interpretation id="interp56" emma:lang="ko-KR" emma:confidence="0">
                  <emma:literal>_</emma:literal>
                </emma:interpretation>
                <emma:interpretation id="interp57" emma:lang="ko-KR" emma:confidence="0">
                  <emma:literal>ㅡ</emma:literal>
                </emma:interpretation>
                <emma:interpretation id="interp58" emma:lang="ko-KR" emma:confidence="0">
                  <emma:literal>一</emma:literal>
                </emma:interpretation>
                <emma:interpretation id="interp5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0171.2179">8021 418 55,'-10'1'78,"10"-1"0,-15 0-2,15 0-3,12-3-30,-12 3-14,0 0-7,0 0-8,0 0 0,18-3-3,0 2 0,11-2-4,6 1-7,9 1 0,3-2 0,6 2 0,-2 1 0,0-1 0,-3 1 0,-9 4 0,-9-4 0,-6 3 0,-6-2 0,-6 3 0,-12-4 0,10 3 0,-10-3 0,0 0 0,0 0 0,0 0 0,0 0-43,0 0-39,0 0-3,8 0-2,2 1-4,-10-1 1</inkml:trace>
        </inkml:traceGroup>
        <inkml:traceGroup>
          <inkml:annotationXML>
            <emma:emma xmlns:emma="http://www.w3.org/2003/04/emma" version="1.0">
              <emma:interpretation id="{70EE613A-ADAE-4DD2-84BC-F6A0247837B6}" emma:medium="tactile" emma:mode="ink">
                <msink:context xmlns:msink="http://schemas.microsoft.com/ink/2010/main" type="inkWord" rotatedBoundingBox="11092,2339 11592,2327 11610,3075 11109,3086"/>
              </emma:interpretation>
              <emma:one-of disjunction-type="recognition" id="oneOf12">
                <emma:interpretation id="interp60" emma:lang="ko-KR" emma:confidence="0">
                  <emma:literal>b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능</emma:literal>
                </emma:interpretation>
                <emma:interpretation id="interp63" emma:lang="ko-KR" emma:confidence="0">
                  <emma:literal>3</emma:literal>
                </emma:interpretation>
                <emma:interpretation id="interp6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0748.4188">8835-100 54,'4'-11'66,"-4"11"-1,0 0 1,0 0 1,0 16-29,0 7-8,0 13-6,0 11-5,-2 8 4,2 4 0,-5 8-3,4-4-4,-2 1-16,3-5 0,0-7 0,0-12 0,2-8 0,0-8 0,1-9 0,-1-3 0,-2-12 0,0 0 0,8 0 0,-3-8 0,2-9 0,2-2 0,2-9 0,5-6 0,5 3 0,4-7 0,5 6 0,3-2 0,6 6 0,2 3 0,2 15 0,-2 7 0,-2 3 0,-4 15 0,-3 9 0,-6 8 0,-6 7 0,-11 2 0,-9 0 0,-1-1 0,-14-5 0,-9 0 0,-7-6 0,-8-7 0,-4-4 0,-1-11 0,-1-1 0,-1-4 0,5-2 0,2-8 0,5-3 0,2-5 0,11 5 0,1-3 0,6 0-57,13 0-32,1-2-1,8 3-3,6-2-5</inkml:trace>
        </inkml:traceGroup>
        <inkml:traceGroup>
          <inkml:annotationXML>
            <emma:emma xmlns:emma="http://www.w3.org/2003/04/emma" version="1.0">
              <emma:interpretation id="{A7D78D4D-4449-4019-9D4A-79A50193D9B1}" emma:medium="tactile" emma:mode="ink">
                <msink:context xmlns:msink="http://schemas.microsoft.com/ink/2010/main" type="inkWord" rotatedBoundingBox="11904,2316 11964,2314 11982,3077 11922,3079"/>
              </emma:interpretation>
              <emma:one-of disjunction-type="recognition" id="oneOf13">
                <emma:interpretation id="interp65" emma:lang="ko-KR" emma:confidence="0">
                  <emma:literal>l</emma:literal>
                </emma:interpretation>
                <emma:interpretation id="interp66" emma:lang="ko-KR" emma:confidence="0">
                  <emma:literal>1</emma:literal>
                </emma:interpretation>
                <emma:interpretation id="interp67" emma:lang="ko-KR" emma:confidence="0">
                  <emma:literal>I</emma:literal>
                </emma:interpretation>
                <emma:interpretation id="interp68" emma:lang="ko-KR" emma:confidence="0">
                  <emma:literal>ㅣ</emma:literal>
                </emma:interpretation>
                <emma:interpretation id="interp69" emma:lang="ko-KR" emma:confidence="0">
                  <emma:literal>i</emma:literal>
                </emma:interpretation>
              </emma:one-of>
            </emma:emma>
          </inkml:annotationXML>
          <inkml:trace contextRef="#ctx0" brushRef="#br1" timeOffset="49389.6868">9685-11 51,'-1'-15'62,"-9"0"-2,8 2 1,-5 0-26,7-2-9,0 2-2,0 0-3,3 3-4,-1 3 0,-2 7-4,7-10-3,-7 10-1,6 6 0,-4 6 1,-2 13 1,3 7 0,-6 13 2,2 9 1,-6 6 2,4 6-1,-5 2-9,4-2-6,-4-1 0,2-9 0,5-13 0,0-6 0,-1-5 0,2-6 0,0-9 0,0-3 0,0-14 0,0 17 0,0-17 0,0 13 0,0-13 0,0 0 0,0 0 0,0 10 0,0-10 0,0 0 0,0 0 0,0 0 0,0 0 0,0 0 0,2-10 0,-2-1 0,1 0 0,-1 2 0,0-3 0,0-2 0,0-6-50,8 4-36,-4-4-1,9-1-3,-5-7-2,8 3 0</inkml:trace>
        </inkml:traceGroup>
        <inkml:traceGroup>
          <inkml:annotationXML>
            <emma:emma xmlns:emma="http://www.w3.org/2003/04/emma" version="1.0">
              <emma:interpretation id="{A94E6707-B139-4AE1-986E-BCE136C01224}" emma:medium="tactile" emma:mode="ink">
                <msink:context xmlns:msink="http://schemas.microsoft.com/ink/2010/main" type="inkWord" rotatedBoundingBox="12192,2328 12234,2327 12253,3135 12210,3136"/>
              </emma:interpretation>
              <emma:one-of disjunction-type="recognition" id="oneOf14">
                <emma:interpretation id="interp70" emma:lang="ko-KR" emma:confidence="0">
                  <emma:literal>l</emma:literal>
                </emma:interpretation>
                <emma:interpretation id="interp71" emma:lang="ko-KR" emma:confidence="0">
                  <emma:literal>1</emma:literal>
                </emma:interpretation>
                <emma:interpretation id="interp72" emma:lang="ko-KR" emma:confidence="0">
                  <emma:literal>I</emma:literal>
                </emma:interpretation>
                <emma:interpretation id="interp73" emma:lang="ko-KR" emma:confidence="0">
                  <emma:literal>Ⅰ</emma:literal>
                </emma:interpretation>
                <emma:interpretation id="interp74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49748.4874">9918-64 26,'7'-19'47,"3"3"2,-5 2 0,-5 14-30,5-9 5,-5 9 6,8 13 3,-4 10 1,-3 12 2,-1 10 1,0 9-1,0 10 1,-4 6-8,1 2-7,-3-3-19,1-5-3,0-5 0,5-9 0,-1-9 0,1-6 0,-2-8 0,2-6 0,0-3 0,0-6 0,0-12 0,2 12 0,-2-12 0,0 0 0,4 24-21,-4-34-64,2-4-2,-2-6-4,7-1-7,-7-12-2</inkml:trace>
        </inkml:traceGroup>
        <inkml:traceGroup>
          <inkml:annotationXML>
            <emma:emma xmlns:emma="http://www.w3.org/2003/04/emma" version="1.0">
              <emma:interpretation id="{9F1DB268-6183-4829-97A2-33D6C3AFB4CF}" emma:medium="tactile" emma:mode="ink">
                <msink:context xmlns:msink="http://schemas.microsoft.com/ink/2010/main" type="inkWord" rotatedBoundingBox="12956,2653 13535,2640 13543,2963 12964,2977"/>
              </emma:interpretation>
              <emma:one-of disjunction-type="recognition" id="oneOf15">
                <emma:interpretation id="interp75" emma:lang="ko-KR" emma:confidence="0">
                  <emma:literal>=</emma:literal>
                </emma:interpretation>
                <emma:interpretation id="interp76" emma:lang="ko-KR" emma:confidence="0">
                  <emma:literal>二</emma:literal>
                </emma:interpretation>
                <emma:interpretation id="interp77" emma:lang="ko-KR" emma:confidence="0">
                  <emma:literal>z</emma:literal>
                </emma:interpretation>
                <emma:interpretation id="interp78" emma:lang="ko-KR" emma:confidence="0">
                  <emma:literal>느</emma:literal>
                </emma:interpretation>
                <emma:interpretation id="interp7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51121.2898">10727 440 32,'-15'13'56,"0"-1"7,7-2 6,5 20-20,3-30-13,11 8 2,7-4-3,7-1-1,6 0-4,9-3-4,6 0-5,2-1-5,4-4-10,1 2-6,-1-1 0,-5 0 0,-6 4 0,-6-4 0,-5 4 0,-6-2 0,-8 2 0,-6 2-29,-10-2-51,0 0-4,0 0-3,-7-2-6,-4-9-2</inkml:trace>
          <inkml:trace contextRef="#ctx0" brushRef="#br1" timeOffset="50840.4893">10751 215 32,'-10'0'75,"10"0"-1,0 0 0,-10-3-3,10 3-35,0 0-4,0 0-9,0 0-7,10-9-3,0 8-1,2 1-1,2 3-1,9-2 2,2-1-2,4 2-3,3-2-4,-1 1-3,5-1 0,-5 0 0,2-1 0,-3-1 0,-4-1 0,-2 1 0,-5 0 0,-1-1 0,-3 2 0,-1 1 0,-5 0 0,0 0 0,-9 0 0,15 0 0,-15 0 0,0 0 0,8 4-21,-8-4-28,3 9-34,-10-5 0,-3 1-4,-9 0-4,1 5 4</inkml:trace>
        </inkml:traceGroup>
        <inkml:traceGroup>
          <inkml:annotationXML>
            <emma:emma xmlns:emma="http://www.w3.org/2003/04/emma" version="1.0">
              <emma:interpretation id="{3ABFA43C-1461-4555-904A-049C34602B4E}" emma:medium="tactile" emma:mode="ink">
                <msink:context xmlns:msink="http://schemas.microsoft.com/ink/2010/main" type="inkWord" rotatedBoundingBox="14224,2391 14335,2389 14351,3093 14240,3096"/>
              </emma:interpretation>
              <emma:one-of disjunction-type="recognition" id="oneOf16">
                <emma:interpretation id="interp80" emma:lang="ko-KR" emma:confidence="0">
                  <emma:literal>1</emma:literal>
                </emma:interpretation>
                <emma:interpretation id="interp81" emma:lang="ko-KR" emma:confidence="0">
                  <emma:literal>I</emma:literal>
                </emma:interpretation>
                <emma:interpretation id="interp82" emma:lang="ko-KR" emma:confidence="0">
                  <emma:literal>L</emma:literal>
                </emma:interpretation>
                <emma:interpretation id="interp83" emma:lang="ko-KR" emma:confidence="0">
                  <emma:literal>‘</emma:literal>
                </emma:interpretation>
                <emma:interpretation id="interp8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51776.4909">11981-32 0,'0'-14'63,"-1"1"-2,1 13-1,0 0 2,0 0-18,-3 13-6,3 17-3,0 4-5,-3 15-3,2 6 3,-3 10-1,3 3-3,-2-1-20,0-2-6,2-8 0,1-3 0,0-10 0,0-5 0,4-14 0,-1-7 0,-1-5 0,-2-13 0,7 9 0,-7-9 0,0 0 0,8-11 0,-2-1 0,-2-9 0,4-3-15,2-6-69,-2-9-3,9-7-4,-6-4-2,7-5-3</inkml:trace>
        </inkml:traceGroup>
        <inkml:traceGroup>
          <inkml:annotationXML>
            <emma:emma xmlns:emma="http://www.w3.org/2003/04/emma" version="1.0">
              <emma:interpretation id="{7A7468A1-BFE8-4CBF-BA53-D18B56D10417}" emma:medium="tactile" emma:mode="ink">
                <msink:context xmlns:msink="http://schemas.microsoft.com/ink/2010/main" type="inkWord" rotatedBoundingBox="14463,2152 14481,2151 14503,3078 14485,3079"/>
              </emma:interpretation>
              <emma:one-of disjunction-type="recognition" id="oneOf17">
                <emma:interpretation id="interp85" emma:lang="ko-KR" emma:confidence="0">
                  <emma:literal>1</emma:literal>
                </emma:interpretation>
                <emma:interpretation id="interp86" emma:lang="ko-KR" emma:confidence="0">
                  <emma:literal>l</emma:literal>
                </emma:interpretation>
                <emma:interpretation id="interp87" emma:lang="ko-KR" emma:confidence="0">
                  <emma:literal>I</emma:literal>
                </emma:interpretation>
                <emma:interpretation id="interp88" emma:lang="ko-KR" emma:confidence="0">
                  <emma:literal>|</emma:literal>
                </emma:interpretation>
                <emma:interpretation id="interp89" emma:lang="ko-KR" emma:confidence="0">
                  <emma:literal>Ⅰ</emma:literal>
                </emma:interpretation>
              </emma:one-of>
            </emma:emma>
          </inkml:annotationXML>
          <inkml:trace contextRef="#ctx0" brushRef="#br1" timeOffset="52088.4911">12191-298 32,'1'28'78,"2"10"5,2 9 1,-2 13-28,1 10-1,-1 4-5,0 8-8,-3 1-11,3 0-31,-3-10 0,0-5 0,0-11 0,0-9 0,0-8 0,-2-12 0,1-7 0,1-6 0,0-15 0,0 12 0,0-12 0,-6-5-46,6-2-40,0-13-3,2 2-5,-1-8-6,9 2 4</inkml:trace>
        </inkml:traceGroup>
        <inkml:traceGroup>
          <inkml:annotationXML>
            <emma:emma xmlns:emma="http://www.w3.org/2003/04/emma" version="1.0">
              <emma:interpretation id="{5907C7AE-4CE0-49BB-95F5-A9B2578F0F7E}" emma:medium="tactile" emma:mode="ink">
                <msink:context xmlns:msink="http://schemas.microsoft.com/ink/2010/main" type="inkWord" rotatedBoundingBox="14804,2278 15950,2252 15969,3068 14823,3095"/>
              </emma:interpretation>
              <emma:one-of disjunction-type="recognition" id="oneOf18">
                <emma:interpretation id="interp90" emma:lang="ko-KR" emma:confidence="0">
                  <emma:literal>왜</emma:literal>
                </emma:interpretation>
                <emma:interpretation id="interp91" emma:lang="ko-KR" emma:confidence="0">
                  <emma:literal>에</emma:literal>
                </emma:interpretation>
                <emma:interpretation id="interp92" emma:lang="ko-KR" emma:confidence="0">
                  <emma:literal>대</emma:literal>
                </emma:interpretation>
                <emma:interpretation id="interp93" emma:lang="ko-KR" emma:confidence="0">
                  <emma:literal>애</emma:literal>
                </emma:interpretation>
                <emma:interpretation id="interp94" emma:lang="ko-KR" emma:confidence="0">
                  <emma:literal>얘</emma:literal>
                </emma:interpretation>
              </emma:one-of>
            </emma:emma>
          </inkml:annotationXML>
          <inkml:trace contextRef="#ctx0" brushRef="#br1" timeOffset="52728.0925">12654 243 3,'-15'-7'79,"2"6"6,-3-3-2,3 4-5,-2 0 0,6 0-42,9 0-14,-14 7-5,14-7-7,-7 16-2,7-7-1,8 1-2,5-4-5,4 3 0,8-6 0,6-1 0,4-2 0,3-2 0,-1-8 0,1-4 0,-3 0 0,-5-4 0,-4-2 0,-8-3 0,-5 0 0,-8 1 0,-5 4 0,-9 5 0,-8 2 0,-6 2 0,-10 7 0,-6 7 0,-1 15 0,-1 6 0,-1 11 0,1 7 0,8 3 0,4 8 0,10 3 0,8-5 0,9-7 0,4-2 0,17-6 0,4-8 0,10-7 0,7-9 0,3-7 0,1-7 0,0-6 0,7-3 0,-5-11-28,-5-1-60,-2-2-4,-8-10-4,1 3-4,-9-7-2</inkml:trace>
          <inkml:trace contextRef="#ctx0" brushRef="#br1" timeOffset="53149.293">13393-122 11,'0'0'73,"0"-9"-1,0 9-1,0 0 1,-5 6 4,4 9-39,-3 13-11,0 13-3,-3 11 0,1 9 2,-2 2-23,4 8-2,0-2 0,-3-8 0,4-2 0,0-8 0,3-12 0,0-12 0,0-4 0,0-8 0,0-15 0,3 14 0,-3-14 0,0 0 0,2-6 0,-2 6 0,2-12 0,5-2-26,-3-4-61,-1-4-4,5-2-1,-4-4-3,9-3 0</inkml:trace>
          <inkml:trace contextRef="#ctx0" brushRef="#br1" timeOffset="53414.4934">13636-197 22,'16'0'79,"-5"6"9,-5 20 1,-1 16-2,-5 5-1,-2 14-55,-5 8-2,2 7-29,-8-4 0,7 4 0,-4-9 0,4-11 0,4-7 0,0-8 0,2-14 0,0-8 0,0-19 0,0 0-36,0 0-51,0-10-3,0-12-6,-9-20-8,6 4 6</inkml:trace>
        </inkml:traceGroup>
        <inkml:traceGroup>
          <inkml:annotationXML>
            <emma:emma xmlns:emma="http://www.w3.org/2003/04/emma" version="1.0">
              <emma:interpretation id="{FAF91651-3511-4564-9197-F05F0CD4CBA0}" emma:medium="tactile" emma:mode="ink">
                <msink:context xmlns:msink="http://schemas.microsoft.com/ink/2010/main" type="inkWord" rotatedBoundingBox="16662,2421 17730,2396 17749,3191 16680,3216"/>
              </emma:interpretation>
              <emma:one-of disjunction-type="recognition" id="oneOf19">
                <emma:interpretation id="interp95" emma:lang="ko-KR" emma:confidence="0">
                  <emma:literal>려</emma:literal>
                </emma:interpretation>
                <emma:interpretation id="interp96" emma:lang="ko-KR" emma:confidence="0">
                  <emma:literal>개</emma:literal>
                </emma:interpretation>
                <emma:interpretation id="interp97" emma:lang="ko-KR" emma:confidence="0">
                  <emma:literal>≠</emma:literal>
                </emma:interpretation>
                <emma:interpretation id="interp98" emma:lang="ko-KR" emma:confidence="0">
                  <emma:literal>ㅕ</emma:literal>
                </emma:interpretation>
                <emma:interpretation id="interp99" emma:lang="ko-KR" emma:confidence="0">
                  <emma:literal>악</emma:literal>
                </emma:interpretation>
              </emma:one-of>
            </emma:emma>
          </inkml:annotationXML>
          <inkml:trace contextRef="#ctx0" brushRef="#br2" timeOffset="62041.309">14513 506 56,'-39'7'74,"13"-3"-2,1-1-3,12-1-1,0 3-27,13-5-22,0 0 1,14 2-3,8-2 0,7 0 0,11 0-1,7 0-1,9-1-5,10 1-10,6-4 0,2 0 0,-1 4 0,-2-6 0,-2 3 0,-10-4 0,-5 0 0,-12 4 0,-7 2 0,-9-1 0,-8-1 0,-6 3 0,-12 0 0,0 0 0,0 0-13,-8 0-25,-2 0-42,-6 0-2,3-5-5,-6-4-3,4-2 1</inkml:trace>
          <inkml:trace contextRef="#ctx0" brushRef="#br2" timeOffset="61698.1084">14557 312 38,'-11'-6'85,"-4"0"-2,4 0-2,-2 0-3,13 6-1,-5-14-59,5 14-3,0 0-4,0 0-4,0 0-1,14-5-2,4 5 0,5 0 0,9-2-4,8-3 0,6 2 0,12-2 0,3-1 0,0 0 0,-2-3 0,2-1 0,2 2 0,-9 2 0,-9-1 0,-8 2 0,-5 2 0,-7 1 0,-4 2 0,-8 0 0,-13 0 0,10 0 0,-10 0 0,0 0 0,0 0 0,0 0 0,0 0-21,0 0-28,-6 7-33,-6-1-2,-2 6-3,-8-2-4,2 3 4</inkml:trace>
          <inkml:trace contextRef="#ctx0" brushRef="#br2" timeOffset="62509.3098">14906 46 0,'-18'-17'73,"0"3"5,0 4 2,3-1-1,0-3 0,4 5-44,0 4-4,11 5-8,-14-4-7,14 4-5,0 0-5,0 0-6,16 0 0,5 8 0,4-2 0,8 2 0,4 2 0,7 1 0,7-1 0,3-2 0,0 4 0,-1-1 0,0-2 0,-2 1 0,-4-2 0,-6 3 0,-8-1 0,-7 4 0,-5 1 0,-10 1 0,-11 9 0,-11 6 0,-15 5 0,-9 6 0,-12 11 0,-6 2 0,-7 1 0,2 3 0,2-4 0,6-7 0,12-1 0,1-7 0,16-13 0,6-2 0,6-9-66,9-16-18,0 0 0,0-9-8,3-13-6</inkml:trace>
        </inkml:traceGroup>
        <inkml:traceGroup>
          <inkml:annotationXML>
            <emma:emma xmlns:emma="http://www.w3.org/2003/04/emma" version="1.0">
              <emma:interpretation id="{F25F809F-4C03-4651-B828-1B5F3D94DDC4}" emma:medium="tactile" emma:mode="ink">
                <msink:context xmlns:msink="http://schemas.microsoft.com/ink/2010/main" type="inkWord" rotatedBoundingBox="18451,2199 18556,2196 18579,3192 18474,3195"/>
              </emma:interpretation>
              <emma:one-of disjunction-type="recognition" id="oneOf20">
                <emma:interpretation id="interp100" emma:lang="ko-KR" emma:confidence="0">
                  <emma:literal>1</emma:literal>
                </emma:interpretation>
                <emma:interpretation id="interp101" emma:lang="ko-KR" emma:confidence="0">
                  <emma:literal>I</emma:literal>
                </emma:interpretation>
                <emma:interpretation id="interp102" emma:lang="ko-KR" emma:confidence="0">
                  <emma:literal>ㅣ</emma:literal>
                </emma:interpretation>
                <emma:interpretation id="interp103" emma:lang="ko-KR" emma:confidence="0">
                  <emma:literal>!</emma:literal>
                </emma:interpretation>
                <emma:interpretation id="interp104" emma:lang="ko-KR" emma:confidence="0">
                  <emma:literal>|</emma:literal>
                </emma:interpretation>
              </emma:one-of>
            </emma:emma>
          </inkml:annotationXML>
          <inkml:trace contextRef="#ctx0" brushRef="#br1" timeOffset="65785.3156">16231-82 51,'0'-21'63,"-4"6"2,3 4 0,-2-5-25,2-3-9,1 5 1,0 1-2,2 0-2,-2 2-5,2-6-2,-1 7-1,-1 0-7,0 10-6,0 0-4,0 0-1,0 0 2,0 28 0,-1 5 0,-2 11 1,0 15-5,1 9 0,2 11 0,-3 10 0,0 3 0,-1-3 0,3-5 0,-2-8 0,3-11 0,-4-6 0,2-12 0,1-13 0,1-8 0,0-11 0,0-5 0,0-10 0,0 0 0,0 0 0,0 0 0,5-14 0,-2-7 0,3 0 0,-2-8 0,5-4 0,-2-6-47,3-6-40,7 2-1,-6-6-3,5 6-3,-8-6 4</inkml:trace>
        </inkml:traceGroup>
        <inkml:traceGroup>
          <inkml:annotationXML>
            <emma:emma xmlns:emma="http://www.w3.org/2003/04/emma" version="1.0">
              <emma:interpretation id="{793BB758-F446-4625-918C-E452025FB2E3}" emma:medium="tactile" emma:mode="ink">
                <msink:context xmlns:msink="http://schemas.microsoft.com/ink/2010/main" type="inkWord" rotatedBoundingBox="18712,2091 18752,2090 18777,3149 18737,3150"/>
              </emma:interpretation>
              <emma:one-of disjunction-type="recognition" id="oneOf21">
                <emma:interpretation id="interp105" emma:lang="ko-KR" emma:confidence="0">
                  <emma:literal>1</emma:literal>
                </emma:interpretation>
                <emma:interpretation id="interp106" emma:lang="ko-KR" emma:confidence="0">
                  <emma:literal>l</emma:literal>
                </emma:interpretation>
                <emma:interpretation id="interp107" emma:lang="ko-KR" emma:confidence="0">
                  <emma:literal>I</emma:literal>
                </emma:interpretation>
                <emma:interpretation id="interp108" emma:lang="ko-KR" emma:confidence="0">
                  <emma:literal>Ⅰ</emma:literal>
                </emma:interpretation>
                <emma:interpretation id="interp109" emma:lang="ko-KR" emma:confidence="0">
                  <emma:literal>ㅣ</emma:literal>
                </emma:interpretation>
              </emma:one-of>
            </emma:emma>
          </inkml:annotationXML>
          <inkml:trace contextRef="#ctx0" brushRef="#br1" timeOffset="66097.3161">16471-326 12,'4'-15'0,"-4"-3"62,0 18-62,0 0 76,-4 7 6,0 17-2,1 12-30,-1 15-8,1 13-2,3 18-8,0 1 0,-2 9-29,2 1-3,0-2 0,0-5 0,0-6 0,1-14 0,0-8 0,-1-12 0,2-7 0,-1-9 0,2-11 0,-3-7 0,0-12 0,0 0-5,0 0-80,4-16-2,-3-3-4,-1-12-5,0 0-6</inkml:trace>
        </inkml:traceGroup>
        <inkml:traceGroup>
          <inkml:annotationXML>
            <emma:emma xmlns:emma="http://www.w3.org/2003/04/emma" version="1.0">
              <emma:interpretation id="{CF6DBB6C-C377-4481-A96C-CE3BB03A1CD9}" emma:medium="tactile" emma:mode="ink">
                <msink:context xmlns:msink="http://schemas.microsoft.com/ink/2010/main" type="inkWord" rotatedBoundingBox="19103,2245 19611,2233 19631,3095 19124,3107"/>
              </emma:interpretation>
              <emma:one-of disjunction-type="recognition" id="oneOf22">
                <emma:interpretation id="interp110" emma:lang="ko-KR" emma:confidence="0">
                  <emma:literal>A</emma:literal>
                </emma:interpretation>
                <emma:interpretation id="interp111" emma:lang="ko-KR" emma:confidence="0">
                  <emma:literal>아</emma:literal>
                </emma:interpretation>
                <emma:interpretation id="interp112" emma:lang="ko-KR" emma:confidence="0">
                  <emma:literal>凡</emma:literal>
                </emma:interpretation>
                <emma:interpretation id="interp113" emma:lang="ko-KR" emma:confidence="0">
                  <emma:literal>几</emma:literal>
                </emma:interpretation>
                <emma:interpretation id="interp114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67906.9193">16995 4 0,'1'-9'55,"-1"-3"5,0 12 2,0-15 4,0 15-34,0-8-3,0 8-8,0 0 1,-1 11 5,-5 12-1,-1 10-3,-2 13-2,-1 10-2,-5 13 2,0-3 0,-3 8-15,1-3-6,4-9 0,2-9 0,1-10 0,2-15 0,2-5 0,3-5 0,2-9 0,1-9 0,0 12 0,0-12 0,0 0 0,0 0 0,0-7 0,1-5 0,1-6 0,5-7 0,-3-6 0,4-12 0,2-4 0,-1-8 0,1-3 0,2-6 0,1-5 0,2-6 0,1 6 0,2 2 0,-2 9 0,4 2 0,-2 11 0,3 11 0,-2 12 0,-1 11 0,-1 9 0,-1 10 0,-1 15 0,3 17 0,-4 5 0,0 14 0,-1 3 0,-3 12 0,-2-3 0,2 3 0,-2-10 0,-1-3 0,0-11 0,-1-14 0,-2-1 0,1-14 0,-1-8 0,-4-13 0,5 9 0,-5-9 0,0 0 0,4-9 0,-2-4 0,0 0-3,36 1-83,-38-8-2,39 3-1,-40-4-5,-1 3-2</inkml:trace>
          <inkml:trace contextRef="#ctx0" brushRef="#br1" timeOffset="68125.3197">17050 307 71,'-21'14'92,"-4"-7"-4,10 5-7,2-4-1,13-8-2,-10 5-63,15-4-9,9-1-6,12-6 0,3 1 0,4-3 0,5 2 0,-1 3 0,-1-2 0,-1 5-13,-4 0-68,-13-2-2,-3 2-4,-15 0-5,11-7-6</inkml:trace>
        </inkml:traceGroup>
        <inkml:traceGroup>
          <inkml:annotationXML>
            <emma:emma xmlns:emma="http://www.w3.org/2003/04/emma" version="1.0">
              <emma:interpretation id="{D487249D-647D-4058-B196-6B511A6559EC}" emma:medium="tactile" emma:mode="ink">
                <msink:context xmlns:msink="http://schemas.microsoft.com/ink/2010/main" type="inkWord" rotatedBoundingBox="19798,2446 20120,2438 20134,3041 19812,3049"/>
              </emma:interpretation>
              <emma:one-of disjunction-type="recognition" id="oneOf23">
                <emma:interpretation id="interp115" emma:lang="ko-KR" emma:confidence="0">
                  <emma:literal>a</emma:literal>
                </emma:interpretation>
                <emma:interpretation id="interp116" emma:lang="ko-KR" emma:confidence="0">
                  <emma:literal>×</emma:literal>
                </emma:interpretation>
                <emma:interpretation id="interp117" emma:lang="ko-KR" emma:confidence="0">
                  <emma:literal>x</emma:literal>
                </emma:interpretation>
                <emma:interpretation id="interp118" emma:lang="ko-KR" emma:confidence="0">
                  <emma:literal>X</emma:literal>
                </emma:interpretation>
                <emma:interpretation id="interp119" emma:lang="ko-KR" emma:confidence="0">
                  <emma:literal>ⅹ</emma:literal>
                </emma:interpretation>
              </emma:one-of>
            </emma:emma>
          </inkml:annotationXML>
          <inkml:trace contextRef="#ctx0" brushRef="#br1" timeOffset="69076.9214">17795 71 32,'13'-21'65,"-2"0"5,-3 3 4,-1 4-1,-1 6-39,-6 8-2,0 0-5,0 0-2,-16 27-2,-2 4-4,-5 14-4,-7 9-5,-3 2 2,0 6-12,0-1 0,2-4 0,5-6 0,5-9 0,5-10 0,5-10 0,5-1 0,1-7 0,2 0 0,3-14 0,-1 10 0,1-10-3,0-7-46,7-3-35,-3-10-1,4-2-3,-5-12-4,5-1 2</inkml:trace>
          <inkml:trace contextRef="#ctx0" brushRef="#br1" timeOffset="69310.9218">17563 121 17,'-9'-20'79,"9"20"-2,-11-13-1,11 13 0,-12 10 0,12 6-36,0 11-20,10 6-2,2 8-3,3 2 2,7 6-17,2-2 0,5-3 0,2-2 0,1-5 0,-3-6 0,1-3 0,-6-8 0,-4-4 0,-3-3 0,-5-8 0,1-3-11,-13-2-72,0 0-3,5-9-4,-9-4-4,0-1-3</inkml:trace>
        </inkml:traceGroup>
        <inkml:traceGroup>
          <inkml:annotationXML>
            <emma:emma xmlns:emma="http://www.w3.org/2003/04/emma" version="1.0">
              <emma:interpretation id="{CE8B8D9B-74C1-4013-9A2C-9F43185C000F}" emma:medium="tactile" emma:mode="ink">
                <msink:context xmlns:msink="http://schemas.microsoft.com/ink/2010/main" type="inkWord" rotatedBoundingBox="20324,2757 20880,2744 20881,2791 20325,2804"/>
              </emma:interpretation>
              <emma:one-of disjunction-type="recognition" id="oneOf24">
                <emma:interpretation id="interp120" emma:lang="ko-KR" emma:confidence="0">
                  <emma:literal>-</emma:literal>
                </emma:interpretation>
                <emma:interpretation id="interp121" emma:lang="ko-KR" emma:confidence="0">
                  <emma:literal>ㅡ</emma:literal>
                </emma:interpretation>
                <emma:interpretation id="interp122" emma:lang="ko-KR" emma:confidence="0">
                  <emma:literal>一</emma:literal>
                </emma:interpretation>
                <emma:interpretation id="interp123" emma:lang="ko-KR" emma:confidence="0">
                  <emma:literal>…</emma:literal>
                </emma:interpretation>
                <emma:interpretation id="interp124" emma:lang="ko-KR" emma:confidence="0">
                  <emma:literal>_</emma:literal>
                </emma:interpretation>
              </emma:one-of>
            </emma:emma>
          </inkml:annotationXML>
          <inkml:trace contextRef="#ctx0" brushRef="#br1" timeOffset="70480.9237">18119 314 27,'-12'0'75,"-3"0"7,4 0-2,-3-2-2,3-2-29,11 4-12,-10-1-9,10 1-11,0 0-5,0 0-4,0 0-2,15 5-2,6-1-1,8-1 2,7 0-5,7-2 0,5-1 0,6 0 0,3-1 0,-4-2 0,-4 1 0,-6-2 0,-7 3 0,-6 1 0,-9 0 0,-9 0 0,-12 0 0,10 4 0,-10-4 0,-4 11-32,-9-9-49,5 7-3,-4-7-2,4 1-7,-3-3 1</inkml:trace>
        </inkml:traceGroup>
        <inkml:traceGroup>
          <inkml:annotationXML>
            <emma:emma xmlns:emma="http://www.w3.org/2003/04/emma" version="1.0">
              <emma:interpretation id="{4E2D70C7-EADC-47F8-974B-5193D9BEB049}" emma:medium="tactile" emma:mode="ink">
                <msink:context xmlns:msink="http://schemas.microsoft.com/ink/2010/main" type="inkWord" rotatedBoundingBox="20998,2311 21342,2303 21357,2929 21012,2937"/>
              </emma:interpretation>
              <emma:one-of disjunction-type="recognition" id="oneOf25">
                <emma:interpretation id="interp125" emma:lang="ko-KR" emma:confidence="0">
                  <emma:literal>b</emma:literal>
                </emma:interpretation>
                <emma:interpretation id="interp126" emma:lang="ko-KR" emma:confidence="0">
                  <emma:literal>3</emma:literal>
                </emma:interpretation>
                <emma:interpretation id="interp127" emma:lang="ko-KR" emma:confidence="0">
                  <emma:literal>5</emma:literal>
                </emma:interpretation>
                <emma:interpretation id="interp128" emma:lang="ko-KR" emma:confidence="0">
                  <emma:literal>D</emma:literal>
                </emma:interpretation>
                <emma:interpretation id="interp129" emma:lang="ko-KR" emma:confidence="0">
                  <emma:literal>h</emma:literal>
                </emma:interpretation>
              </emma:one-of>
            </emma:emma>
          </inkml:annotationXML>
          <inkml:trace contextRef="#ctx0" brushRef="#br1" timeOffset="71089.3249">18749-138 62,'0'0'66,"0"0"2,-14-1 3,14 11 1,0 7-42,0 11-4,3 4-3,-2 7 1,2 7 0,-3 5-4,3 2-4,-3 2-7,0-6-9,0 1 0,0-7 0,0-3 0,0-10 0,1-10 0,2-6 0,-3-5 0,0-9 0,0 0 0,0 0 0,11-19 0,-4-2 0,1-3 0,7-5 0,3-7 0,3-1 0,4 3 0,1 6 0,4 1 0,-2 9 0,2 6 0,1 7 0,-8 9 0,-1 11 0,-5 4 0,-6 7 0,-9 3 0,-2 2 0,-8 0 0,-10 4 0,-4-8 0,-7-1 0,-5-4 0,-2-3 0,-1-4 0,4-4 0,-2 0 0,5-8 0,5 3 0,25-6-46,-19-5-40,10-6-4,4-6-4,5 3-7,5-16 7</inkml:trace>
        </inkml:traceGroup>
        <inkml:traceGroup>
          <inkml:annotationXML>
            <emma:emma xmlns:emma="http://www.w3.org/2003/04/emma" version="1.0">
              <emma:interpretation id="{063BB196-8BEA-4895-820E-3548EBB3524F}" emma:medium="tactile" emma:mode="ink">
                <msink:context xmlns:msink="http://schemas.microsoft.com/ink/2010/main" type="inkWord" rotatedBoundingBox="21567,1923 22371,1904 22396,3000 21593,3019"/>
              </emma:interpretation>
              <emma:one-of disjunction-type="recognition" id="oneOf26">
                <emma:interpretation id="interp130" emma:lang="ko-KR" emma:confidence="0">
                  <emma:literal>업</emma:literal>
                </emma:interpretation>
                <emma:interpretation id="interp131" emma:lang="ko-KR" emma:confidence="0">
                  <emma:literal>!</emma:literal>
                </emma:interpretation>
                <emma:interpretation id="interp132" emma:lang="ko-KR" emma:confidence="0">
                  <emma:literal>냐</emma:literal>
                </emma:interpretation>
                <emma:interpretation id="interp133" emma:lang="ko-KR" emma:confidence="0">
                  <emma:literal>마</emma:literal>
                </emma:interpretation>
                <emma:interpretation id="interp134" emma:lang="ko-KR" emma:confidence="0">
                  <emma:literal>…</emma:literal>
                </emma:interpretation>
              </emma:one-of>
            </emma:emma>
          </inkml:annotationXML>
          <inkml:trace contextRef="#ctx0" brushRef="#br1" timeOffset="71806.9261">19338-183 18,'0'-7'66,"-3"-1"5,3 8-6,0 0-2,0 0-25,-6 4-3,4 15-3,2 9-7,-5 10 0,5 9-2,-5 10 1,5 8 0,-4 4-22,2-1-2,2-4 0,0 0 0,0-11 0,2-5 0,0-13 0,3-5 0,-3-13 0,4-4 0,-5-5 0,-1-8 0,3 11 0,-3-11 0,0 0 0,0 0 0,6-5 0,-6 5 0,6-19 0,-3 0-5,4-11-49,4 1-33,-3-13 3,8-2-5,-7-13-3,6-4 4</inkml:trace>
          <inkml:trace contextRef="#ctx0" brushRef="#br1" timeOffset="72072.1266">19559-394 16,'0'0'72,"7"8"9,-7 23 1,-4 8-1,0 13 2,-3 12-54,3 14 0,-3 5 0,3 9-20,0-3-9,1-1 0,3-13 0,0-6 0,0-11 0,3-14 0,4-9 0,-5-11 0,3-6 0,-5-18 0,5 11 0,-5-11 0,0-10 0,0-7-50,0-3-38,0-13-2,2-2-6,-2-9-7</inkml:trace>
          <inkml:trace contextRef="#ctx0" brushRef="#br1" timeOffset="72852.128">19759-434 27,'0'0'73,"-12"-13"5,12 13 0,-8-15-3,8 15-35,0 0-4,-6-8-14,6 8-5,0 0-5,0-11-3,10 4-5,-1 0 0,5-3-2,4 1 0,1 1 0,2 0 0,2 1 1,4 4-2,-4 4 2,-2 12 0,-1 10 1,-4 8-4,-12 5 5,-4 3 1,-9 9-3,-9-1-3,-6-2 0,-7-3 0,-3-11 0,-1 0 0,5-9 0,3-6 0,5-3 0,4-6 0,8-4 0,10-3 0,0 0 0,5-11 0,12 5 0,5-3 0,3 0 0,5 0 0,1 6 0,3 3 0,-1 0 0,-3 0 0,-1 0 0,-4 7 0,-1 6 0,39-1-76,-52-4-8,1-1-2,-12-7-6,13 12-5</inkml:trace>
        </inkml:traceGroup>
        <inkml:traceGroup>
          <inkml:annotationXML>
            <emma:emma xmlns:emma="http://www.w3.org/2003/04/emma" version="1.0">
              <emma:interpretation id="{3D40231D-10F1-4525-A28A-9D38E9FDA9F4}" emma:medium="tactile" emma:mode="ink">
                <msink:context xmlns:msink="http://schemas.microsoft.com/ink/2010/main" type="inkWord" rotatedBoundingBox="22585,2508 23117,2496 23123,2743 22591,2756"/>
              </emma:interpretation>
              <emma:one-of disjunction-type="recognition" id="oneOf27">
                <emma:interpretation id="interp135" emma:lang="ko-KR" emma:confidence="0">
                  <emma:literal>=</emma:literal>
                </emma:interpretation>
                <emma:interpretation id="interp136" emma:lang="ko-KR" emma:confidence="0">
                  <emma:literal>二</emma:literal>
                </emma:interpretation>
                <emma:interpretation id="interp137" emma:lang="ko-KR" emma:confidence="0">
                  <emma:literal>그</emma:literal>
                </emma:interpretation>
                <emma:interpretation id="interp138" emma:lang="ko-KR" emma:confidence="0">
                  <emma:literal>z</emma:literal>
                </emma:interpretation>
                <emma:interpretation id="interp139" emma:lang="ko-KR" emma:confidence="0">
                  <emma:literal>느</emma:literal>
                </emma:interpretation>
              </emma:one-of>
            </emma:emma>
          </inkml:annotationXML>
          <inkml:trace contextRef="#ctx0" brushRef="#br1" timeOffset="73460.5291">20378 98 14,'-14'0'88,"2"2"3,-1-4-5,5 2-7,-2-1 1,5-8-31,5 9-32,0 0-10,0 0-7,8 0 0,7 0 0,6-1 0,7 1 0,5-4 0,4-3 0,2 2 0,2-3 0,-1 6 0,-2-2 0,-3 1 0,-5-1 0,-5 4-4,-7 0-46,-10 6-32,-5 5-1,-7-4-6,-11 7-1,-12-2-1</inkml:trace>
          <inkml:trace contextRef="#ctx0" brushRef="#br1" timeOffset="73647.7294">20367 255 71,'-30'13'84,"14"3"-3,8-6-2,8-10 1,8 6-3,16-2-64,5-4-3,8 0-1,9-1-2,2-1-7,3-4 0,4 3 0,-5-4 0,-1 1-32,-6 5-48,-11-1-4,-5-1-1,-10-3-7,-1 3-4</inkml:trace>
        </inkml:traceGroup>
        <inkml:traceGroup>
          <inkml:annotationXML>
            <emma:emma xmlns:emma="http://www.w3.org/2003/04/emma" version="1.0">
              <emma:interpretation id="{206F8E72-7473-4438-BB28-AF77C807CDB2}" emma:medium="tactile" emma:mode="ink">
                <msink:context xmlns:msink="http://schemas.microsoft.com/ink/2010/main" type="inkWord" rotatedBoundingBox="23538,2094 23799,2087 23820,2989 23559,2995"/>
              </emma:interpretation>
              <emma:one-of disjunction-type="recognition" id="oneOf28">
                <emma:interpretation id="interp140" emma:lang="ko-KR" emma:confidence="0">
                  <emma:literal>Ⅱ</emma:literal>
                </emma:interpretation>
                <emma:interpretation id="interp141" emma:lang="ko-KR" emma:confidence="0">
                  <emma:literal>〃</emma:literal>
                </emma:interpretation>
                <emma:interpretation id="interp142" emma:lang="ko-KR" emma:confidence="0">
                  <emma:literal>H</emma:literal>
                </emma:interpretation>
                <emma:interpretation id="interp143" emma:lang="ko-KR" emma:confidence="0">
                  <emma:literal>h</emma:literal>
                </emma:interpretation>
                <emma:interpretation id="interp144" emma:lang="ko-KR" emma:confidence="0">
                  <emma:literal>4</emma:literal>
                </emma:interpretation>
              </emma:one-of>
            </emma:emma>
          </inkml:annotationXML>
          <inkml:trace contextRef="#ctx0" brushRef="#br1" timeOffset="74287.3305">21372-305 1,'0'-10'61,"-2"1"0,2 1 0,0-3-4,0 11-32,0 0 1,0 0 0,-1 14 1,1 13 2,-3 11 2,-1 13-1,-3 15 3,-1 7-1,-3 6-21,1 5-11,0-2 0,2-6 0,-3-7 0,4-11 0,3-12 0,1-15 0,2-2 0,0-11 0,1-8 0,0-10 0,0 0 0,0 0 0,0 0 0,0 0 0,0-8 0,4-6 0,44-5-85,-42-7-4,7-4-2,-3-11-3,8-4-2</inkml:trace>
          <inkml:trace contextRef="#ctx0" brushRef="#br1" timeOffset="74568.131">21520-362 14,'2'33'92,"-2"19"0,0 5-3,0 13-2,0 10-4,-7 3-29,1 1-54,2-1 0,2-8 0,-4-5 0,3-14 0,0-6 0,3-14 0,0-6 0,0-11 0,0-7 0,3 1 0,-3-13-40,0 0-46,11-13-3,-8-11-4,7-2-6,-2-9 0</inkml:trace>
        </inkml:traceGroup>
        <inkml:traceGroup>
          <inkml:annotationXML>
            <emma:emma xmlns:emma="http://www.w3.org/2003/04/emma" version="1.0">
              <emma:interpretation id="{9DAAA4F7-79B9-4E94-96DA-4D5D11E97A3E}" emma:medium="tactile" emma:mode="ink">
                <msink:context xmlns:msink="http://schemas.microsoft.com/ink/2010/main" type="inkWord" rotatedBoundingBox="24031,2157 24860,2137 24881,3029 24052,3049"/>
              </emma:interpretation>
              <emma:one-of disjunction-type="recognition" id="oneOf29">
                <emma:interpretation id="interp145" emma:lang="ko-KR" emma:confidence="0">
                  <emma:literal>대</emma:literal>
                </emma:interpretation>
                <emma:interpretation id="interp146" emma:lang="ko-KR" emma:confidence="0">
                  <emma:literal>데</emma:literal>
                </emma:interpretation>
                <emma:interpretation id="interp147" emma:lang="ko-KR" emma:confidence="0">
                  <emma:literal>에</emma:literal>
                </emma:interpretation>
                <emma:interpretation id="interp148" emma:lang="ko-KR" emma:confidence="0">
                  <emma:literal>왜</emma:literal>
                </emma:interpretation>
                <emma:interpretation id="interp149" emma:lang="ko-KR" emma:confidence="0">
                  <emma:literal>애</emma:literal>
                </emma:interpretation>
              </emma:one-of>
            </emma:emma>
          </inkml:annotationXML>
          <inkml:trace contextRef="#ctx0" brushRef="#br1" timeOffset="75160.9319">21824 128 64,'0'0'86,"-13"7"-5,5-6-4,8-1-5,0 0-1,0 0-63,0 0-3,0 0-1,7 1-2,7 0 0,4-1 0,5 2 2,2-2 0,6-7 1,5 2-2,1-5 0,-3-2 0,0-5-2,-1-3 1,-5-2-1,-5 1-1,-5-5-1,-4 0 0,-7 6-1,-5-4-1,-4 2 0,-12 6 0,-7 5-1,-6 3 3,-9 8 1,-3 8 3,-5 6 2,0 14 3,-4 9 2,8 8-7,0 4-3,11 4 0,7 6 0,11-5 0,8-3 0,6-3 0,16-7 0,9-10 0,9-3 0,4-12 0,7-10 0,-2-6 0,-2-1 0,-5-11 0,-5 2 0,-5-12 0,-6 4 0,-7-2 0,-4 5 0,-2-1-61,-6-3-28,4 2 0,-8-7-6,8 2-4</inkml:trace>
          <inkml:trace contextRef="#ctx0" brushRef="#br1" timeOffset="75566.5327">22442-275 39,'0'-11'79,"-2"0"-3,2 11-2,0 0-1,-10 6 5,2 14-57,-2 9 1,-1 17-5,0 7 2,0 12-6,0 4-13,0 4 0,5 1 0,2-2 0,4-4 0,0-8 0,0-9 0,2-7 0,0-15 0,3-3 0,-5-9 0,0-9 0,0-8 0,0 0 0,0-13 0,-2-7 0,2-6-21,2-6-66,0-12-3,9 2-2,-2-20-3,7 10 0</inkml:trace>
          <inkml:trace contextRef="#ctx0" brushRef="#br1" timeOffset="75847.3333">22575-312 46,'8'6'84,"-8"8"2,0 18-2,-4 6-1,0 13 0,6 5-59,-7 14-3,-5 6-21,1 3 0,-1 3 0,6-9 0,1-3 0,2-7 0,1-11 0,0-7 0,5-11 0,-1-4 0,-1-16 0,4-6 0,-7-8 0,5-11 0,0-11-33,-1-12-55,3-9-3,-5-10-4,11-8-7,-6-5 3</inkml:trace>
        </inkml:traceGroup>
        <inkml:traceGroup>
          <inkml:annotationXML>
            <emma:emma xmlns:emma="http://www.w3.org/2003/04/emma" version="1.0">
              <emma:interpretation id="{08BEC1E3-500B-4566-AC5B-378FA1209D60}" emma:medium="tactile" emma:mode="ink">
                <msink:context xmlns:msink="http://schemas.microsoft.com/ink/2010/main" type="inkWord" rotatedBoundingBox="24986,1970 25345,1962 25354,2355 24995,2363"/>
              </emma:interpretation>
              <emma:one-of disjunction-type="recognition" id="oneOf30">
                <emma:interpretation id="interp150" emma:lang="ko-KR" emma:confidence="0">
                  <emma:literal>2</emma:literal>
                </emma:interpretation>
                <emma:interpretation id="interp151" emma:lang="ko-KR" emma:confidence="0">
                  <emma:literal>그</emma:literal>
                </emma:interpretation>
                <emma:interpretation id="interp152" emma:lang="ko-KR" emma:confidence="0">
                  <emma:literal>고</emma:literal>
                </emma:interpretation>
                <emma:interpretation id="interp153" emma:lang="ko-KR" emma:confidence="0">
                  <emma:literal>二</emma:literal>
                </emma:interpretation>
                <emma:interpretation id="interp154" emma:lang="ko-KR" emma:confidence="0">
                  <emma:literal>z</emma:literal>
                </emma:interpretation>
              </emma:one-of>
            </emma:emma>
          </inkml:annotationXML>
          <inkml:trace contextRef="#ctx0" brushRef="#br1" timeOffset="76424.5343">22751-332 61,'-1'-8'72,"1"8"-2,0-17 1,1 0-23,-1 2-48,3 2 36,2-3-4,5 5-10,1-3-5,1 0-3,5 1-2,2 6-3,1 3-3,2 2-2,-6 2-2,2 6 0,-12 18 4,-6 9-1,-11 3 0,-9 7 1,-2 3 2,-5-3-5,-4 3-3,1-7 0,4-13 0,9-7 0,8-3 0,9-5 0,9-9 0,15 3 0,6-5 0,4-2 0,12 2 0,-2-5 0,0-1 0,-5 0 0,-6 5 0,-8 0 0,-6 1 0,-7 0 0,-12 0 0,0 0-36,-18 0-37,2 4-15,-1 2-2,-10-4-7,-2 0-4</inkml:trace>
        </inkml:traceGroup>
      </inkml:traceGroup>
    </inkml:traceGroup>
    <inkml:traceGroup>
      <inkml:annotationXML>
        <emma:emma xmlns:emma="http://www.w3.org/2003/04/emma" version="1.0">
          <emma:interpretation id="{C20E5C90-D765-4338-8D1A-C1C789A19F06}" emma:medium="tactile" emma:mode="ink">
            <msink:context xmlns:msink="http://schemas.microsoft.com/ink/2010/main" type="paragraph" rotatedBoundingBox="2508,5652 8663,5333 8711,6250 2556,65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9C2E9A-EF7A-4353-9593-36515656D5AB}" emma:medium="tactile" emma:mode="ink">
              <msink:context xmlns:msink="http://schemas.microsoft.com/ink/2010/main" type="line" rotatedBoundingBox="2508,5652 8663,5333 8711,6250 2556,6569"/>
            </emma:interpretation>
          </emma:emma>
        </inkml:annotationXML>
        <inkml:traceGroup>
          <inkml:annotationXML>
            <emma:emma xmlns:emma="http://www.w3.org/2003/04/emma" version="1.0">
              <emma:interpretation id="{F5AF5E14-C0D8-44BB-A615-160DA76EBAE6}" emma:medium="tactile" emma:mode="ink">
                <msink:context xmlns:msink="http://schemas.microsoft.com/ink/2010/main" type="inkWord" rotatedBoundingBox="2508,5652 3204,5616 3242,6362 2547,6398"/>
              </emma:interpretation>
              <emma:one-of disjunction-type="recognition" id="oneOf31">
                <emma:interpretation id="interp155" emma:lang="ko-KR" emma:confidence="0">
                  <emma:literal>e</emma:literal>
                </emma:interpretation>
                <emma:interpretation id="interp156" emma:lang="ko-KR" emma:confidence="0">
                  <emma:literal>으</emma:literal>
                </emma:interpretation>
                <emma:interpretation id="interp157" emma:lang="ko-KR" emma:confidence="0">
                  <emma:literal>오</emma:literal>
                </emma:interpretation>
                <emma:interpretation id="interp158" emma:lang="ko-KR" emma:confidence="0">
                  <emma:literal>t</emma:literal>
                </emma:interpretation>
                <emma:interpretation id="interp159" emma:lang="ko-KR" emma:confidence="0">
                  <emma:literal>@</emma:literal>
                </emma:interpretation>
              </emma:one-of>
            </emma:emma>
          </inkml:annotationXML>
          <inkml:trace contextRef="#ctx0" brushRef="#br3" timeOffset="135080.6373">345 3454 37,'-13'2'59,"4"0"2,-5 0-4,2-2 1,1 0-40,1 0 1,10 0-1,-12 6-3,12-6 0,-9 6 1,9-6 0,-5 9-5,5-9-3,-3 15-4,3-5-1,0 1 1,6 2 1,3 0 0,5 1 2,8-1 0,1-4 1,8-2 0,3-2 0,5-5 0,-1-3-1,2-7-1,-1-5-1,-1-5 0,2-4 0,-2-5-1,-7-3 0,-2 1-4,-3-6 0,-5 5 0,-4 0 0,-9 0 0,-5 5 0,-3 6 0,-9-3 0,-3 5 0,-7 5 0,-3 7 0,-10 3 0,3 6 0,-3 8 0,-3 8 0,-5 12 0,1 9 0,-1 10 0,1 6 0,5 7 0,1 2 0,7 0 0,9 1 0,12 1 0,5-12 0,12-6 0,12-10 0,11-5 0,8-11 0,4-6 0,5-6 0,3-7 0,3-2 0,-5-2 0,-1-6 0,-5-2 0,-7 1 0,-4-1 0,-5 2 0,-10 2-14,-7-3-69,-2 3-2,-12 5-4,0-11-5,-4 6-3</inkml:trace>
        </inkml:traceGroup>
        <inkml:traceGroup>
          <inkml:annotationXML>
            <emma:emma xmlns:emma="http://www.w3.org/2003/04/emma" version="1.0">
              <emma:interpretation id="{805E0B12-9989-4A5C-B65E-23BA2E92A75A}" emma:medium="tactile" emma:mode="ink">
                <msink:context xmlns:msink="http://schemas.microsoft.com/ink/2010/main" type="inkWord" rotatedBoundingBox="3495,6095 3595,6089 3617,6514 3517,6519"/>
              </emma:interpretation>
              <emma:one-of disjunction-type="recognition" id="oneOf32">
                <emma:interpretation id="interp160" emma:lang="ko-KR" emma:confidence="0">
                  <emma:literal>i</emma:literal>
                </emma:interpretation>
                <emma:interpretation id="interp161" emma:lang="ko-KR" emma:confidence="0">
                  <emma:literal>I</emma:literal>
                </emma:interpretation>
                <emma:interpretation id="interp162" emma:lang="ko-KR" emma:confidence="0">
                  <emma:literal>오</emma:literal>
                </emma:interpretation>
                <emma:interpretation id="interp163" emma:lang="ko-KR" emma:confidence="0">
                  <emma:literal>s</emma:literal>
                </emma:interpretation>
                <emma:interpretation id="interp164" emma:lang="ko-KR" emma:confidence="0">
                  <emma:literal>소</emma:literal>
                </emma:interpretation>
              </emma:one-of>
            </emma:emma>
          </inkml:annotationXML>
          <inkml:trace contextRef="#ctx0" brushRef="#br3" timeOffset="138247.4429">1314 3640 13,'0'0'26,"-13"13"-26,13-13 2,-11 14 0,11-14-1,-15 14 0,15-14 2,-15 15 0,15-15 1,-15 10 2,15-10 1,-13 9 1,13-9 3,0 0-1,0 0 8,-11 2 1,11-2 5,0 0 3,0 0 2,0 0 1,0-6-2,0 6 0,0-9-3,0 9-5,4-14-3,-4 14-1,9-15-3,-9 15-1,5-13-1,-5 13-3,6-12-1,-6 12 2,0 0-1,12 18 1,-9 3-1,4 11-2,-4 3 1,5 10 1,-5 2 0,1-1-1,0-2-3,0-5 0,-1-6-2,-3-12 0,4-4-2,-4-7 0,3 0 0,-3-10 0,0 0 0,0 0 0,0 0 0,2-10 0,0-6-42,5 1-38,-7-9-5,5 0-5,-1-4-3,5 0-2</inkml:trace>
        </inkml:traceGroup>
        <inkml:traceGroup>
          <inkml:annotationXML>
            <emma:emma xmlns:emma="http://www.w3.org/2003/04/emma" version="1.0">
              <emma:interpretation id="{4C08693C-B9DF-4207-B37E-7B5072E1F868}" emma:medium="tactile" emma:mode="ink">
                <msink:context xmlns:msink="http://schemas.microsoft.com/ink/2010/main" type="inkWord" rotatedBoundingBox="4143,5912 4530,5892 4544,6171 4158,6191"/>
              </emma:interpretation>
              <emma:one-of disjunction-type="recognition" id="oneOf33">
                <emma:interpretation id="interp165" emma:lang="ko-KR" emma:confidence="0">
                  <emma:literal>z</emma:literal>
                </emma:interpretation>
                <emma:interpretation id="interp166" emma:lang="ko-KR" emma:confidence="0">
                  <emma:literal>=</emma:literal>
                </emma:interpretation>
                <emma:interpretation id="interp167" emma:lang="ko-KR" emma:confidence="0">
                  <emma:literal>느</emma:literal>
                </emma:interpretation>
                <emma:interpretation id="interp168" emma:lang="ko-KR" emma:confidence="0">
                  <emma:literal>ㄷ</emma:literal>
                </emma:interpretation>
                <emma:interpretation id="interp169" emma:lang="ko-KR" emma:confidence="0">
                  <emma:literal>二</emma:literal>
                </emma:interpretation>
              </emma:one-of>
            </emma:emma>
          </inkml:annotationXML>
          <inkml:trace contextRef="#ctx0" brushRef="#br3" timeOffset="138980.6441">1906 3460 59,'0'0'76,"0"0"-4,0 0-1,0 0-3,-40 6-31,40-6-9,7 8-7,6-8-5,-2 3-2,6-2 2,1 1-1,4-2-1,5 0-10,2-3-4,-2 0 0,3 1 0,-2-3 0,-5 1 0,1 1 0,-6 3 0,0 0 0,-5-4 0,0 4 0,-13 0 0,14 0 0,-14 0-43,0 7-37,-4 2-4,-10 0-4,-1 4-4,-12-6 0</inkml:trace>
          <inkml:trace contextRef="#ctx0" brushRef="#br3" timeOffset="139199.0445">1894 3667 51,'-8'14'79,"8"1"0,0-6-2,11-2-3,6-2 4,7-1-66,6 1 5,1-3-1,3-1-1,3-1-2,-5 0-13,2-1 0,-5-5 0,2 3 0,-9-4 0,-3 2-69,-3 4-13,-6-7 0,-10 8-8,2-8-7,-2 8 6</inkml:trace>
        </inkml:traceGroup>
        <inkml:traceGroup>
          <inkml:annotationXML>
            <emma:emma xmlns:emma="http://www.w3.org/2003/04/emma" version="1.0">
              <emma:interpretation id="{6E57A758-A8C7-4516-B1B2-44ACF4317177}" emma:medium="tactile" emma:mode="ink">
                <msink:context xmlns:msink="http://schemas.microsoft.com/ink/2010/main" type="inkWord" rotatedBoundingBox="5384,5603 5829,5580 5860,6167 5414,6190"/>
              </emma:interpretation>
              <emma:one-of disjunction-type="recognition" id="oneOf34">
                <emma:interpretation id="interp170" emma:lang="ko-KR" emma:confidence="0">
                  <emma:literal>c</emma:literal>
                </emma:interpretation>
                <emma:interpretation id="interp171" emma:lang="ko-KR" emma:confidence="0">
                  <emma:literal>C</emma:literal>
                </emma:interpretation>
                <emma:interpretation id="interp172" emma:lang="ko-KR" emma:confidence="0">
                  <emma:literal>으</emma:literal>
                </emma:interpretation>
                <emma:interpretation id="interp173" emma:lang="ko-KR" emma:confidence="0">
                  <emma:literal>오</emma:literal>
                </emma:interpretation>
                <emma:interpretation id="interp174" emma:lang="ko-KR" emma:confidence="0">
                  <emma:literal>(</emma:literal>
                </emma:interpretation>
              </emma:one-of>
            </emma:emma>
          </inkml:annotationXML>
          <inkml:trace contextRef="#ctx0" brushRef="#br3" timeOffset="145657.4559">3495 3300 17,'0'0'60,"0"0"6,0 0 3,0 18 0,0-18-37,0 0-2,0 0-3,2-6-2,-2 6-5,0 0-4,0 0-3,4-9-2,-4 9-2,0 0-1,2-11-2,-2 11 0,3-9-1,-3 9 0,0-13-2,0 13 0,3-17-1,-3 10 0,0-1-1,0-1 2,0 9 0,0-17-3,-3 8 0,-2 0 0,5 9 0,-16-16 0,4 10 0,0-6 0,-5 1 0,-1 4 0,2 4 0,-5 3 0,-1 7 0,-1 10 0,-2 2-2,0 15 2,-3 7 2,1 8-2,-2 1 0,4 0 0,4-2 0,5-2 0,5-3 0,4-5 0,7-6 0,4-5 0,13-4 0,6-5 0,6-3 0,8-4 0,2-3 0,5-2 0,-1-4 0,-2-2 0,-1 0 0,-8 0 0,-6-4 0,-6 1 0,-6 0 0,-1 2 0,-13 1 0,12-1 0,-12 1 0,0 0 0,0 0 0,0 0 0,0 0 0,0 0 0,3-9 0,-3 9 0,0 0 0,0 0 0,0-8-10,14 8-75,-14 0-2,0 0-2,-7 0-5,7 0-3</inkml:trace>
        </inkml:traceGroup>
        <inkml:traceGroup>
          <inkml:annotationXML>
            <emma:emma xmlns:emma="http://www.w3.org/2003/04/emma" version="1.0">
              <emma:interpretation id="{8D350E84-34AA-4BEB-B606-F9539F627413}" emma:medium="tactile" emma:mode="ink">
                <msink:context xmlns:msink="http://schemas.microsoft.com/ink/2010/main" type="inkWord" rotatedBoundingBox="6181,5693 6742,5664 6766,6125 6205,6154"/>
              </emma:interpretation>
              <emma:one-of disjunction-type="recognition" id="oneOf35">
                <emma:interpretation id="interp175" emma:lang="ko-KR" emma:confidence="0">
                  <emma:literal>t</emma:literal>
                </emma:interpretation>
                <emma:interpretation id="interp176" emma:lang="ko-KR" emma:confidence="0">
                  <emma:literal>ㅗ</emma:literal>
                </emma:interpretation>
                <emma:interpretation id="interp177" emma:lang="ko-KR" emma:confidence="0">
                  <emma:literal>+</emma:literal>
                </emma:interpretation>
                <emma:interpretation id="interp178" emma:lang="ko-KR" emma:confidence="0">
                  <emma:literal>f</emma:literal>
                </emma:interpretation>
                <emma:interpretation id="interp179" emma:lang="ko-KR" emma:confidence="0">
                  <emma:literal>.</emma:literal>
                </emma:interpretation>
              </emma:one-of>
            </emma:emma>
          </inkml:annotationXML>
          <inkml:trace contextRef="#ctx0" brushRef="#br3" timeOffset="146359.4571">4199 3274 29,'0'-12'68,"-4"-1"6,4 3-6,0 10-5,-12-10-31,12 10-4,-2 15-3,2 7-5,-2 5-4,2 10-1,-6 5 1,6-2 2,-3 8-3,2-6-4,1-1-3,0-5-3,0-5-5,1-7 0,4-5 0,-1-2 0,0-8 0,-4-9 0,5 12 0,-5-12 0,0 0 0,0 0-4,10-3-41,-2-5-34,-2-4-4,1 0-4,-5-5-4,4 1-1</inkml:trace>
          <inkml:trace contextRef="#ctx0" brushRef="#br3" timeOffset="146640.2576">4024 3511 14,'-30'0'77,"2"0"-1,8 0-5,-1 0-4,13 0 1,8 0-41,0 0-6,15 4-7,8 0-2,6-4 2,9 3 1,8-1 2,4-2-4,2 0-8,2 0-5,-3-3 0,-5 0 0,-5 0 0,-7 0 0,-7 0 0,-8 3 0,-7 0 0,-1 0-11,-11 0-41,0 0-30,10 6 0,-10-6-7,0 0-4,5-8 2</inkml:trace>
        </inkml:traceGroup>
        <inkml:traceGroup>
          <inkml:annotationXML>
            <emma:emma xmlns:emma="http://www.w3.org/2003/04/emma" version="1.0">
              <emma:interpretation id="{284B870F-7F65-4FE1-AF40-954E81471D8D}" emma:medium="tactile" emma:mode="ink">
                <msink:context xmlns:msink="http://schemas.microsoft.com/ink/2010/main" type="inkWord" rotatedBoundingBox="7022,5566 7568,5538 7595,6059 7049,6087"/>
              </emma:interpretation>
              <emma:one-of disjunction-type="recognition" id="oneOf36">
                <emma:interpretation id="interp180" emma:lang="ko-KR" emma:confidence="0">
                  <emma:literal>D</emma:literal>
                </emma:interpretation>
                <emma:interpretation id="interp181" emma:lang="ko-KR" emma:confidence="0">
                  <emma:literal>ㅁ</emma:literal>
                </emma:interpretation>
                <emma:interpretation id="interp182" emma:lang="ko-KR" emma:confidence="0">
                  <emma:literal>경</emma:literal>
                </emma:interpretation>
                <emma:interpretation id="interp183" emma:lang="ko-KR" emma:confidence="0">
                  <emma:literal>口</emma:literal>
                </emma:interpretation>
                <emma:interpretation id="interp184" emma:lang="ko-KR" emma:confidence="0">
                  <emma:literal>B</emma:literal>
                </emma:interpretation>
              </emma:one-of>
            </emma:emma>
          </inkml:annotationXML>
          <inkml:trace contextRef="#ctx0" brushRef="#br3" timeOffset="147139.4583">4828 3198 43,'0'0'71,"-7"-10"-5,7 10-1,0 0 0,-8 0-32,8 11-3,-3 9-7,3 12-6,0 0 1,0 8 2,0 4 2,4-2-4,0 2-5,0-4-6,-1-3-7,0-9 0,-1-5 0,0-6 0,1-5 0,-3-1 0,0-11 0,0 0 0,0 0 0,0 0 0,0 0 0,0 0 0,0 0 0,1-13-5,0 0-76,6-2-5,-1-2-1,2-3-7,-4 2-1</inkml:trace>
          <inkml:trace contextRef="#ctx0" brushRef="#br3" timeOffset="147576.2592">4771 3227 25,'-5'-12'72,"-5"-3"4,7 5-4,-2-5-4,5 0-27,8-2-12,7 6-8,3-2-4,8 7-3,9 5-1,5 1 0,7 3 1,4 11 0,5 9-2,1 5-2,-2 6-10,-6 1 0,-9 4 0,-8 2 0,-11 1 0,-12-7 0,-9 2 0,-22-8 0,-8 2 0,-9-3 0,-8-6 0,-3-1 0,-1-2 0,-2-7 0,6-3 0,9 1 0,9-5 0,4-2 0,4-3 0,21 0-3,0 0-83,0-9-2,11 1-2,2-6-6,5 1-2</inkml:trace>
        </inkml:traceGroup>
        <inkml:traceGroup>
          <inkml:annotationXML>
            <emma:emma xmlns:emma="http://www.w3.org/2003/04/emma" version="1.0">
              <emma:interpretation id="{393B514D-646D-468F-AE88-FAA5D6DFFDF8}" emma:medium="tactile" emma:mode="ink">
                <msink:context xmlns:msink="http://schemas.microsoft.com/ink/2010/main" type="inkWord" rotatedBoundingBox="7870,5809 8441,5780 8443,5822 7873,5851"/>
              </emma:interpretation>
              <emma:one-of disjunction-type="recognition" id="oneOf37">
                <emma:interpretation id="interp185" emma:lang="ko-KR" emma:confidence="0">
                  <emma:literal>-</emma:literal>
                </emma:interpretation>
                <emma:interpretation id="interp186" emma:lang="ko-KR" emma:confidence="0">
                  <emma:literal>ㅡ</emma:literal>
                </emma:interpretation>
                <emma:interpretation id="interp187" emma:lang="ko-KR" emma:confidence="0">
                  <emma:literal>一</emma:literal>
                </emma:interpretation>
                <emma:interpretation id="interp188" emma:lang="ko-KR" emma:confidence="0">
                  <emma:literal>…</emma:literal>
                </emma:interpretation>
                <emma:interpretation id="interp189" emma:lang="ko-KR" emma:confidence="0">
                  <emma:literal>~</emma:literal>
                </emma:interpretation>
              </emma:one-of>
            </emma:emma>
          </inkml:annotationXML>
          <inkml:trace contextRef="#ctx0" brushRef="#br3" timeOffset="149479.4626">5624 3385 50,'0'0'60,"-9"0"6,9 0-23,0 0 3,0 0-2,-11-1-3,11 1-1,0 0-6,-10-3-7,10 3-6,0 0-6,0 0-6,0 0-4,0 0 0,5 2-2,11-1-1,4 1-2,6-2 0,9 2 0,9-1 0,4-1 0,3 0 0,0-5 0,3-1 0,-3-1 0,-10 2 0,-2-3 0,-10 3 0,-6 1 0,-6-2 0,-6 4 0,-11 2 0,9 0 0,-9 0 0,0 0 0,0 0 0,0 0 0,0 0 0,-5 0 0,5 0 0,0 0 0,-11 0-49,11 0-36,0 0 0,0 0-5,0-10-4,0 10 0</inkml:trace>
        </inkml:traceGroup>
        <inkml:traceGroup>
          <inkml:annotationXML>
            <emma:emma xmlns:emma="http://www.w3.org/2003/04/emma" version="1.0">
              <emma:interpretation id="{60F3F9EB-F34D-45D0-8E5C-A46E69AF0618}" emma:medium="tactile" emma:mode="ink">
                <msink:context xmlns:msink="http://schemas.microsoft.com/ink/2010/main" type="inkWord" rotatedBoundingBox="8627,5429 8668,5427 8702,6079 8661,6082"/>
              </emma:interpretation>
              <emma:one-of disjunction-type="recognition" id="oneOf38">
                <emma:interpretation id="interp190" emma:lang="ko-KR" emma:confidence="0">
                  <emma:literal>1</emma:literal>
                </emma:interpretation>
                <emma:interpretation id="interp191" emma:lang="ko-KR" emma:confidence="0">
                  <emma:literal>l</emma:literal>
                </emma:interpretation>
                <emma:interpretation id="interp192" emma:lang="ko-KR" emma:confidence="0">
                  <emma:literal>Ⅰ</emma:literal>
                </emma:interpretation>
                <emma:interpretation id="interp193" emma:lang="ko-KR" emma:confidence="0">
                  <emma:literal>I</emma:literal>
                </emma:interpretation>
                <emma:interpretation id="interp194" emma:lang="ko-KR" emma:confidence="0">
                  <emma:literal>ㅣ</emma:literal>
                </emma:interpretation>
              </emma:one-of>
            </emma:emma>
          </inkml:annotationXML>
          <inkml:trace contextRef="#ctx0" brushRef="#br3" timeOffset="149807.0632">6351 3005 57,'9'-14'66,"-9"14"-1,13-13 1,-13 13 5,17 8-37,-15 11-2,-2 12-7,0 7-3,0 10 3,-2 7 0,0 5-4,0 4-19,0-4-2,0-2 0,2-10 0,0-3 0,0-11 0,0-3 0,2-10 0,-2-6 0,1-5 0,-1-1 0,0-9 0,0 0 0,0 0 0,0 0-59,0 0-27,1-10 0,3-7-8,-4-8-4</inkml:trace>
        </inkml:traceGroup>
      </inkml:traceGroup>
    </inkml:traceGroup>
    <inkml:traceGroup>
      <inkml:annotationXML>
        <emma:emma xmlns:emma="http://www.w3.org/2003/04/emma" version="1.0">
          <emma:interpretation id="{A7400D1D-8DF9-4DCE-AFB8-0DD081429581}" emma:medium="tactile" emma:mode="ink">
            <msink:context xmlns:msink="http://schemas.microsoft.com/ink/2010/main" type="paragraph" rotatedBoundingBox="2583,7240 14669,6690 14708,7541 2622,80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7BA788-59B6-4935-826E-2B92082AA4CC}" emma:medium="tactile" emma:mode="ink">
              <msink:context xmlns:msink="http://schemas.microsoft.com/ink/2010/main" type="line" rotatedBoundingBox="2583,7240 14669,6690 14708,7541 2622,8090"/>
            </emma:interpretation>
          </emma:emma>
        </inkml:annotationXML>
        <inkml:traceGroup>
          <inkml:annotationXML>
            <emma:emma xmlns:emma="http://www.w3.org/2003/04/emma" version="1.0">
              <emma:interpretation id="{9E6EBD37-130C-45A3-A1EE-FD234F0CAAD5}" emma:medium="tactile" emma:mode="ink">
                <msink:context xmlns:msink="http://schemas.microsoft.com/ink/2010/main" type="inkWord" rotatedBoundingBox="2583,7240 3027,7220 3057,7885 2613,7905"/>
              </emma:interpretation>
              <emma:one-of disjunction-type="recognition" id="oneOf39">
                <emma:interpretation id="interp195" emma:lang="ko-KR" emma:confidence="0">
                  <emma:literal>e</emma:literal>
                </emma:interpretation>
                <emma:interpretation id="interp196" emma:lang="ko-KR" emma:confidence="0">
                  <emma:literal>으</emma:literal>
                </emma:interpretation>
                <emma:interpretation id="interp197" emma:lang="ko-KR" emma:confidence="0">
                  <emma:literal>오</emma:literal>
                </emma:interpretation>
                <emma:interpretation id="interp198" emma:lang="ko-KR" emma:confidence="0">
                  <emma:literal>t</emma:literal>
                </emma:interpretation>
                <emma:interpretation id="interp199" emma:lang="ko-KR" emma:confidence="0">
                  <emma:literal>긴</emma:literal>
                </emma:interpretation>
              </emma:one-of>
            </emma:emma>
          </inkml:annotationXML>
          <inkml:trace contextRef="#ctx0" brushRef="#br3" timeOffset="151070.6654">350 5098 59,'-11'0'69,"11"0"-3,0 0-4,-7-40-21,7 40-14,0 0-7,0 0-5,0 10-3,0 0 2,0-10 1,11 15 3,2-6 0,-1-3-1,9 0-2,2-6-3,8 0-2,-1-9-1,3-2-3,3-1-2,-2-8-2,4-4-2,-8-3 0,-1-3 0,-9 1 0,-2-1 0,-4-2 0,-6 2 0,-8 2 0,0 4 0,-8 3 0,-7 12 0,-6 5 0,-6 4 0,-5 10-4,-6 10 2,-2 10 1,-2 9 2,-5 17 3,10 4-2,-3-2-2,14 7 0,3-6 0,14 3 0,9-8 0,9-2 0,13-14 0,8-11 0,4-7 0,5-6 0,2-8 0,-2-4 0,-2-4 0,-1-4 0,-4-9 0,-5 7 0,-6-6 0,2 0-10,-5 3-74,-5-4-3,0 6-3,-8-7-6,3 6-2</inkml:trace>
        </inkml:traceGroup>
        <inkml:traceGroup>
          <inkml:annotationXML>
            <emma:emma xmlns:emma="http://www.w3.org/2003/04/emma" version="1.0">
              <emma:interpretation id="{3E3DFBFA-0A66-4987-8FE7-1871ACDDDC5C}" emma:medium="tactile" emma:mode="ink">
                <msink:context xmlns:msink="http://schemas.microsoft.com/ink/2010/main" type="inkWord" rotatedBoundingBox="3153,7603 3487,7588 3503,7934 3169,7949"/>
              </emma:interpretation>
              <emma:one-of disjunction-type="recognition" id="oneOf40">
                <emma:interpretation id="interp200" emma:lang="ko-KR" emma:confidence="0">
                  <emma:literal>2</emma:literal>
                </emma:interpretation>
                <emma:interpretation id="interp201" emma:lang="ko-KR" emma:confidence="0">
                  <emma:literal>고</emma:literal>
                </emma:interpretation>
                <emma:interpretation id="interp202" emma:lang="ko-KR" emma:confidence="0">
                  <emma:literal>z</emma:literal>
                </emma:interpretation>
                <emma:interpretation id="interp203" emma:lang="ko-KR" emma:confidence="0">
                  <emma:literal>ㄹ</emma:literal>
                </emma:interpretation>
                <emma:interpretation id="interp204" emma:lang="ko-KR" emma:confidence="0">
                  <emma:literal>乙</emma:literal>
                </emma:interpretation>
              </emma:one-of>
            </emma:emma>
          </inkml:annotationXML>
          <inkml:trace contextRef="#ctx0" brushRef="#br3" timeOffset="151538.6662">886 5260 64,'0'0'83,"-5"-5"-2,5 5-3,-1-13-4,1 1-23,4 1-27,4 0-10,2-2-4,1 5-4,4-5-1,0 0-2,3 5 1,0 5-1,-2 1 0,-2 3-2,0 7 0,-3 6 1,-6 6 2,-5 8-4,-2 0 0,-9 5 0,0 1 0,-5-1 0,1-3 0,1-2 0,5-5 0,3-4 0,6-2 0,4-5 0,7-4 0,6-4 0,4 0 0,4-4 0,-2 0 0,2-1 0,-3-3 0,-3-1 0,-2 0 0,-1 5 0,24 0-64,-40 0-21,17-7-2,-17 7-4,12-12-9</inkml:trace>
        </inkml:traceGroup>
        <inkml:traceGroup>
          <inkml:annotationXML>
            <emma:emma xmlns:emma="http://www.w3.org/2003/04/emma" version="1.0">
              <emma:interpretation id="{2ED10D71-5781-40AA-A9F4-E3C8C1302BEC}" emma:medium="tactile" emma:mode="ink">
                <msink:context xmlns:msink="http://schemas.microsoft.com/ink/2010/main" type="inkWord" rotatedBoundingBox="4386,7393 4821,7373 4833,7645 4398,7664"/>
              </emma:interpretation>
              <emma:one-of disjunction-type="recognition" id="oneOf41">
                <emma:interpretation id="interp205" emma:lang="ko-KR" emma:confidence="0">
                  <emma:literal>=</emma:literal>
                </emma:interpretation>
                <emma:interpretation id="interp206" emma:lang="ko-KR" emma:confidence="0">
                  <emma:literal>그</emma:literal>
                </emma:interpretation>
                <emma:interpretation id="interp207" emma:lang="ko-KR" emma:confidence="0">
                  <emma:literal>z</emma:literal>
                </emma:interpretation>
                <emma:interpretation id="interp208" emma:lang="ko-KR" emma:confidence="0">
                  <emma:literal>二</emma:literal>
                </emma:interpretation>
                <emma:interpretation id="interp209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152037.8671">2145 4973 22,'-14'-6'88,"14"6"2,-10 0-5,10 0-5,0 0 0,-12-2-46,12 2-13,8 0-10,3 0-11,7-2 0,5 0 0,4-1 0,2-2 0,2-1 0,0 2 0,-3 1 0,0-2 0,-5 3 0,-2 0 0,-3 2 0,-8 0-11,-10 0-70,15 0-3,-15 0-2,-4 17-6,-10-5-3,0 5 95</inkml:trace>
          <inkml:trace contextRef="#ctx0" brushRef="#br3" timeOffset="152225.0674">2231 5142 8,'-23'21'81,"6"-3"6,8-5-4,9-2-1,0-11-1,20 1-30,0-1-33,9 0-1,2 0-14,5 0-3,4-7 0,-4-1 0,0-3 0,-6 2 0,-1-1 0,-3 5 0,-8 12-64,-7-17-20,-2 7-1,-9 3-7,0-9-5,-7 1 8</inkml:trace>
        </inkml:traceGroup>
        <inkml:traceGroup>
          <inkml:annotationXML>
            <emma:emma xmlns:emma="http://www.w3.org/2003/04/emma" version="1.0">
              <emma:interpretation id="{5FF2D9AA-947A-4379-BCE0-7485BD38969E}" emma:medium="tactile" emma:mode="ink">
                <msink:context xmlns:msink="http://schemas.microsoft.com/ink/2010/main" type="inkWord" rotatedBoundingBox="5465,7140 6059,7113 6088,7744 5494,7771"/>
              </emma:interpretation>
              <emma:one-of disjunction-type="recognition" id="oneOf42">
                <emma:interpretation id="interp210" emma:lang="ko-KR" emma:confidence="0">
                  <emma:literal>오</emma:literal>
                </emma:interpretation>
                <emma:interpretation id="interp211" emma:lang="ko-KR" emma:confidence="0">
                  <emma:literal>C</emma:literal>
                </emma:interpretation>
                <emma:interpretation id="interp212" emma:lang="ko-KR" emma:confidence="0">
                  <emma:literal>c</emma:literal>
                </emma:interpretation>
                <emma:interpretation id="interp213" emma:lang="ko-KR" emma:confidence="0">
                  <emma:literal>으</emma:literal>
                </emma:interpretation>
                <emma:interpretation id="interp214" emma:lang="ko-KR" emma:confidence="0">
                  <emma:literal>〇</emma:literal>
                </emma:interpretation>
              </emma:one-of>
            </emma:emma>
          </inkml:annotationXML>
          <inkml:trace contextRef="#ctx0" brushRef="#br3" timeOffset="153020.6688">3593 4857 10,'0'0'65,"-1"-8"3,1 8 0,-3-10 0,3 10-33,-2-12-5,1 2-6,1 0-4,0-4-5,-1 2-1,-3-6-2,-1 0-2,-1 2-3,-5-1-2,-2 1-2,-3 4-1,-5 7 0,-3 3 1,-7 4 2,-4 13 1,-3 13 1,-1 10 3,2 7-1,5 20 4,1-2-13,11 7 0,6-4 0,14-2 0,3-9 0,19-10 0,6-10 0,8-13 0,6-8 0,8-9 0,2-5 0,1 0 0,-4-10 0,-2 8 0,-4-4 0,-4 1 0,-1-1-60,-9-4-28,0 3 0,-10-9-6,2 8-4</inkml:trace>
        </inkml:traceGroup>
        <inkml:traceGroup>
          <inkml:annotationXML>
            <emma:emma xmlns:emma="http://www.w3.org/2003/04/emma" version="1.0">
              <emma:interpretation id="{1201E4E6-21BF-4D36-881F-117544002597}" emma:medium="tactile" emma:mode="ink">
                <msink:context xmlns:msink="http://schemas.microsoft.com/ink/2010/main" type="inkWord" rotatedBoundingBox="6264,7227 6713,7207 6733,7662 6285,7682"/>
              </emma:interpretation>
              <emma:one-of disjunction-type="recognition" id="oneOf43">
                <emma:interpretation id="interp215" emma:lang="ko-KR" emma:confidence="0">
                  <emma:literal>t</emma:literal>
                </emma:interpretation>
                <emma:interpretation id="interp216" emma:lang="ko-KR" emma:confidence="0">
                  <emma:literal>+</emma:literal>
                </emma:interpretation>
                <emma:interpretation id="interp217" emma:lang="ko-KR" emma:confidence="0">
                  <emma:literal>十</emma:literal>
                </emma:interpretation>
                <emma:interpretation id="interp218" emma:lang="ko-KR" emma:confidence="0">
                  <emma:literal>f</emma:literal>
                </emma:interpretation>
                <emma:interpretation id="interp219" emma:lang="ko-KR" emma:confidence="0">
                  <emma:literal>ㅗ</emma:literal>
                </emma:interpretation>
              </emma:one-of>
            </emma:emma>
          </inkml:annotationXML>
          <inkml:trace contextRef="#ctx0" brushRef="#br3" timeOffset="153363.8693">4224 4778 39,'3'-11'70,"-3"11"5,0 0 1,-4 11 1,2 0-23,2 13-23,0 6-8,0 6-2,0 16 4,0-4-5,0 4-20,-1-9 0,1 1 0,-1-11 0,1 0 0,0-12 0,0-12 0,0-9 0,5 9 0,-5-9-20,0 0-63,10-12-2,-7-5-4,2 5-3,-5-10-4</inkml:trace>
          <inkml:trace contextRef="#ctx0" brushRef="#br3" timeOffset="153597.8694">4039 5058 55,'-15'9'82,"0"-7"0,15-2-2,-9 1-2,9-1 1,9 0-60,12 0-4,5 0-4,3 0-1,4-3-10,6-3 0,1 1 0,-5-2 0,4 0 0,-5 4 0,-6-3 0,4 3-17,-6 2-64,-11-5-3,-3 6 84,-12 0 0,17-11 0,-16-2-87,8 5-6,-9-6-5</inkml:trace>
        </inkml:traceGroup>
        <inkml:traceGroup>
          <inkml:annotationXML>
            <emma:emma xmlns:emma="http://www.w3.org/2003/04/emma" version="1.0">
              <emma:interpretation id="{613E688F-CC91-4A3A-B538-2829A4B7F0F6}" emma:medium="tactile" emma:mode="ink">
                <msink:context xmlns:msink="http://schemas.microsoft.com/ink/2010/main" type="inkWord" rotatedBoundingBox="6930,7146 7402,7124 7424,7606 6952,7627"/>
              </emma:interpretation>
              <emma:one-of disjunction-type="recognition" id="oneOf44">
                <emma:interpretation id="interp220" emma:lang="ko-KR" emma:confidence="0">
                  <emma:literal>2</emma:literal>
                </emma:interpretation>
                <emma:interpretation id="interp221" emma:lang="ko-KR" emma:confidence="0">
                  <emma:literal>그</emma:literal>
                </emma:interpretation>
                <emma:interpretation id="interp222" emma:lang="ko-KR" emma:confidence="0">
                  <emma:literal>고</emma:literal>
                </emma:interpretation>
                <emma:interpretation id="interp223" emma:lang="ko-KR" emma:confidence="0">
                  <emma:literal>z</emma:literal>
                </emma:interpretation>
                <emma:interpretation id="interp224" emma:lang="ko-KR" emma:confidence="0">
                  <emma:literal>乙</emma:literal>
                </emma:interpretation>
              </emma:one-of>
            </emma:emma>
          </inkml:annotationXML>
          <inkml:trace contextRef="#ctx0" brushRef="#br3" timeOffset="154175.0708">4706 4800 48,'-1'-11'68,"1"11"0,-3-10-2,3-12-2,0 22-41,13-15-6,1 8-3,3-2-1,3 0-1,6-3-1,1 1-1,4 7-1,-1 0-2,-5 3-2,-3 1 1,-4 9 0,-6 8 2,-12 7-1,-4 8 1,-14 5 0,-8 5 2,-13 4 1,4 4-1,-8-5-8,7 0-2,3-9 0,10-3 0,2-10 0,15-1 0,12-10 0,9-3 0,6-6 0,6 0 0,6-3 0,2-3 0,3-1 0,0-2 0,-5-3 0,-2 4 0,-4-4 0,0-48-56,-5 52 56,-5-8 0,2 0-86,-7-7-1,5 4 87,-5-12-93,8 3-5,-5 37 7</inkml:trace>
        </inkml:traceGroup>
        <inkml:traceGroup>
          <inkml:annotationXML>
            <emma:emma xmlns:emma="http://www.w3.org/2003/04/emma" version="1.0">
              <emma:interpretation id="{E0EE985C-CB9C-48E7-91EC-882C583A313B}" emma:medium="tactile" emma:mode="ink">
                <msink:context xmlns:msink="http://schemas.microsoft.com/ink/2010/main" type="inkWord" rotatedBoundingBox="7436,7169 7775,7154 7796,7624 7458,7639"/>
              </emma:interpretation>
              <emma:one-of disjunction-type="recognition" id="oneOf45">
                <emma:interpretation id="interp225" emma:lang="ko-KR" emma:confidence="0">
                  <emma:literal>D</emma:literal>
                </emma:interpretation>
                <emma:interpretation id="interp226" emma:lang="ko-KR" emma:confidence="0">
                  <emma:literal>B</emma:literal>
                </emma:interpretation>
                <emma:interpretation id="interp227" emma:lang="ko-KR" emma:confidence="0">
                  <emma:literal>b</emma:literal>
                </emma:interpretation>
                <emma:interpretation id="interp228" emma:lang="ko-KR" emma:confidence="0">
                  <emma:literal>』</emma:literal>
                </emma:interpretation>
                <emma:interpretation id="interp229" emma:lang="ko-KR" emma:confidence="0">
                  <emma:literal>y</emma:literal>
                </emma:interpretation>
              </emma:one-of>
            </emma:emma>
          </inkml:annotationXML>
          <inkml:trace contextRef="#ctx0" brushRef="#br3" timeOffset="154455.8713">5262 4717 0,'0'0'65,"0"0"10,0 0 4,3 14-2,-3 5 0,0 5-45,0 4-7,2 9 2,4 8-2,-5 0-5,2 3-11,-3-4-9,3-3 0,-3-5 0,0-4 0,0-11 0,0-5 0,0-6 0,0-10 0,0 8 0,0-8 0,0 0 0,-2-15-82,2 2-3,-2-8-2,2 3-6,-9-10-3,9 2 96</inkml:trace>
          <inkml:trace contextRef="#ctx0" brushRef="#br3" timeOffset="154752.2718">5208 4802 56,'0'-20'73,"6"1"1,7 2 2,3 2-3,4 2-40,6 9-7,6 4-2,-2 4-1,5 9-4,-3 9-3,-4 8-3,0 2-8,-6 6-5,-12 7 0,-10 1 0,-9-5 0,-8-1 0,-12-8 0,-7-3 0,-8-6 0,1-1 0,2-16 0,12 3 0,0 0-16,3-10-70,12-2-4,3-9 0,11 1-8,1-11-1,14 7 99,-9-12 0,16-1 0</inkml:trace>
        </inkml:traceGroup>
        <inkml:traceGroup>
          <inkml:annotationXML>
            <emma:emma xmlns:emma="http://www.w3.org/2003/04/emma" version="1.0">
              <emma:interpretation id="{D6C2FD0A-2965-48E4-8B36-CCEE844EEC29}" emma:medium="tactile" emma:mode="ink">
                <msink:context xmlns:msink="http://schemas.microsoft.com/ink/2010/main" type="inkWord" rotatedBoundingBox="8030,7114 8847,7077 8874,7673 8057,7710"/>
              </emma:interpretation>
              <emma:one-of disjunction-type="recognition" id="oneOf46">
                <emma:interpretation id="interp230" emma:lang="ko-KR" emma:confidence="0">
                  <emma:literal>건</emma:literal>
                </emma:interpretation>
                <emma:interpretation id="interp231" emma:lang="ko-KR" emma:confidence="0">
                  <emma:literal>것</emma:literal>
                </emma:interpretation>
                <emma:interpretation id="interp232" emma:lang="ko-KR" emma:confidence="0">
                  <emma:literal>꼬</emma:literal>
                </emma:interpretation>
                <emma:interpretation id="interp233" emma:lang="ko-KR" emma:confidence="0">
                  <emma:literal>넌</emma:literal>
                </emma:interpretation>
                <emma:interpretation id="interp234" emma:lang="ko-KR" emma:confidence="0">
                  <emma:literal>근</emma:literal>
                </emma:interpretation>
              </emma:one-of>
            </emma:emma>
          </inkml:annotationXML>
          <inkml:trace contextRef="#ctx0" brushRef="#br3" timeOffset="155235.8727">5766 4955 26,'0'0'82,"0"0"-1,0 0 0,10 5-3,0-5 2,-10 0-50,17 0-10,5 0-2,5 0-3,4 0-15,1-1 0,2-4 0,-2 1 0,-3-1 0,-1-1 0,-4 2 0,-4 0 0,-4 2 0,-3-2 0,-2 2 0,-11 2 0,11-3 0,-11 3 0,0-10-83,0 10-4,3-11-3,-3 11-6,4-19-3</inkml:trace>
          <inkml:trace contextRef="#ctx0" brushRef="#br3" timeOffset="155750.6736">6240 4720 64,'0'0'84,"0"-9"-2,0 9-4,7-13-2,-7 13-26,19-14-28,-3 4-6,2 0-5,2 4-2,5-1-3,1 1 0,5 0-1,-4 1-3,5 3-2,-5 2 0,0 0 0,-5 4 0,-3 6 0,-7 2 0,-8 4 0,-4 4 0,-15 11 0,-8 0 0,-9 6 0,-5 6 0,-6 2 0,0 10 0,-5-8 0,11 1 0,1-5 0,13-3 0,3-10 0,15-2 0,5-11 0,8-5 0,14-2 0,9-3 0,3-7 0,5 0 0,2 0 0,2-1 0,-5 1 0,-3-3 0,-8 0 0,-3-4 0,-9 5 0,-4 2 0,-11 0 0,0 0-30,0 0-56,-14 9-3,-8-3-5,-5-3-4,-8 6-3</inkml:trace>
        </inkml:traceGroup>
        <inkml:traceGroup>
          <inkml:annotationXML>
            <emma:emma xmlns:emma="http://www.w3.org/2003/04/emma" version="1.0">
              <emma:interpretation id="{7ABF2770-1536-4DE0-AA69-EB5974AD3F81}" emma:medium="tactile" emma:mode="ink">
                <msink:context xmlns:msink="http://schemas.microsoft.com/ink/2010/main" type="inkWord" rotatedBoundingBox="10647,6890 12002,6828 12040,7662 10685,7724"/>
              </emma:interpretation>
              <emma:one-of disjunction-type="recognition" id="oneOf47">
                <emma:interpretation id="interp235" emma:lang="ko-KR" emma:confidence="0">
                  <emma:literal>는</emma:literal>
                </emma:interpretation>
                <emma:interpretation id="interp236" emma:lang="ko-KR" emma:confidence="0">
                  <emma:literal>눙</emma:literal>
                </emma:interpretation>
                <emma:interpretation id="interp237" emma:lang="ko-KR" emma:confidence="0">
                  <emma:literal>늘</emma:literal>
                </emma:interpretation>
                <emma:interpretation id="interp238" emma:lang="ko-KR" emma:confidence="0">
                  <emma:literal>영</emma:literal>
                </emma:interpretation>
                <emma:interpretation id="interp239" emma:lang="ko-KR" emma:confidence="0">
                  <emma:literal>업</emma:literal>
                </emma:interpretation>
              </emma:one-of>
            </emma:emma>
          </inkml:annotationXML>
          <inkml:trace contextRef="#ctx0" brushRef="#br3" timeOffset="167154.2936">8469 5004 39,'-27'17'0,"4"-6"0,11-1 81,2-5-4,10-5 3,7 5-3,9-4 1,16 2-48,3-1-17,11 0 2,12-2-1,10-4-7,8 1-7,8-3 0,0 1 0,0 1 0,5 0 0,-3 1 0,-8-2 0,-7 4 0,-5-3 0,-10 1 0,-7 3 0,-11-1 0,-10-1 0,-6 2 0,-9 0 0,-3 0 0,-10 0 0,0 0 0,0 0 0,-14 0-4,3 0-35,-5 5-42,-3-10-3,3 1 84,-7-8-87,6 3-1,-5-9-1</inkml:trace>
          <inkml:trace contextRef="#ctx0" brushRef="#br3" timeOffset="166795.4929">8747 4736 23,'-18'3'79,"2"-3"4,-1 0-4,-1 0-5,4-3-1,5 0-53,9 3-6,-10-2-5,10 2-2,0 0 0,15 0-1,4 2 1,9 0 0,8 0 0,8 0 1,3 1 0,9-2-8,4-1 0,-1 0 0,3-1 0,-4-2 0,-3 0 0,-7-2 0,-1 3 0,-10-1 0,-4 2 0,-7 0 0,-5 1 0,-10-2 0,0 1 0,-11 1 0,0 0 0,0 0 0,0 0 0,0 0 0,-8 0 0,-6 3-35,-5 4-48,-13-2-2,-2 6-2,-13-1-5,-4 7 1</inkml:trace>
          <inkml:trace contextRef="#ctx0" brushRef="#br3" timeOffset="167591.0943">9177 4552 27,'-18'-23'67,"-3"3"3,3-1 1,1 3 0,1-3-33,1 11-8,4 0-1,-1-1-8,4 3-4,8 8-4,0 0-4,0 0-4,9 0-4,9 7-1,4 2-1,11 8 2,6 0 0,6 4 1,6 2 0,3 1 0,4 6 0,3 3 0,-2-1 0,-3 5 0,-1 1 0,-4 1-1,-7 5 1,-6-1 1,-25 13 4,-13-1 1,-13 1-4,-18-5-4,-17-2 0,-8-9 0,-6-1 0,-9-10 0,13-13 0,3-6 0,11-3 0,6-5 0,16 0 0,11-2-62,11-11-24,11-6-2,8-15-5,18-5-6,3-11 99</inkml:trace>
        </inkml:traceGroup>
        <inkml:traceGroup>
          <inkml:annotationXML>
            <emma:emma xmlns:emma="http://www.w3.org/2003/04/emma" version="1.0">
              <emma:interpretation id="{1842ACF6-AFE2-4B60-9935-8B6C2E77898E}" emma:medium="tactile" emma:mode="ink">
                <msink:context xmlns:msink="http://schemas.microsoft.com/ink/2010/main" type="inkWord" rotatedBoundingBox="12862,6844 13576,6811 13604,7411 12889,7444"/>
              </emma:interpretation>
              <emma:one-of disjunction-type="recognition" id="oneOf48">
                <emma:interpretation id="interp240" emma:lang="ko-KR" emma:confidence="0">
                  <emma:literal>e</emma:literal>
                </emma:interpretation>
                <emma:interpretation id="interp241" emma:lang="ko-KR" emma:confidence="0">
                  <emma:literal>으</emma:literal>
                </emma:interpretation>
                <emma:interpretation id="interp242" emma:lang="ko-KR" emma:confidence="0">
                  <emma:literal>은</emma:literal>
                </emma:interpretation>
                <emma:interpretation id="interp243" emma:lang="ko-KR" emma:confidence="0">
                  <emma:literal>오</emma:literal>
                </emma:interpretation>
                <emma:interpretation id="interp244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168573.8959">10689 4593 25,'-13'8'84,"4"-1"0,-1 0-5,2-5-4,8-2-1,0 0-51,0 0-8,0 0-4,12 10-5,6-8 0,10 1-1,5-2 2,8-1 0,5-3-1,5-3-2,-1-3-4,3-3 0,-4-1 0,-4-3 0,-5-4 0,-10 3 0,-5 0 0,-10-2 0,-10-6 0,-5 4 0,-9-3 0,-12 3 0,-8 4 0,-11 6 0,-7 5 0,-8 6-2,0 11 2,-3 9 2,2 9-2,1 10 0,5 8 0,6 2 0,9 5 0,12-1 0,12 0 0,11-1 0,14-3 0,16-9 0,9-6 0,13-8 0,9-5 0,6-10 0,3-4 0,3-5 0,-4-2 0,-4-6 0,-7-1 0,-8 3 0,-13-9 0,-14 7-54,-8 3-33,-15 3-3,-4-9-5,-14 4-5</inkml:trace>
        </inkml:traceGroup>
        <inkml:traceGroup>
          <inkml:annotationXML>
            <emma:emma xmlns:emma="http://www.w3.org/2003/04/emma" version="1.0">
              <emma:interpretation id="{391EC929-9D0F-4DBD-A50D-A6D0091CC84C}" emma:medium="tactile" emma:mode="ink">
                <msink:context xmlns:msink="http://schemas.microsoft.com/ink/2010/main" type="inkWord" rotatedBoundingBox="14189,6936 14679,6914 14694,7240 14204,7262"/>
              </emma:interpretation>
              <emma:one-of disjunction-type="recognition" id="oneOf49">
                <emma:interpretation id="interp245" emma:lang="ko-KR" emma:confidence="0">
                  <emma:literal>그</emma:literal>
                </emma:interpretation>
                <emma:interpretation id="interp246" emma:lang="ko-KR" emma:confidence="0">
                  <emma:literal>二</emma:literal>
                </emma:interpretation>
                <emma:interpretation id="interp247" emma:lang="ko-KR" emma:confidence="0">
                  <emma:literal>=</emma:literal>
                </emma:interpretation>
                <emma:interpretation id="interp248" emma:lang="ko-KR" emma:confidence="0">
                  <emma:literal>ㄷ</emma:literal>
                </emma:interpretation>
                <emma:interpretation id="interp24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169868.6984">11981 4733 42,'-30'25'80,"11"-3"2,13-3-1,6-6-3,20-30-22,11 18-28,9 3-5,6-2-6,2-2-5,0 0-3,3-2-6,-7-5-3,-1 5-10,-10-1-36,-4-4-33,-7 0-1,-7-3-6,-1-2-6,-10-4-1</inkml:trace>
          <inkml:trace contextRef="#ctx0" brushRef="#br3" timeOffset="169665.8979">12024 4491 22,'-12'-1'78,"1"-2"4,0 0 1,2 3-6,0 0-23,9 0-20,0 0-9,0 0-8,0 0-5,0 0-3,12 0-3,5 0 0,3 0 0,5 0-6,3 0 0,3 2 0,0-2 0,2 0 0,-2 1 0,-3 0 0,-3 1 0,-2-1 0,-5 0-28,-7 1-20,32 2-34,-43-4-2,-11 17-5,-11-5-3,-7 6 4</inkml:trace>
        </inkml:traceGroup>
      </inkml:traceGroup>
    </inkml:traceGroup>
    <inkml:traceGroup>
      <inkml:annotationXML>
        <emma:emma xmlns:emma="http://www.w3.org/2003/04/emma" version="1.0">
          <emma:interpretation id="{D9BE4152-B5D2-458F-B80D-9FCD339C7405}" emma:medium="tactile" emma:mode="ink">
            <msink:context xmlns:msink="http://schemas.microsoft.com/ink/2010/main" type="paragraph" rotatedBoundingBox="2647,8813 9377,8565 9415,9576 2684,98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46C4AB-79DE-421B-8605-E00C19CE9683}" emma:medium="tactile" emma:mode="ink">
              <msink:context xmlns:msink="http://schemas.microsoft.com/ink/2010/main" type="line" rotatedBoundingBox="2647,8813 9377,8565 9415,9576 2684,9825"/>
            </emma:interpretation>
          </emma:emma>
        </inkml:annotationXML>
        <inkml:traceGroup>
          <inkml:annotationXML>
            <emma:emma xmlns:emma="http://www.w3.org/2003/04/emma" version="1.0">
              <emma:interpretation id="{73478DC0-F689-45A9-8B1F-E8AF1CF527EA}" emma:medium="tactile" emma:mode="ink">
                <msink:context xmlns:msink="http://schemas.microsoft.com/ink/2010/main" type="inkWord" rotatedBoundingBox="2647,8813 3137,8795 3162,9472 2672,9490"/>
              </emma:interpretation>
              <emma:one-of disjunction-type="recognition" id="oneOf50">
                <emma:interpretation id="interp250" emma:lang="ko-KR" emma:confidence="0">
                  <emma:literal>e</emma:literal>
                </emma:interpretation>
                <emma:interpretation id="interp251" emma:lang="ko-KR" emma:confidence="0">
                  <emma:literal>으</emma:literal>
                </emma:interpretation>
                <emma:interpretation id="interp252" emma:lang="ko-KR" emma:confidence="0">
                  <emma:literal>오</emma:literal>
                </emma:interpretation>
                <emma:interpretation id="interp253" emma:lang="ko-KR" emma:confidence="0">
                  <emma:literal>C</emma:literal>
                </emma:interpretation>
                <emma:interpretation id="interp254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156702.2753">404 6601 42,'0'0'65,"0"0"5,0 0 2,3 6 0,-3-6-39,0 0-6,0 0-3,0 0-1,7 11-2,-7-11-5,20 4-4,-2-4-3,9-2-1,0-7-1,12-1-1,1-3-2,2-3-4,1-3 0,-4-2 0,-4-3 0,-3 1 0,-6-1 0,-10 2 0,-8 0 0,-8 2 0,-3 2 0,-12 5 0,-7 2 0,-10 7 0,-4 4-2,-2 12-1,-5 9 2,-5 6 2,2 8 0,4 5 1,6 6 0,4 6-2,7 1 0,7 1 0,11-3 0,10 2 0,10-2 0,9-7 0,8-6 0,4-3 0,8-8 0,0-8 0,5-6 0,-1-7 0,-5-6 0,2 0 0,-9-5 0,-25-6-67,22 0-19,-7-3-2,-1 1-4,-8-6-6</inkml:trace>
        </inkml:traceGroup>
        <inkml:traceGroup>
          <inkml:annotationXML>
            <emma:emma xmlns:emma="http://www.w3.org/2003/04/emma" version="1.0">
              <emma:interpretation id="{7BCCBE2F-DF67-4A25-ADBB-E76D2B87C8B6}" emma:medium="tactile" emma:mode="ink">
                <msink:context xmlns:msink="http://schemas.microsoft.com/ink/2010/main" type="inkWord" rotatedBoundingBox="3277,9249 3530,9240 3550,9793 3298,9802"/>
              </emma:interpretation>
              <emma:one-of disjunction-type="recognition" id="oneOf51">
                <emma:interpretation id="interp255" emma:lang="ko-KR" emma:confidence="0">
                  <emma:literal>3</emma:literal>
                </emma:interpretation>
                <emma:interpretation id="interp256" emma:lang="ko-KR" emma:confidence="0">
                  <emma:literal>;</emma:literal>
                </emma:interpretation>
                <emma:interpretation id="interp257" emma:lang="ko-KR" emma:confidence="0">
                  <emma:literal>j</emma:literal>
                </emma:interpretation>
                <emma:interpretation id="interp258" emma:lang="ko-KR" emma:confidence="0">
                  <emma:literal>’</emma:literal>
                </emma:interpretation>
                <emma:interpretation id="interp259" emma:lang="ko-KR" emma:confidence="0">
                  <emma:literal>}</emma:literal>
                </emma:interpretation>
              </emma:one-of>
            </emma:emma>
          </inkml:annotationXML>
          <inkml:trace contextRef="#ctx0" brushRef="#br3" timeOffset="157232.6762">1064 6841 3,'-15'4'71,"15"-4"4,0 0-1,0 0-2,-7-7-4,7 7-40,6-15-8,6 10-4,-1-2-5,4 3-1,3 0-1,3 0-2,0-1 0,-2 5-2,-3 4-1,-3 6 1,-4 3 0,-3 4 1,-6 1-1,-3 5 1,-8 0-2,-3-2-4,-2 2 0,1-5 0,1-2 0,3-2 0,7-1 0,4-5 0,2 1 0,12 2 0,6 0 0,3 0 0,0 2 0,1-1 0,-4 4 0,-7 4 0,-8 4 0,-5-1 0,-13 4 0,-12-1 0,-4 1 0,-4-3 0,-2-4 0,4-3 0,2-7 0,8 2 0,5 12-32,3-29-54,13-7-4,7-8-3,8-1-7,3-7 0</inkml:trace>
        </inkml:traceGroup>
        <inkml:traceGroup>
          <inkml:annotationXML>
            <emma:emma xmlns:emma="http://www.w3.org/2003/04/emma" version="1.0">
              <emma:interpretation id="{E866AD58-2552-485A-A86C-469E84ABBE15}" emma:medium="tactile" emma:mode="ink">
                <msink:context xmlns:msink="http://schemas.microsoft.com/ink/2010/main" type="inkWord" rotatedBoundingBox="4540,9047 4974,9031 4985,9319 4550,9335"/>
              </emma:interpretation>
              <emma:one-of disjunction-type="recognition" id="oneOf52">
                <emma:interpretation id="interp260" emma:lang="ko-KR" emma:confidence="0">
                  <emma:literal>=</emma:literal>
                </emma:interpretation>
                <emma:interpretation id="interp261" emma:lang="ko-KR" emma:confidence="0">
                  <emma:literal>z</emma:literal>
                </emma:interpretation>
                <emma:interpretation id="interp262" emma:lang="ko-KR" emma:confidence="0">
                  <emma:literal>그</emma:literal>
                </emma:interpretation>
                <emma:interpretation id="interp263" emma:lang="ko-KR" emma:confidence="0">
                  <emma:literal>二</emma:literal>
                </emma:interpretation>
                <emma:interpretation id="interp264" emma:lang="ko-KR" emma:confidence="0">
                  <emma:literal>느</emma:literal>
                </emma:interpretation>
              </emma:one-of>
            </emma:emma>
          </inkml:annotationXML>
          <inkml:trace contextRef="#ctx0" brushRef="#br3" timeOffset="157778.6772">2274 6672 56,'0'0'90,"-9"3"-5,9-3-4,0 0 0,0-26-1,4 26-55,9 0-12,1 0-13,5-3 0,6 2 0,3-2 0,4 0 0,1-1 0,0 1 0,0-1 0,-4 0 0,1 4 0,-7-2 0,-3 2 0,-8 0 0,-4-38-38,-6 60-46,-6-15-2,-9 8-5,-10-5-4,-2 8 1</inkml:trace>
          <inkml:trace contextRef="#ctx0" brushRef="#br3" timeOffset="157965.8775">2354 6822 7,'-22'19'84,"4"-1"5,11-5-1,7-13-6,0 0 0,21 10-32,8-10-27,5-6-17,5-1-6,2-3 0,2 3 0,-4 1 0,-1 2 0,-12-3 0,2 7-65,-6-3-19,-10 1 0,1 0-7,-8-8-6,3 5 7</inkml:trace>
        </inkml:traceGroup>
        <inkml:traceGroup>
          <inkml:annotationXML>
            <emma:emma xmlns:emma="http://www.w3.org/2003/04/emma" version="1.0">
              <emma:interpretation id="{D19C711E-BD72-4CDB-BB70-1F101BA813B1}" emma:medium="tactile" emma:mode="ink">
                <msink:context xmlns:msink="http://schemas.microsoft.com/ink/2010/main" type="inkWord" rotatedBoundingBox="5513,8781 6152,8757 6178,9458 5539,9481"/>
              </emma:interpretation>
              <emma:one-of disjunction-type="recognition" id="oneOf53">
                <emma:interpretation id="interp265" emma:lang="ko-KR" emma:confidence="0">
                  <emma:literal>c</emma:literal>
                </emma:interpretation>
                <emma:interpretation id="interp266" emma:lang="ko-KR" emma:confidence="0">
                  <emma:literal>C</emma:literal>
                </emma:interpretation>
                <emma:interpretation id="interp267" emma:lang="ko-KR" emma:confidence="0">
                  <emma:literal>오</emma:literal>
                </emma:interpretation>
                <emma:interpretation id="interp268" emma:lang="ko-KR" emma:confidence="0">
                  <emma:literal>으</emma:literal>
                </emma:interpretation>
                <emma:interpretation id="interp269" emma:lang="ko-KR" emma:confidence="0">
                  <emma:literal>〇</emma:literal>
                </emma:interpretation>
              </emma:one-of>
            </emma:emma>
          </inkml:annotationXML>
          <inkml:trace contextRef="#ctx0" brushRef="#br3" timeOffset="158605.4786">3644 6562 1,'0'0'75,"-10"0"4,10 0-2,-8-4-3,8 4-3,0-11-39,0 11-10,3-15-9,0 6-4,1-3-2,-2-3-2,1-4 0,-3 0-1,0-1 0,0-3-1,-5-1 0,-5 1-2,-2 3 0,-6 5-1,-3 5 0,-7 7 1,-3 5 0,-2 16 2,-3 8 1,-4 11 1,-1 10 2,5 11-3,5 6-4,8 6 0,8-2 0,8-1 0,7-5 0,18-4 0,14-13 0,9-8 0,10-15 0,10-8 0,1-9 0,4-5 0,-2-12 0,-3 1 0,-7-9 0,-42 1-51,34 3-36,-17-4-2,-6 4-5,-13-6-5,1 7 8</inkml:trace>
        </inkml:traceGroup>
        <inkml:traceGroup>
          <inkml:annotationXML>
            <emma:emma xmlns:emma="http://www.w3.org/2003/04/emma" version="1.0">
              <emma:interpretation id="{1CBC1E93-2FB9-4FF0-AE0F-70C5FB5351E9}" emma:medium="tactile" emma:mode="ink">
                <msink:context xmlns:msink="http://schemas.microsoft.com/ink/2010/main" type="inkWord" rotatedBoundingBox="6385,8891 6943,8871 6963,9401 6404,9422"/>
              </emma:interpretation>
              <emma:one-of disjunction-type="recognition" id="oneOf54">
                <emma:interpretation id="interp270" emma:lang="ko-KR" emma:confidence="0">
                  <emma:literal>t</emma:literal>
                </emma:interpretation>
                <emma:interpretation id="interp271" emma:lang="ko-KR" emma:confidence="0">
                  <emma:literal>+</emma:literal>
                </emma:interpretation>
                <emma:interpretation id="interp272" emma:lang="ko-KR" emma:confidence="0">
                  <emma:literal>十</emma:literal>
                </emma:interpretation>
                <emma:interpretation id="interp273" emma:lang="ko-KR" emma:confidence="0">
                  <emma:literal>f</emma:literal>
                </emma:interpretation>
                <emma:interpretation id="interp274" emma:lang="ko-KR" emma:confidence="0">
                  <emma:literal>小</emma:literal>
                </emma:interpretation>
              </emma:one-of>
            </emma:emma>
          </inkml:annotationXML>
          <inkml:trace contextRef="#ctx0" brushRef="#br3" timeOffset="159120.2795">4374 6442 6,'3'-10'64,"-3"10"6,0 0 4,0 0 4,1 6-23,-1 17-10,0 10-9,0 8-8,-1 8 0,-2 3-4,2 5-21,-5-8-3,6 0 0,-1-5 0,1-10 0,0-3 0,1-9 0,-1-6 0,5-1 0,-5-15 0,8 10 0,-8-10 0,0 0-72,0-12-13,0-4-2,0-1-6,-3-9-3</inkml:trace>
          <inkml:trace contextRef="#ctx0" brushRef="#br3" timeOffset="159369.8799">4173 6710 54,'-23'0'87,"5"2"-3,3-2-3,15 0-1,0 0-1,16-6-54,12 2-8,12-1-13,7 1-4,5-2 0,3 3 0,3-1 0,-3 0 0,-5 1 0,-10 3 0,-3 0 0,-10 2 0,-3 5 0,-9-2-67,-15-5-19,15 6-1,-15-6-5,0 0-6</inkml:trace>
        </inkml:traceGroup>
        <inkml:traceGroup>
          <inkml:annotationXML>
            <emma:emma xmlns:emma="http://www.w3.org/2003/04/emma" version="1.0">
              <emma:interpretation id="{47653E6C-7625-49D6-A2B9-F5C66A029E3D}" emma:medium="tactile" emma:mode="ink">
                <msink:context xmlns:msink="http://schemas.microsoft.com/ink/2010/main" type="inkWord" rotatedBoundingBox="7148,8753 7608,8736 7633,9415 7173,9432"/>
              </emma:interpretation>
              <emma:one-of disjunction-type="recognition" id="oneOf55">
                <emma:interpretation id="interp275" emma:lang="ko-KR" emma:confidence="0">
                  <emma:literal>3</emma:literal>
                </emma:interpretation>
                <emma:interpretation id="interp276" emma:lang="ko-KR" emma:confidence="0">
                  <emma:literal>了</emma:literal>
                </emma:interpretation>
                <emma:interpretation id="interp277" emma:lang="ko-KR" emma:confidence="0">
                  <emma:literal>?</emma:literal>
                </emma:interpretation>
                <emma:interpretation id="interp278" emma:lang="ko-KR" emma:confidence="0">
                  <emma:literal>;</emma:literal>
                </emma:interpretation>
                <emma:interpretation id="interp279" emma:lang="ko-KR" emma:confidence="0">
                  <emma:literal>j</emma:literal>
                </emma:interpretation>
              </emma:one-of>
            </emma:emma>
          </inkml:annotationXML>
          <inkml:trace contextRef="#ctx0" brushRef="#br3" timeOffset="160321.4812">4972 6387 11,'-12'0'53,"0"-3"6,1 1 4,-2 0-25,-2-1 1,8 2-4,-4-1-3,11 2-6,-14-6-2,14 6-5,-4-9-4,4 9-4,10-13-2,0 5-2,6-3 0,5 2-1,9-1 1,4 6 0,6-3 0,7 7-1,0 0 0,1 3-1,-2 8 0,-5 5-1,-8 3 0,-8 4-1,-11 5 0,-13 0-3,-8 1 0,-15-1 0,-11-1 0,-3-2 0,-8-2 0,2-6 0,0-7 0,6 0 0,7-3 0,10-5 0,10-2 0,9 0 0,12 0 0,10 0 0,8 0 0,8 5 0,0 6 0,3 5 0,-3 4 0,-9 5 0,-9 6 0,-11 0 0,-9 4 0,-14-3 0,-11 1 0,-7-4 0,-10 0 0,-5-7 0,3-5 0,1-2 0,2-5 0,5-4 0,8-3 0,5-1 0,8-2 0,15 0 0,-3 7-22,7-15-65,15-7-3,6-9-1,8 3-7,4-11 1</inkml:trace>
        </inkml:traceGroup>
        <inkml:traceGroup>
          <inkml:annotationXML>
            <emma:emma xmlns:emma="http://www.w3.org/2003/04/emma" version="1.0">
              <emma:interpretation id="{259BBD1E-5614-4A50-A9EB-E64906839AD2}" emma:medium="tactile" emma:mode="ink">
                <msink:context xmlns:msink="http://schemas.microsoft.com/ink/2010/main" type="inkWord" rotatedBoundingBox="7735,8724 8217,8707 8244,9440 7762,9458"/>
              </emma:interpretation>
              <emma:one-of disjunction-type="recognition" id="oneOf56">
                <emma:interpretation id="interp280" emma:lang="ko-KR" emma:confidence="0">
                  <emma:literal>D</emma:literal>
                </emma:interpretation>
                <emma:interpretation id="interp281" emma:lang="ko-KR" emma:confidence="0">
                  <emma:literal>B</emma:literal>
                </emma:interpretation>
                <emma:interpretation id="interp282" emma:lang="ko-KR" emma:confidence="0">
                  <emma:literal>b</emma:literal>
                </emma:interpretation>
                <emma:interpretation id="interp283" emma:lang="ko-KR" emma:confidence="0">
                  <emma:literal>g</emma:literal>
                </emma:interpretation>
                <emma:interpretation id="interp284" emma:lang="ko-KR" emma:confidence="0">
                  <emma:literal>3</emma:literal>
                </emma:interpretation>
              </emma:one-of>
            </emma:emma>
          </inkml:annotationXML>
          <inkml:trace contextRef="#ctx0" brushRef="#br3" timeOffset="160695.8823">5594 6305 26,'-8'-13'85,"-2"1"-2,10 12-5,-15-9-1,15 9 1,14 13-47,-14 11-7,0 8-8,0 13-3,1 9-13,2 8 0,0 6 0,1-2 0,1-1 0,1-3 0,-1-9 0,-1-7 0,2-6 0,-3-12 0,-1-6 0,1-7 0,-3-5 0,0-10 0,0 0 0,0 0 0,0-5 0,0-7 0,0-5-26,0-5-60,0-2-3,0-12-2,0 5-7,-5-7 2</inkml:trace>
          <inkml:trace contextRef="#ctx0" brushRef="#br3" timeOffset="161039.0829">5485 6467 32,'-10'-18'63,"-2"2"4,12-2 0,0 4 2,14-2-36,16 7-1,3 4-2,11 5-4,5 6-1,6 11-1,1 10-2,-1 6-4,-5 9-15,-9 8-3,-8 4 0,-11 2 0,-11-1 0,-11-1 0,-15-4 0,-12-8 0,-9 1 0,-7-11 0,-4-7 0,-1-5 0,-3-3 0,4-11 0,-1-2 0,11-4 0,5-5 0,6-5 0,13 0-11,12-3-75,2-3-4,17 1-2,3-2-5,11 1 0</inkml:trace>
        </inkml:traceGroup>
        <inkml:traceGroup>
          <inkml:annotationXML>
            <emma:emma xmlns:emma="http://www.w3.org/2003/04/emma" version="1.0">
              <emma:interpretation id="{A59F75F3-01D9-449E-91D1-0AD008D30DD0}" emma:medium="tactile" emma:mode="ink">
                <msink:context xmlns:msink="http://schemas.microsoft.com/ink/2010/main" type="inkWord" rotatedBoundingBox="8440,9074 8883,9058 8883,9085 8441,9101"/>
              </emma:interpretation>
              <emma:one-of disjunction-type="recognition" id="oneOf57">
                <emma:interpretation id="interp285" emma:lang="ko-KR" emma:confidence="0">
                  <emma:literal>-</emma:literal>
                </emma:interpretation>
                <emma:interpretation id="interp286" emma:lang="ko-KR" emma:confidence="0">
                  <emma:literal>ㅡ</emma:literal>
                </emma:interpretation>
                <emma:interpretation id="interp287" emma:lang="ko-KR" emma:confidence="0">
                  <emma:literal>_</emma:literal>
                </emma:interpretation>
                <emma:interpretation id="interp288" emma:lang="ko-KR" emma:confidence="0">
                  <emma:literal>一</emma:literal>
                </emma:interpretation>
                <emma:interpretation id="interp289" emma:lang="ko-KR" emma:confidence="0">
                  <emma:literal>~</emma:literal>
                </emma:interpretation>
              </emma:one-of>
            </emma:emma>
          </inkml:annotationXML>
          <inkml:trace contextRef="#ctx0" brushRef="#br3" timeOffset="161444.6836">6174 6651 23,'-11'0'84,"11"0"-2,0 0 0,0 0-3,0 0 1,0 0-46,15-7-9,5 7-9,4 0-10,9-2-6,2 1 0,5-1 0,3 1 0,-1-2 0,-2 3 0,-1-2 0,-9 1 0,-4 0 0,-5 1 0,-6 0 0,-15 0 0,13 0 0,-13 0 0,0 0-38,0 0-45,2-7-4,-2 7-3,4-16-3,-4 16-1</inkml:trace>
        </inkml:traceGroup>
        <inkml:traceGroup>
          <inkml:annotationXML>
            <emma:emma xmlns:emma="http://www.w3.org/2003/04/emma" version="1.0">
              <emma:interpretation id="{FCB961A1-EED9-46E7-B16C-9A8B53344676}" emma:medium="tactile" emma:mode="ink">
                <msink:context xmlns:msink="http://schemas.microsoft.com/ink/2010/main" type="inkWord" rotatedBoundingBox="8891,8732 9383,8714 9411,9472 8919,9490"/>
              </emma:interpretation>
              <emma:one-of disjunction-type="recognition" id="oneOf58">
                <emma:interpretation id="interp290" emma:lang="ko-KR" emma:confidence="0">
                  <emma:literal>3</emma:literal>
                </emma:interpretation>
                <emma:interpretation id="interp291" emma:lang="ko-KR" emma:confidence="0">
                  <emma:literal>了</emma:literal>
                </emma:interpretation>
                <emma:interpretation id="interp292" emma:lang="ko-KR" emma:confidence="0">
                  <emma:literal>5</emma:literal>
                </emma:interpretation>
                <emma:interpretation id="interp293" emma:lang="ko-KR" emma:confidence="0">
                  <emma:literal>j</emma:literal>
                </emma:interpretation>
                <emma:interpretation id="interp294" emma:lang="ko-KR" emma:confidence="0">
                  <emma:literal>;</emma:literal>
                </emma:interpretation>
              </emma:one-of>
            </emma:emma>
          </inkml:annotationXML>
          <inkml:trace contextRef="#ctx0" brushRef="#br3" timeOffset="162146.6848">6709 6338 1,'0'0'58,"-11"-3"9,11 3 1,-11-6 1,-20 0-33,31 6-2,0 0-5,0 0-1,0-12-6,0 12-4,0 0-4,9-7-1,-9 7-2,0 0-3,12-3-1,-4-1-1,-8 4-2,18-4 0,-8 2 0,5-1-1,3-1 0,1 2-1,5-1 0,-1 0-2,3 1 0,3 2 0,3 0 0,-4 2 0,0 4 0,0 4 0,-3 6 0,-3 0 0,-6 6 0,-6 4 0,-6 5 0,-4 2 0,-12 1 0,-9 0 0,-6-3 0,-6 2 0,-5-6 0,4-7 0,-2 1 0,10-9 0,5-4 0,9-2 0,12-6 0,0 0 0,11 4 0,9-4 0,8 0 0,8 3 0,1 3 0,4 4 0,-2 6 0,0 1 0,-9 4 0,-5 6 0,-12-2 0,-6 7 0,-9-3 0,-14 3 0,-10-5 0,-8-2 0,-6 3 0,-4-7 0,0-2 0,-3-6 0,7 0 0,0-10 0,-24 1-30,41-4-58,0-11-2,7 0-6,-1-12-3,6-1-3</inkml:trace>
        </inkml:traceGroup>
      </inkml:traceGroup>
    </inkml:traceGroup>
    <inkml:traceGroup>
      <inkml:annotationXML>
        <emma:emma xmlns:emma="http://www.w3.org/2003/04/emma" version="1.0">
          <emma:interpretation id="{5FAC631C-677E-490C-AA1F-371ECA48A544}" emma:medium="tactile" emma:mode="ink">
            <msink:context xmlns:msink="http://schemas.microsoft.com/ink/2010/main" type="paragraph" rotatedBoundingBox="2920,11493 18218,10570 18301,11949 3003,128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1A2D5B-C369-4A29-9195-AE9A98EDA023}" emma:medium="tactile" emma:mode="ink">
              <msink:context xmlns:msink="http://schemas.microsoft.com/ink/2010/main" type="inkBullet" rotatedBoundingBox="2926,11607 3965,11544 4028,12592 2990,12655"/>
            </emma:interpretation>
            <emma:one-of disjunction-type="recognition" id="oneOf59">
              <emma:interpretation id="interp295" emma:lang="ko-KR" emma:confidence="0">
                <emma:literal>눙</emma:literal>
              </emma:interpretation>
              <emma:interpretation id="interp296" emma:lang="ko-KR" emma:confidence="0">
                <emma:literal>》</emma:literal>
              </emma:interpretation>
              <emma:interpretation id="interp297" emma:lang="ko-KR" emma:confidence="0">
                <emma:literal>D</emma:literal>
              </emma:interpretation>
              <emma:interpretation id="interp298" emma:lang="ko-KR" emma:confidence="0">
                <emma:literal>ㅕ</emma:literal>
              </emma:interpretation>
              <emma:interpretation id="interp299" emma:lang="ko-KR" emma:confidence="0">
                <emma:literal>리</emma:literal>
              </emma:interpretation>
            </emma:one-of>
          </emma:emma>
        </inkml:annotationXML>
        <inkml:trace contextRef="#ctx0" brushRef="#br3" timeOffset="191193.9358">768 9763 11,'-22'14'66,"4"-8"6,1 1 1,6-4-2,2-2-27,7 7-7,2-8-7,0 19-6,0-19-3,6 16-4,9-10-2,4 2-2,9-2-2,6 0-5,10-3-6,10-3 0,7 2 0,5 0 0,0 1 0,-1 0 0,-2 0 0,-3-2 0,-14 2 0,-4-1 0,-11 0 0,-7 1 0,-5-3 0,-8 0 0,-11 0 0,0 0 0,0 0 0,0 0 0,0 0-14,18 6-68,-25-6-3,-2 0-3,-7-9-5,7-3-1</inkml:trace>
        <inkml:trace contextRef="#ctx0" brushRef="#br3" timeOffset="190835.1352">784 9580 62,'-16'1'81,"-1"1"-2,5-2-2,2 0-4,2-16-27,8 16-25,0 0-8,0 0-2,0 0-1,0 0-2,22-7 1,-1 4-1,10 0 0,7 1-3,10-1-5,4-3 0,5 3 0,-1-2 0,2 2 0,0 1 0,-3 0 0,-5 1 0,-3-1 0,-5 1 0,-6 1 0,-6-1 0,-6 1 0,-6 0 0,-4 0 0,-14 0 0,8 1-8,-8-1-38,-22 8-36,7 0-1,-9-3-4,-1 4-4,-10-3 1</inkml:trace>
        <inkml:trace contextRef="#ctx0" brushRef="#br3" timeOffset="191661.9367">1064 9160 48,'0'0'82,"-18"-14"0,10 12-6,-2-4-4,10 6-3,10-4-58,-10 4-3,0 0-4,18 6-2,-2 1-1,11 0 1,7 8 0,10 2 3,9 2-1,4 1 0,4 2-2,1 1-1,-3 1-1,-5 1 1,-2-1-1,-10 1-1,-8 3 1,-6 1 2,-8 6 0,-7 5 2,-12 4 1,-6 6 2,-15 9 0,-8 4 2,-10 2-9,-10 4 0,-6 0 0,2-8 0,0-7 0,3-8 0,9-9 0,7-9 0,9-11 0,7-6 0,6-11 0,11 0-60,10-11-26,3-10 0,9-6-7,0-13-5</inkml:trace>
      </inkml:traceGroup>
      <inkml:traceGroup>
        <inkml:annotationXML>
          <emma:emma xmlns:emma="http://www.w3.org/2003/04/emma" version="1.0">
            <emma:interpretation id="{170F65C1-6F74-4010-BCC3-7C125C374B5C}" emma:medium="tactile" emma:mode="ink">
              <msink:context xmlns:msink="http://schemas.microsoft.com/ink/2010/main" type="line" rotatedBoundingBox="4791,11380 18218,10570 18301,11949 4874,12759"/>
            </emma:interpretation>
          </emma:emma>
        </inkml:annotationXML>
        <inkml:traceGroup>
          <inkml:annotationXML>
            <emma:emma xmlns:emma="http://www.w3.org/2003/04/emma" version="1.0">
              <emma:interpretation id="{D8735943-A4E0-49C4-A4A9-BB75B2F50A6A}" emma:medium="tactile" emma:mode="ink">
                <msink:context xmlns:msink="http://schemas.microsoft.com/ink/2010/main" type="inkWord" rotatedBoundingBox="4808,11659 4903,11653 4962,12641 4867,12647"/>
              </emma:interpretation>
              <emma:one-of disjunction-type="recognition" id="oneOf60">
                <emma:interpretation id="interp300" emma:lang="ko-KR" emma:confidence="0">
                  <emma:literal>l</emma:literal>
                </emma:interpretation>
                <emma:interpretation id="interp301" emma:lang="ko-KR" emma:confidence="0">
                  <emma:literal>1</emma:literal>
                </emma:interpretation>
                <emma:interpretation id="interp302" emma:lang="ko-KR" emma:confidence="0">
                  <emma:literal>I</emma:literal>
                </emma:interpretation>
                <emma:interpretation id="interp303" emma:lang="ko-KR" emma:confidence="0">
                  <emma:literal>ㅣ</emma:literal>
                </emma:interpretation>
                <emma:interpretation id="interp304" emma:lang="ko-KR" emma:confidence="0">
                  <emma:literal>(</emma:literal>
                </emma:interpretation>
              </emma:one-of>
            </emma:emma>
          </inkml:annotationXML>
          <inkml:trace contextRef="#ctx0" brushRef="#br3" timeOffset="193143.9393">2612 9218 52,'-13'-4'70,"1"-4"-2,12 8 4,-12 2 1,3 11-36,9 11-3,0 14-8,0 17-2,3 11 0,0 13 0,-3 8-17,0-1-7,0 3 0,0-3 0,3-8 0,-1-9 0,1-12 0,1-9 0,0-12 0,-1-7 0,0-6 0,0-8 0,-1-4 0,-2-11 0,0 0 0,0 0 0,10-1 0,-6-17 0,2-7-44,2-4-40,-3-12-3,8-8-3,-3-11-3,3 0-2</inkml:trace>
        </inkml:traceGroup>
        <inkml:traceGroup>
          <inkml:annotationXML>
            <emma:emma xmlns:emma="http://www.w3.org/2003/04/emma" version="1.0">
              <emma:interpretation id="{C90CFD73-553A-4066-950B-74C3F62A155D}" emma:medium="tactile" emma:mode="ink">
                <msink:context xmlns:msink="http://schemas.microsoft.com/ink/2010/main" type="inkWord" rotatedBoundingBox="5077,11709 5170,11703 5222,12578 5129,12584"/>
              </emma:interpretation>
              <emma:one-of disjunction-type="recognition" id="oneOf61">
                <emma:interpretation id="interp305" emma:lang="ko-KR" emma:confidence="0">
                  <emma:literal>l</emma:literal>
                </emma:interpretation>
                <emma:interpretation id="interp306" emma:lang="ko-KR" emma:confidence="0">
                  <emma:literal>1</emma:literal>
                </emma:interpretation>
                <emma:interpretation id="interp307" emma:lang="ko-KR" emma:confidence="0">
                  <emma:literal>(</emma:literal>
                </emma:interpretation>
                <emma:interpretation id="interp308" emma:lang="ko-KR" emma:confidence="0">
                  <emma:literal>I</emma:literal>
                </emma:interpretation>
                <emma:interpretation id="interp309" emma:lang="ko-KR" emma:confidence="0">
                  <emma:literal>Ⅰ</emma:literal>
                </emma:interpretation>
              </emma:one-of>
            </emma:emma>
          </inkml:annotationXML>
          <inkml:trace contextRef="#ctx0" brushRef="#br3" timeOffset="193393.5397">2836 9257 33,'0'0'61,"0"0"11,7 21 6,-7 14 3,-4 15-41,0 12-5,3 13 1,-1 8-1,2 4-5,0 1-20,2-8-10,5-4 0,2-14 0,-2-10 0,0-14 0,1-7 0,-1-11 0,4-9-16,2-8-65,-7-10-3,5-9-3,-4-12-6,6-3-3</inkml:trace>
        </inkml:traceGroup>
        <inkml:traceGroup>
          <inkml:annotationXML>
            <emma:emma xmlns:emma="http://www.w3.org/2003/04/emma" version="1.0">
              <emma:interpretation id="{11F98D95-1DDA-4710-A9C3-503DEA0CA406}" emma:medium="tactile" emma:mode="ink">
                <msink:context xmlns:msink="http://schemas.microsoft.com/ink/2010/main" type="inkWord" rotatedBoundingBox="5772,11701 6502,11657 6547,12394 5816,12438"/>
              </emma:interpretation>
              <emma:one-of disjunction-type="recognition" id="oneOf62">
                <emma:interpretation id="interp310" emma:lang="ko-KR" emma:confidence="0">
                  <emma:literal>e</emma:literal>
                </emma:interpretation>
                <emma:interpretation id="interp311" emma:lang="ko-KR" emma:confidence="0">
                  <emma:literal>으</emma:literal>
                </emma:interpretation>
                <emma:interpretation id="interp312" emma:lang="ko-KR" emma:confidence="0">
                  <emma:literal>은</emma:literal>
                </emma:interpretation>
                <emma:interpretation id="interp313" emma:lang="ko-KR" emma:confidence="0">
                  <emma:literal>요</emma:literal>
                </emma:interpretation>
                <emma:interpretation id="interp314" emma:lang="ko-KR" emma:confidence="0">
                  <emma:literal>오</emma:literal>
                </emma:interpretation>
              </emma:one-of>
            </emma:emma>
          </inkml:annotationXML>
          <inkml:trace contextRef="#ctx0" brushRef="#br3" timeOffset="192535.5382">3623 9470 63,'-23'0'81,"4"0"2,-5 0-4,8 0-1,5 1-38,-2 7-9,9 2-9,1 3-6,3 0-4,6 4-6,10-1-6,6-1 0,9-5 0,7-2 0,6-6 0,7-2 0,6-3 0,1-10 0,-4-5 0,2-3 0,-5 3 0,-3-6 0,-9-2 0,-7-1 0,-10-2 0,-9-1 0,-9 2 0,-5 1 0,-15-2 0,-5 4 0,-9 4 0,-8 8 0,-8 6 0,-3 7 0,-3 7 0,0 11 0,-1 12 0,-3 10 0,2 9 0,8 8 0,8 4 0,6 5 0,9 6 0,12-6 0,7 0 0,12-11 0,15-4 0,10-12 0,11-7 0,10-11 0,8-11 0,7-6 0,3-5 0,-1-7 0,-2-4 0,-5-2 0,-8 0 0,-10 2 0,-12 1 0,-9 2 0,-20-3 0,-5 12-55,-2-9-33,-18 2-3,-4 1-4,-12-5-4</inkml:trace>
        </inkml:traceGroup>
        <inkml:traceGroup>
          <inkml:annotationXML>
            <emma:emma xmlns:emma="http://www.w3.org/2003/04/emma" version="1.0">
              <emma:interpretation id="{833D0109-A5CC-4365-876D-25F98AE86AA2}" emma:medium="tactile" emma:mode="ink">
                <msink:context xmlns:msink="http://schemas.microsoft.com/ink/2010/main" type="inkWord" rotatedBoundingBox="6824,11550 6917,11545 6976,12528 6883,12534"/>
              </emma:interpretation>
              <emma:one-of disjunction-type="recognition" id="oneOf63">
                <emma:interpretation id="interp315" emma:lang="ko-KR" emma:confidence="0">
                  <emma:literal>l</emma:literal>
                </emma:interpretation>
                <emma:interpretation id="interp316" emma:lang="ko-KR" emma:confidence="0">
                  <emma:literal>1</emma:literal>
                </emma:interpretation>
                <emma:interpretation id="interp317" emma:lang="ko-KR" emma:confidence="0">
                  <emma:literal>I</emma:literal>
                </emma:interpretation>
                <emma:interpretation id="interp318" emma:lang="ko-KR" emma:confidence="0">
                  <emma:literal>Ⅰ</emma:literal>
                </emma:interpretation>
                <emma:interpretation id="interp319" emma:lang="ko-KR" emma:confidence="0">
                  <emma:literal>ㅣ</emma:literal>
                </emma:interpretation>
              </emma:one-of>
            </emma:emma>
          </inkml:annotationXML>
          <inkml:trace contextRef="#ctx0" brushRef="#br3" timeOffset="194079.9409">4600 9173 31,'2'-20'60,"-2"-1"6,1 6 0,36 5-30,-67 0-3,30 10-4,0 0 1,0 7-1,0 16-4,-3 18-1,2 12-2,-2 13 0,0 13 2,-1 11-10,3 4-14,1 2 0,0-7 0,0-10 0,0-8 0,3-13 0,-1-12 0,4-10 0,-5-12 0,2-7 0,-3-8 0,0-9 0,3 9 0,-3-9 0,7-5 0,-5-12 0,-6-5-77,13-7-10,-1-11-1,10-8-5,-5-16-4</inkml:trace>
        </inkml:traceGroup>
        <inkml:traceGroup>
          <inkml:annotationXML>
            <emma:emma xmlns:emma="http://www.w3.org/2003/04/emma" version="1.0">
              <emma:interpretation id="{2D016F22-6ED3-496D-953C-F5B43149667D}" emma:medium="tactile" emma:mode="ink">
                <msink:context xmlns:msink="http://schemas.microsoft.com/ink/2010/main" type="inkWord" rotatedBoundingBox="7182,11540 7247,11536 7303,12469 7238,12473"/>
              </emma:interpretation>
              <emma:one-of disjunction-type="recognition" id="oneOf64">
                <emma:interpretation id="interp320" emma:lang="ko-KR" emma:confidence="0">
                  <emma:literal>l</emma:literal>
                </emma:interpretation>
                <emma:interpretation id="interp321" emma:lang="ko-KR" emma:confidence="0">
                  <emma:literal>1</emma:literal>
                </emma:interpretation>
                <emma:interpretation id="interp322" emma:lang="ko-KR" emma:confidence="0">
                  <emma:literal>I</emma:literal>
                </emma:interpretation>
                <emma:interpretation id="interp323" emma:lang="ko-KR" emma:confidence="0">
                  <emma:literal>Ⅰ</emma:literal>
                </emma:interpretation>
                <emma:interpretation id="interp324" emma:lang="ko-KR" emma:confidence="0">
                  <emma:literal>ㅣ</emma:literal>
                </emma:interpretation>
              </emma:one-of>
            </emma:emma>
          </inkml:annotationXML>
          <inkml:trace contextRef="#ctx0" brushRef="#br3" timeOffset="194360.7414">4915 9090 4,'0'0'57,"0"0"13,-2 12 5,2 15 4,0 14-34,2 13-2,0 12 2,2 10 0,2 13-9,1 1-24,-2 1-12,5-6 0,-2-11 0,1-6 0,0-12 0,-2-15 0,1-11 0,-1-10 0,-3-9 0,-4-11 0,0 0 0,5-7-42,-1-7-44,-4-6-4,2-6-3,0-8-7,2 1 1</inkml:trace>
        </inkml:traceGroup>
        <inkml:traceGroup>
          <inkml:annotationXML>
            <emma:emma xmlns:emma="http://www.w3.org/2003/04/emma" version="1.0">
              <emma:interpretation id="{B4FB6057-D140-44F6-84A7-101ECB9E6E4A}" emma:medium="tactile" emma:mode="ink">
                <msink:context xmlns:msink="http://schemas.microsoft.com/ink/2010/main" type="inkWord" rotatedBoundingBox="7685,11833 8138,11805 8157,12112 7703,12139"/>
              </emma:interpretation>
              <emma:one-of disjunction-type="recognition" id="oneOf65">
                <emma:interpretation id="interp325" emma:lang="ko-KR" emma:confidence="0">
                  <emma:literal>=</emma:literal>
                </emma:interpretation>
                <emma:interpretation id="interp326" emma:lang="ko-KR" emma:confidence="0">
                  <emma:literal>二</emma:literal>
                </emma:interpretation>
                <emma:interpretation id="interp327" emma:lang="ko-KR" emma:confidence="0">
                  <emma:literal>z</emma:literal>
                </emma:interpretation>
                <emma:interpretation id="interp328" emma:lang="ko-KR" emma:confidence="0">
                  <emma:literal>느</emma:literal>
                </emma:interpretation>
                <emma:interpretation id="interp329" emma:lang="ko-KR" emma:confidence="0">
                  <emma:literal>드</emma:literal>
                </emma:interpretation>
              </emma:one-of>
            </emma:emma>
          </inkml:annotationXML>
          <inkml:trace contextRef="#ctx0" brushRef="#br3" timeOffset="194906.7424">5458 9383 29,'0'0'75,"-20"0"5,9 0 1,-1 0-4,12 0-28,0 0-11,-8 0-7,8 0-8,8 3-6,3-2-6,5 7-11,5-3 0,4 2 0,4-4 0,2 0 0,5-2 0,0 1 0,-3-2 0,-1 0 0,0 0 0,-6 0 0,-4 0 0,-4 0 0,-4 0 0,-3 0 0,-11 0 0,0 0-63,1 11-24,-7-7 0,-7 3-6,-9-5-3</inkml:trace>
          <inkml:trace contextRef="#ctx0" brushRef="#br3" timeOffset="195109.5427">5506 9572 42,'-11'14'87,"11"-1"-1,4 2-1,14-5-5,2-2 1,-20-8-52,36 6-8,10 1-21,-2-6 0,1 0 0,-3-1 0,-2 0 0,-7 0 0,-3 4 0,-13-4-13,-8 5-69,-9-5-2,0 0-4,-7 7-6,-12-7-4</inkml:trace>
        </inkml:traceGroup>
        <inkml:traceGroup>
          <inkml:annotationXML>
            <emma:emma xmlns:emma="http://www.w3.org/2003/04/emma" version="1.0">
              <emma:interpretation id="{D5AF722B-A6DF-43D2-8AA1-88C113F5B2D2}" emma:medium="tactile" emma:mode="ink">
                <msink:context xmlns:msink="http://schemas.microsoft.com/ink/2010/main" type="inkWord" rotatedBoundingBox="8768,11472 9403,11433 9448,12176 8812,12214"/>
              </emma:interpretation>
              <emma:one-of disjunction-type="recognition" id="oneOf66">
                <emma:interpretation id="interp330" emma:lang="ko-KR" emma:confidence="0">
                  <emma:literal>e</emma:literal>
                </emma:interpretation>
                <emma:interpretation id="interp331" emma:lang="ko-KR" emma:confidence="0">
                  <emma:literal>으</emma:literal>
                </emma:interpretation>
                <emma:interpretation id="interp332" emma:lang="ko-KR" emma:confidence="0">
                  <emma:literal>오</emma:literal>
                </emma:interpretation>
                <emma:interpretation id="interp333" emma:lang="ko-KR" emma:confidence="0">
                  <emma:literal>요</emma:literal>
                </emma:interpretation>
                <emma:interpretation id="interp334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199617.9503">6605 9261 14,'-9'-2'80,"-4"0"4,5 1-3,-6-1-2,6 1-1,8 1-45,0 0-11,0 0-5,-5 4-5,5-4-1,9 18-11,4-9 0,7 4 0,8 0 0,6-3 0,6-2 0,4-4 0,7-4 0,0-3 0,3-4 0,-4-6 0,-3-7 0,-5-3 0,-7-3 0,-6-2 0,-10-1 0,-8-3 0,-8-2 0,-6 0 0,-12 7 0,-11 3 0,-7 6 0,-9 6 0,-6 7 0,-6 5 0,-2 13 0,1 6 0,0 14 0,4 7 0,5 9 0,6 5 0,7 8 0,7 1 0,9 2 0,10 0 0,6-6 0,9-4 0,14-8 0,7-9 0,10-6 0,6-7 0,5-7 0,4-10 0,2-6 0,2-2 0,-7-9 0,3 2 0,-5-7-43,-10-6-47,-2-1-2,-11-3-4,1 2-4</inkml:trace>
        </inkml:traceGroup>
        <inkml:traceGroup>
          <inkml:annotationXML>
            <emma:emma xmlns:emma="http://www.w3.org/2003/04/emma" version="1.0">
              <emma:interpretation id="{73B5167E-780D-4019-8461-BC93C5761DFE}" emma:medium="tactile" emma:mode="ink">
                <msink:context xmlns:msink="http://schemas.microsoft.com/ink/2010/main" type="inkWord" rotatedBoundingBox="9497,11968 9587,11962 9617,12466 9527,12472"/>
              </emma:interpretation>
              <emma:one-of disjunction-type="recognition" id="oneOf67">
                <emma:interpretation id="interp335" emma:lang="ko-KR" emma:confidence="0">
                  <emma:literal>.</emma:literal>
                </emma:interpretation>
                <emma:interpretation id="interp336" emma:lang="ko-KR" emma:confidence="0">
                  <emma:literal>1</emma:literal>
                </emma:interpretation>
                <emma:interpretation id="interp337" emma:lang="ko-KR" emma:confidence="0">
                  <emma:literal>卜</emma:literal>
                </emma:interpretation>
                <emma:interpretation id="interp338" emma:lang="ko-KR" emma:confidence="0">
                  <emma:literal>』</emma:literal>
                </emma:interpretation>
                <emma:interpretation id="interp339" emma:lang="ko-KR" emma:confidence="0">
                  <emma:literal>6</emma:literal>
                </emma:interpretation>
              </emma:one-of>
            </emma:emma>
          </inkml:annotationXML>
          <inkml:trace contextRef="#ctx0" brushRef="#br3" timeOffset="199851.9509">7221 9518 50,'2'8'88,"2"4"3,-4 7-4,3 5-1,-3 2-21,0 13-24,4 1-38,-3 6-3,1 4 0,-1-1 0,3-4 0,-1-1 0,1-8 0,2-5 0,-2-13 0,5-3 0,-9-15 0,20 0 0,-12-15-44,-1-9-44,1-11-1,-2-12-6,0-3-5,-3-13 5</inkml:trace>
        </inkml:traceGroup>
        <inkml:traceGroup>
          <inkml:annotationXML>
            <emma:emma xmlns:emma="http://www.w3.org/2003/04/emma" version="1.0">
              <emma:interpretation id="{EC251E98-13A5-418F-974A-5716A2203F2C}" emma:medium="tactile" emma:mode="ink">
                <msink:context xmlns:msink="http://schemas.microsoft.com/ink/2010/main" type="inkWord" rotatedBoundingBox="9572,11157 9956,11133 9982,11562 9598,11585"/>
              </emma:interpretation>
              <emma:one-of disjunction-type="recognition" id="oneOf68">
                <emma:interpretation id="interp340" emma:lang="ko-KR" emma:confidence="0">
                  <emma:literal>2</emma:literal>
                </emma:interpretation>
                <emma:interpretation id="interp341" emma:lang="ko-KR" emma:confidence="0">
                  <emma:literal>그</emma:literal>
                </emma:interpretation>
                <emma:interpretation id="interp342" emma:lang="ko-KR" emma:confidence="0">
                  <emma:literal>고</emma:literal>
                </emma:interpretation>
                <emma:interpretation id="interp343" emma:lang="ko-KR" emma:confidence="0">
                  <emma:literal>z</emma:literal>
                </emma:interpretation>
                <emma:interpretation id="interp344" emma:lang="ko-KR" emma:confidence="0">
                  <emma:literal>오</emma:literal>
                </emma:interpretation>
              </emma:one-of>
            </emma:emma>
          </inkml:annotationXML>
          <inkml:trace contextRef="#ctx0" brushRef="#br3" timeOffset="200351.1519">7337 8827 4,'-11'-1'63,"11"1"7,-19-9 3,19 9 0,-7-15-31,7 6-4,1-4-3,6-1-7,10 1-8,-1 0-4,11-3-4,-4 6-2,2-1-3,4 6-2,-3 5-1,-1 5 1,-7 12 1,-11 10-6,-7 8 0,-16 7 0,-8 4 0,-5 1 0,-3 1 0,0-6 0,3-3 0,4-9 0,13-6 0,11-8 0,8-6 0,12-6 0,10-4 0,4 0 0,7-3 0,3-3 0,-3-2 0,2 4-8,-3 3-77,-12 0-3,1 1-2,-10 0-6,0 4-2</inkml:trace>
        </inkml:traceGroup>
        <inkml:traceGroup>
          <inkml:annotationXML>
            <emma:emma xmlns:emma="http://www.w3.org/2003/04/emma" version="1.0">
              <emma:interpretation id="{945D6A92-84B9-4269-9C0E-5CCD8DFEB93A}" emma:medium="tactile" emma:mode="ink">
                <msink:context xmlns:msink="http://schemas.microsoft.com/ink/2010/main" type="inkWord" rotatedBoundingBox="9963,11642 10451,11613 10481,12109 9993,12138"/>
              </emma:interpretation>
              <emma:one-of disjunction-type="recognition" id="oneOf69">
                <emma:interpretation id="interp345" emma:lang="ko-KR" emma:confidence="0">
                  <emma:literal>4</emma:literal>
                </emma:interpretation>
                <emma:interpretation id="interp346" emma:lang="ko-KR" emma:confidence="0">
                  <emma:literal>+</emma:literal>
                </emma:interpretation>
                <emma:interpretation id="interp347" emma:lang="ko-KR" emma:confidence="0">
                  <emma:literal>t</emma:literal>
                </emma:interpretation>
                <emma:interpretation id="interp348" emma:lang="ko-KR" emma:confidence="0">
                  <emma:literal>÷</emma:literal>
                </emma:interpretation>
                <emma:interpretation id="interp349" emma:lang="ko-KR" emma:confidence="0">
                  <emma:literal>f</emma:literal>
                </emma:interpretation>
              </emma:one-of>
            </emma:emma>
          </inkml:annotationXML>
          <inkml:trace contextRef="#ctx0" brushRef="#br3" timeOffset="200741.1526">7793 9377 56,'-22'6'81,"0"-2"3,6-1-2,-1-3-4,-2 0-33,19 0-10,0 0-9,0 0-6,22 4-16,0-4-4,8 0 0,8 0 0,4 0 0,2-4 0,3 0 0,-3 0 0,0-1 0,-4 2 0,-7-2 0,-2 1 0,-8 2 0,-6 2 0,-5 0 0,-12 0 0,0 0-9,0 0-75,0 0-2,-11 0-3,-10-7-5,5-4-1</inkml:trace>
          <inkml:trace contextRef="#ctx0" brushRef="#br3" timeOffset="200943.9529">7911 9180 63,'-12'0'85,"4"6"0,7 11 0,-2 7-1,3-13-29,3 27-20,0 11-16,2 2-19,1 5 0,-1-8 0,-1-3 0,2-2 0,1-7 0,-3-8 0,5-5 0,45-7-51,-54-16-36,17 0-1,-13-12-7,3-5-6</inkml:trace>
        </inkml:traceGroup>
        <inkml:traceGroup>
          <inkml:annotationXML>
            <emma:emma xmlns:emma="http://www.w3.org/2003/04/emma" version="1.0">
              <emma:interpretation id="{B30AE4E7-1CD4-44E4-9417-7866E8124164}" emma:medium="tactile" emma:mode="ink">
                <msink:context xmlns:msink="http://schemas.microsoft.com/ink/2010/main" type="inkWord" rotatedBoundingBox="10722,11483 11332,11446 11368,12050 10759,12087"/>
              </emma:interpretation>
              <emma:one-of disjunction-type="recognition" id="oneOf70">
                <emma:interpretation id="interp350" emma:lang="ko-KR" emma:confidence="0">
                  <emma:literal>e</emma:literal>
                </emma:interpretation>
                <emma:interpretation id="interp351" emma:lang="ko-KR" emma:confidence="0">
                  <emma:literal>으</emma:literal>
                </emma:interpretation>
                <emma:interpretation id="interp352" emma:lang="ko-KR" emma:confidence="0">
                  <emma:literal>요</emma:literal>
                </emma:interpretation>
                <emma:interpretation id="interp353" emma:lang="ko-KR" emma:confidence="0">
                  <emma:literal>t</emma:literal>
                </emma:interpretation>
                <emma:interpretation id="interp354" emma:lang="ko-KR" emma:confidence="0">
                  <emma:literal>오</emma:literal>
                </emma:interpretation>
              </emma:one-of>
            </emma:emma>
          </inkml:annotationXML>
          <inkml:trace contextRef="#ctx0" brushRef="#br3" timeOffset="201692.7543">8569 9219 1,'-19'0'80,"-3"-1"3,4 1 0,-3 5-2,8 2-2,13-7-37,-9 19-11,2-2-8,7 1-15,7 1-8,7-5 0,5-3 0,10-2 0,7-5 0,8-4 0,6-6 0,8-7 0,1-5 0,2-3 0,-5-3 0,-5 0 0,-8-4 0,-7-1 0,-12 1 0,-13-1 0,-9-1 0,-8 5 0,-14 1 0,-7 5 0,-8 7 0,-7 8 0,-5 4 0,-2 11 0,-2 9 0,-3 12 0,2 6 0,5 6 0,8 6 0,5 1 0,10 5 0,8-6 0,9-2 0,7-6 0,10-5 0,10-5 0,8-6 0,6-3 0,5-10 0,4-3 0,3-1 0,3-1 0,-4-5 0,1-1 0,-11-2-28,0-2-60,-1-3-4,-7-6-4,2 5-4,-13-2-1</inkml:trace>
        </inkml:traceGroup>
        <inkml:traceGroup>
          <inkml:annotationXML>
            <emma:emma xmlns:emma="http://www.w3.org/2003/04/emma" version="1.0">
              <emma:interpretation id="{F2F174CD-BDD2-4605-8F4C-2A84352E9B25}" emma:medium="tactile" emma:mode="ink">
                <msink:context xmlns:msink="http://schemas.microsoft.com/ink/2010/main" type="inkWord" rotatedBoundingBox="11385,11962 11831,11935 11849,12239 11403,12266"/>
              </emma:interpretation>
              <emma:one-of disjunction-type="recognition" id="oneOf71">
                <emma:interpretation id="interp355" emma:lang="ko-KR" emma:confidence="0">
                  <emma:literal>2</emma:literal>
                </emma:interpretation>
                <emma:interpretation id="interp356" emma:lang="ko-KR" emma:confidence="0">
                  <emma:literal>.</emma:literal>
                </emma:interpretation>
                <emma:interpretation id="interp357" emma:lang="ko-KR" emma:confidence="0">
                  <emma:literal>z</emma:literal>
                </emma:interpretation>
                <emma:interpretation id="interp358" emma:lang="ko-KR" emma:confidence="0">
                  <emma:literal>그</emma:literal>
                </emma:interpretation>
                <emma:interpretation id="interp359" emma:lang="ko-KR" emma:confidence="0">
                  <emma:literal>고</emma:literal>
                </emma:interpretation>
              </emma:one-of>
            </emma:emma>
          </inkml:annotationXML>
          <inkml:trace contextRef="#ctx0" brushRef="#br3" timeOffset="202191.9552">9151 9590 29,'-21'-2'73,"21"2"5,-15-8-2,11-1-3,4 9-28,0-17-12,7 12-9,6-4-6,8-1-5,0 1-4,4 1-1,1 2-1,-1 3-2,4 3 0,-7 0 0,-4 6 0,-5 6 0,-6 10-5,-7 5 0,-5 0 0,-8 5 0,-5-2 0,-2 3 0,-2-4 0,2 0 0,5-10 0,7-1 0,8-9 0,0-9 0,22 10 0,1-10 0,8-1 0,2-4 0,4-1 0,3-2 0,-3 2 0,-4-2 0,-2 2 0,-8-3 0,-5 5 0,-3-2-50,-9-4-38,-4 1-2,-4-4-4,-3-3-6</inkml:trace>
        </inkml:traceGroup>
        <inkml:traceGroup>
          <inkml:annotationXML>
            <emma:emma xmlns:emma="http://www.w3.org/2003/04/emma" version="1.0">
              <emma:interpretation id="{5CDC7AC1-5664-43BD-9468-DB47EDFD7AD2}" emma:medium="tactile" emma:mode="ink">
                <msink:context xmlns:msink="http://schemas.microsoft.com/ink/2010/main" type="inkWord" rotatedBoundingBox="11492,10986 11957,10958 11979,11320 11514,11348"/>
              </emma:interpretation>
              <emma:one-of disjunction-type="recognition" id="oneOf72">
                <emma:interpretation id="interp360" emma:lang="ko-KR" emma:confidence="0">
                  <emma:literal>2</emma:literal>
                </emma:interpretation>
                <emma:interpretation id="interp361" emma:lang="ko-KR" emma:confidence="0">
                  <emma:literal>'</emma:literal>
                </emma:interpretation>
                <emma:interpretation id="interp362" emma:lang="ko-KR" emma:confidence="0">
                  <emma:literal>고</emma:literal>
                </emma:interpretation>
                <emma:interpretation id="interp363" emma:lang="ko-KR" emma:confidence="0">
                  <emma:literal>그</emma:literal>
                </emma:interpretation>
                <emma:interpretation id="interp364" emma:lang="ko-KR" emma:confidence="0">
                  <emma:literal>乙</emma:literal>
                </emma:interpretation>
              </emma:one-of>
            </emma:emma>
          </inkml:annotationXML>
          <inkml:trace contextRef="#ctx0" brushRef="#br3" timeOffset="202784.7562">9227 8623 3,'-5'-15'64,"3"4"9,0-4-2,2 3 1,0 37-28,3-34-9,5-5-4,5 1-10,1 1-6,6 4-4,-1 3-4,4 1-1,-1 4-3,1 2 1,-2 9-1,-8 8 0,-6 9 2,-7 5 2,-2 5 1,-11 0 3,-5 3 0,2-4-8,-2-2-3,5-8 0,8-4 0,8-10 0,10-5 0,11-4 0,8-4 0,5 0 0,3-7 0,1 0 0,-2 0 0,-2 2 0,-7-1 0,-1 3 0,-5 3-85,-12 0-3,0 0-1,-12 0-6,9 9-2</inkml:trace>
        </inkml:traceGroup>
        <inkml:traceGroup>
          <inkml:annotationXML>
            <emma:emma xmlns:emma="http://www.w3.org/2003/04/emma" version="1.0">
              <emma:interpretation id="{0F72D764-3C27-4783-8D91-8F79CD0F01BB}" emma:medium="tactile" emma:mode="ink">
                <msink:context xmlns:msink="http://schemas.microsoft.com/ink/2010/main" type="inkWord" rotatedBoundingBox="12197,11504 12822,11466 12853,11977 12228,12015"/>
              </emma:interpretation>
              <emma:one-of disjunction-type="recognition" id="oneOf73">
                <emma:interpretation id="interp365" emma:lang="ko-KR" emma:confidence="0">
                  <emma:literal>+</emma:literal>
                </emma:interpretation>
                <emma:interpretation id="interp366" emma:lang="ko-KR" emma:confidence="0">
                  <emma:literal>4</emma:literal>
                </emma:interpretation>
                <emma:interpretation id="interp367" emma:lang="ko-KR" emma:confidence="0">
                  <emma:literal>÷</emma:literal>
                </emma:interpretation>
                <emma:interpretation id="interp368" emma:lang="ko-KR" emma:confidence="0">
                  <emma:literal>t</emma:literal>
                </emma:interpretation>
                <emma:interpretation id="interp369" emma:lang="ko-KR" emma:confidence="0">
                  <emma:literal>난</emma:literal>
                </emma:interpretation>
              </emma:one-of>
            </emma:emma>
          </inkml:annotationXML>
          <inkml:trace contextRef="#ctx0" brushRef="#br3" timeOffset="203377.5572">10026 9256 35,'-17'1'79,"-1"-1"1,-1 0-1,4 0-1,0 0-24,5 0-17,10 0-8,0 0-10,0 0-3,15 0-11,7 0-5,10 0 0,11 0 0,2 0 0,8 0 0,4 0 0,0-2 0,-1 0 0,1 1 0,-7 1 0,-9 0 0,-5 0 0,-7 1 0,-7 0 0,-10-1 0,-12 0 0,0 0 0,0 0 0,0 0-36,-23-9-47,10 0-3,-6-4-1,4 0-5,-6-9-2</inkml:trace>
          <inkml:trace contextRef="#ctx0" brushRef="#br3" timeOffset="203595.9576">10350 9049 20,'-18'-11'68,"-6"5"6,9 6 4,0 1-1,-1 13-29,7 9-2,6 6-8,3 7-8,5 7-3,0 1-22,1 4-5,3-3 0,0 2 0,0-5 0,-1-6 0,-1-7 0,3-3 0,-4-8 0,2-3 0,-8-15 0,7 14-61,-7-14-26,0 0-1,12-1-6,-12-14-4</inkml:trace>
        </inkml:traceGroup>
        <inkml:traceGroup>
          <inkml:annotationXML>
            <emma:emma xmlns:emma="http://www.w3.org/2003/04/emma" version="1.0">
              <emma:interpretation id="{68E7BDD1-4F24-45B0-895C-BC0FF8FCE59A}" emma:medium="tactile" emma:mode="ink">
                <msink:context xmlns:msink="http://schemas.microsoft.com/ink/2010/main" type="inkWord" rotatedBoundingBox="13024,11238 13712,11196 13757,11938 13069,11980"/>
              </emma:interpretation>
              <emma:one-of disjunction-type="recognition" id="oneOf74">
                <emma:interpretation id="interp370" emma:lang="ko-KR" emma:confidence="0">
                  <emma:literal>e</emma:literal>
                </emma:interpretation>
                <emma:interpretation id="interp371" emma:lang="ko-KR" emma:confidence="0">
                  <emma:literal>요</emma:literal>
                </emma:interpretation>
                <emma:interpretation id="interp372" emma:lang="ko-KR" emma:confidence="0">
                  <emma:literal>으</emma:literal>
                </emma:interpretation>
                <emma:interpretation id="interp373" emma:lang="ko-KR" emma:confidence="0">
                  <emma:literal>c</emma:literal>
                </emma:interpretation>
                <emma:interpretation id="interp374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204297.9589">10986 9151 56,'-18'-6'80,"5"3"0,-5-4-1,4 6-3,0 1-32,2 0-12,1 4-10,11-4-7,-7 12-3,7-12-3,11 12-3,8-8-6,7 0 0,10-4 0,4-4 0,11-8 0,3-4 0,4-4 0,-3-5 0,-1-5 0,-6-1 0,-4-3 0,-11-4 0,-11 2 0,-11-2 0,-11 1 0,-10 6 0,-13 3 0,-13 7 0,-8 8 0,-7 13 0,-7 6 0,-4 18 0,-3 11 0,1 12 0,2 9 0,5 7 0,10 6 0,9-1 0,10-2 0,13-2 0,12-7 0,9-8 0,14-7 0,8-9 0,8-5 0,7-8 0,8-7 0,0-4 0,4-6 0,-3-3 0,2-1 0,-7-6 0,1 3 0,-10-5 0,0 3 0,-4-1-77,-10-1-13,-1 5-1,-8-4-6,2 2-4</inkml:trace>
        </inkml:traceGroup>
        <inkml:traceGroup>
          <inkml:annotationXML>
            <emma:emma xmlns:emma="http://www.w3.org/2003/04/emma" version="1.0">
              <emma:interpretation id="{CF751184-4F2E-4415-9959-CCB9E050B9ED}" emma:medium="tactile" emma:mode="ink">
                <msink:context xmlns:msink="http://schemas.microsoft.com/ink/2010/main" type="inkWord" rotatedBoundingBox="13753,11777 14098,11756 14125,12201 13780,12221"/>
              </emma:interpretation>
              <emma:one-of disjunction-type="recognition" id="oneOf75">
                <emma:interpretation id="interp375" emma:lang="ko-KR" emma:confidence="0">
                  <emma:literal>3</emma:literal>
                </emma:interpretation>
                <emma:interpretation id="interp376" emma:lang="ko-KR" emma:confidence="0">
                  <emma:literal>,</emma:literal>
                </emma:interpretation>
                <emma:interpretation id="interp377" emma:lang="ko-KR" emma:confidence="0">
                  <emma:literal>j</emma:literal>
                </emma:interpretation>
                <emma:interpretation id="interp378" emma:lang="ko-KR" emma:confidence="0">
                  <emma:literal>了</emma:literal>
                </emma:interpretation>
                <emma:interpretation id="interp379" emma:lang="ko-KR" emma:confidence="0">
                  <emma:literal>J</emma:literal>
                </emma:interpretation>
              </emma:one-of>
            </emma:emma>
          </inkml:annotationXML>
          <inkml:trace contextRef="#ctx0" brushRef="#br3" timeOffset="204859.5598">11528 9371 41,'0'0'75,"-12"-3"3,12 3-2,-11-8-1,11 8-31,0 0-11,-5-11-6,5 11-8,0 0-6,7-12-3,-7 12-3,21-7-1,-6 5-2,6-2-1,2 1-3,5 1 0,-1 0 0,0 2 0,1 0 0,-4 6 0,-5 3 0,-6 2 0,-5 5 0,-8 1 0,-3 1 0,-11 0 0,-5 0 0,1-2 0,-1-3 0,1-2 0,7-2 0,5 1 0,6-10 0,13 15 0,9-6 0,4 1 0,7 4 0,-1 1 0,-6 5 0,-4-2 0,-10 8 0,-12 0 0,-13-3 0,-14 2 0,-11-1 0,-6-5 0,-4-2 0,3-7 0,3-3 0,6-5 0,10-2 0,8-4 0,18 4 0,0-14-63,4-2-27,12-1-1,2-7-5,7-2-6</inkml:trace>
        </inkml:traceGroup>
        <inkml:traceGroup>
          <inkml:annotationXML>
            <emma:emma xmlns:emma="http://www.w3.org/2003/04/emma" version="1.0">
              <emma:interpretation id="{EBCC569D-4A4C-4939-9D86-2A5FC396CA28}" emma:medium="tactile" emma:mode="ink">
                <msink:context xmlns:msink="http://schemas.microsoft.com/ink/2010/main" type="inkWord" rotatedBoundingBox="13863,10833 14306,10806 14331,11220 13888,11247"/>
              </emma:interpretation>
              <emma:one-of disjunction-type="recognition" id="oneOf76">
                <emma:interpretation id="interp380" emma:lang="ko-KR" emma:confidence="0">
                  <emma:literal>2</emma:literal>
                </emma:interpretation>
                <emma:interpretation id="interp381" emma:lang="ko-KR" emma:confidence="0">
                  <emma:literal>그</emma:literal>
                </emma:interpretation>
                <emma:interpretation id="interp382" emma:lang="ko-KR" emma:confidence="0">
                  <emma:literal>고</emma:literal>
                </emma:interpretation>
                <emma:interpretation id="interp383" emma:lang="ko-KR" emma:confidence="0">
                  <emma:literal>z</emma:literal>
                </emma:interpretation>
                <emma:interpretation id="interp384" emma:lang="ko-KR" emma:confidence="0">
                  <emma:literal>?</emma:literal>
                </emma:interpretation>
              </emma:one-of>
            </emma:emma>
          </inkml:annotationXML>
          <inkml:trace contextRef="#ctx0" brushRef="#br3" timeOffset="205545.9609">11600 8494 10,'-7'-14'64,"5"4"6,2 0 1,3-1-1,1 0-32,5 2-3,2-1-6,2 2-7,5-2-6,2 1-3,4 0-5,0 3-1,1 3-2,-2 2 0,0 2-1,-3 9 0,-7 8-1,-7 4 1,-7 7 0,-12 4 1,-6 5 1,-7 0 1,-3-1 1,-3-1-5,6-6-3,4-1 0,11-8 0,11-4 0,11-7 0,16-3 0,12-3 0,8-1 0,2-3 0,7 0 0,-3 0 0,-7-2 0,-6 4 0,-13 0-69,-17-1-16,-10-1-2,-4 7-6,-11-1-7</inkml:trace>
        </inkml:traceGroup>
        <inkml:traceGroup>
          <inkml:annotationXML>
            <emma:emma xmlns:emma="http://www.w3.org/2003/04/emma" version="1.0">
              <emma:interpretation id="{00756604-6316-41E6-9E73-DB868B2BA619}" emma:medium="tactile" emma:mode="ink">
                <msink:context xmlns:msink="http://schemas.microsoft.com/ink/2010/main" type="inkWord" rotatedBoundingBox="15376,11406 15850,11377 15870,11700 15396,11729"/>
              </emma:interpretation>
              <emma:one-of disjunction-type="recognition" id="oneOf77">
                <emma:interpretation id="interp385" emma:lang="ko-KR" emma:confidence="0">
                  <emma:literal>=</emma:literal>
                </emma:interpretation>
                <emma:interpretation id="interp386" emma:lang="ko-KR" emma:confidence="0">
                  <emma:literal>二</emma:literal>
                </emma:interpretation>
                <emma:interpretation id="interp387" emma:lang="ko-KR" emma:confidence="0">
                  <emma:literal>ㄷ</emma:literal>
                </emma:interpretation>
                <emma:interpretation id="interp388" emma:lang="ko-KR" emma:confidence="0">
                  <emma:literal>느</emma:literal>
                </emma:interpretation>
                <emma:interpretation id="interp38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209055.9672">13245 9156 0,'-36'25'75,"9"-2"2,3-1 3,8-5-2,6-4 2,-5-6-40,25-2-11,16-1-8,7-3-4,8-1-3,7-5-14,3 2 0,3-5 0,-6 3 0,-4 0 0,-6 3 0,-11-2 0,-8-25-38,-3 29-43,-16 0-2,2-8-4,-7 0-6,5 8-3</inkml:trace>
          <inkml:trace contextRef="#ctx0" brushRef="#br3" timeOffset="208837.5668">13161 9029 13,'0'0'41,"-6"-10"2,17 5-18,-11 5 3,0-8 7,0 8 3,-5-9 2,5 9-1,0 0-1,-6-11-2,6 11-4,0 0-8,0 0-5,0 0-5,0 0-3,9-5-3,0 5-2,4 0-1,3 2 0,5-2 0,4 0 1,5-3-6,3-3 0,3-2 0,3 1 0,-5 0 0,-1 0 0,-1 3 0,-5-1 0,-2 5 0,-8-1-22,-5-6-29,-12 7-29,7 7-1,-7 2-6,-12-4-5,-2 6 4</inkml:trace>
        </inkml:traceGroup>
        <inkml:traceGroup>
          <inkml:annotationXML>
            <emma:emma xmlns:emma="http://www.w3.org/2003/04/emma" version="1.0">
              <emma:interpretation id="{BFEB1252-1615-42B7-82B2-BBD4A771A711}" emma:medium="tactile" emma:mode="ink">
                <msink:context xmlns:msink="http://schemas.microsoft.com/ink/2010/main" type="inkWord" rotatedBoundingBox="16338,11172 17094,11127 17139,11875 16383,11921"/>
              </emma:interpretation>
              <emma:one-of disjunction-type="recognition" id="oneOf78">
                <emma:interpretation id="interp390" emma:lang="ko-KR" emma:confidence="0">
                  <emma:literal>e</emma:literal>
                </emma:interpretation>
                <emma:interpretation id="interp391" emma:lang="ko-KR" emma:confidence="0">
                  <emma:literal>으</emma:literal>
                </emma:interpretation>
                <emma:interpretation id="interp392" emma:lang="ko-KR" emma:confidence="0">
                  <emma:literal>C</emma:literal>
                </emma:interpretation>
                <emma:interpretation id="interp393" emma:lang="ko-KR" emma:confidence="0">
                  <emma:literal>E</emma:literal>
                </emma:interpretation>
                <emma:interpretation id="interp394" emma:lang="ko-KR" emma:confidence="0">
                  <emma:literal>ㄷ</emma:literal>
                </emma:interpretation>
              </emma:one-of>
            </emma:emma>
          </inkml:annotationXML>
          <inkml:trace contextRef="#ctx0" brushRef="#br3" timeOffset="209976.3688">14211 9001 56,'-12'5'74,"1"1"-1,0-2 1,4-10-2,4 12-36,3 3-7,5 1-7,12 1-4,5-4-2,8-4-4,5-2-1,9-1-4,6-8-1,6-5-1,2-5-5,1-1 0,-2-4 0,-4-1 0,-2 0 0,-8-3 0,-7 0 0,-13-1 0,-9 1 0,-11-2 0,-6 2 0,-12 2 0,-11 3 0,-6 5 0,-9 8 0,-9 6-3,-2 7 1,-6 15 1,-3 12 2,-3 8 2,0 11-1,2 9-2,6 4 0,5 3 0,11 1 0,9-3 0,12-3 0,14-6 0,10-9 0,19-5 0,11-9 0,14-6 0,6-8 0,4-6 0,8-6 0,0-5 0,-8-1 0,-3-5 0,-10-4 0,-8 0 0,-4-1 0,-7 3 0,-12 4-13,-2-8-73,-2 2-2,-9-6-3,4 2-5,-3-6-2</inkml:trace>
        </inkml:traceGroup>
        <inkml:traceGroup>
          <inkml:annotationXML>
            <emma:emma xmlns:emma="http://www.w3.org/2003/04/emma" version="1.0">
              <emma:interpretation id="{1ED90864-CA9F-4D27-A3FD-3FE299C2B2AB}" emma:medium="tactile" emma:mode="ink">
                <msink:context xmlns:msink="http://schemas.microsoft.com/ink/2010/main" type="inkWord" rotatedBoundingBox="17047,10816 17565,10785 17590,11210 17072,11241"/>
              </emma:interpretation>
              <emma:one-of disjunction-type="recognition" id="oneOf79">
                <emma:interpretation id="interp395" emma:lang="ko-KR" emma:confidence="0">
                  <emma:literal>「</emma:literal>
                </emma:interpretation>
                <emma:interpretation id="interp396" emma:lang="ko-KR" emma:confidence="0">
                  <emma:literal>“</emma:literal>
                </emma:interpretation>
                <emma:interpretation id="interp397" emma:lang="ko-KR" emma:confidence="0">
                  <emma:literal>5</emma:literal>
                </emma:interpretation>
                <emma:interpretation id="interp398" emma:lang="ko-KR" emma:confidence="0">
                  <emma:literal>가</emma:literal>
                </emma:interpretation>
                <emma:interpretation id="interp399" emma:lang="ko-KR" emma:confidence="0">
                  <emma:literal>t</emma:literal>
                </emma:interpretation>
              </emma:one-of>
            </emma:emma>
          </inkml:annotationXML>
          <inkml:trace contextRef="#ctx0" brushRef="#br3" timeOffset="210428.7696">14975 8375 54,'0'-12'69,"4"3"-2,-4 9 2,0 0 4,0 0-34,11 14-4,-7 11-8,0 7-3,3 6-2,1 7 1,0-1-14,2 1-9,-3-3 0,0-5 0,0-7 0,1-7 0,-4-3 0,-1-7 0,-3-13 0,7 13 0,-7-13 0,0 0 0,0 0 0,0 0 0,0 0-20,-32-5-63,32 5-2,0-19-4,0 7-3,0-5-1</inkml:trace>
          <inkml:trace contextRef="#ctx0" brushRef="#br3" timeOffset="210709.5701">14863 8497 41,'-24'-4'76,"4"-3"3,2 2 0,1-1-1,8-3-33,9 9-5,0 0-9,0-9-9,15 4-6,10-1-12,12-2-4,6-2 0,8 1 0,5-1 0,3 2 0,-4 0 0,-4 3 0,-8 0 0,-10 5 0,-9 0 0,-8 6-3,-8 6-78,-8-4-3,-4 3-2,-7-4-6,2 2-3</inkml:trace>
        </inkml:traceGroup>
        <inkml:traceGroup>
          <inkml:annotationXML>
            <emma:emma xmlns:emma="http://www.w3.org/2003/04/emma" version="1.0">
              <emma:interpretation id="{A004DA81-16EB-4380-86C3-C78DEA5E981A}" emma:medium="tactile" emma:mode="ink">
                <msink:context xmlns:msink="http://schemas.microsoft.com/ink/2010/main" type="inkWord" rotatedBoundingBox="17586,11189 18253,11149 18292,11790 17625,11830"/>
              </emma:interpretation>
              <emma:one-of disjunction-type="recognition" id="oneOf80">
                <emma:interpretation id="interp400" emma:lang="ko-KR" emma:confidence="0">
                  <emma:literal>e</emma:literal>
                </emma:interpretation>
                <emma:interpretation id="interp401" emma:lang="ko-KR" emma:confidence="0">
                  <emma:literal>으</emma:literal>
                </emma:interpretation>
                <emma:interpretation id="interp402" emma:lang="ko-KR" emma:confidence="0">
                  <emma:literal>요</emma:literal>
                </emma:interpretation>
                <emma:interpretation id="interp403" emma:lang="ko-KR" emma:confidence="0">
                  <emma:literal>오</emma:literal>
                </emma:interpretation>
                <emma:interpretation id="interp404" emma:lang="ko-KR" emma:confidence="0">
                  <emma:literal>c</emma:literal>
                </emma:interpretation>
              </emma:one-of>
            </emma:emma>
          </inkml:annotationXML>
          <inkml:trace contextRef="#ctx0" brushRef="#br3" timeOffset="211598.7717">15509 8939 11,'-16'0'69,"7"0"7,0 0 0,9 0-1,-14 10-26,14-10-10,-10 0-10,10 0-8,0 0-4,0 0-4,0 13-2,10-7-2,2-1-2,9 0 0,7-3-5,5 1-2,3-3 0,6-7 0,5-4 0,0-4 0,-4 0 0,-2-6 0,-5-3 0,-6 0 0,-9-3 0,-7 2 0,-10 1 0,-7-3 0,-12 6 0,-9 4 0,-11 7 0,-8 6 0,-8 6 0,-6 10 0,0 10 0,-1 11 0,1 8 0,5 8 0,5 7 0,11 1 0,9 6 0,11-2 0,12-5 0,11-3 0,23-8 0,10-10 0,14-9 0,8-7 0,7-11 0,7-5 0,-4-3 0,-5-1 0,-8-5 0,-10 3 0,-11-1 0,-5 4 0,-9 2-40,-24-2-48,0 0-5,0 0-3,-11 1-5</inkml:trace>
        </inkml:traceGroup>
      </inkml:traceGroup>
    </inkml:traceGroup>
    <inkml:traceGroup>
      <inkml:annotationXML>
        <emma:emma xmlns:emma="http://www.w3.org/2003/04/emma" version="1.0">
          <emma:interpretation id="{7DCBEB6E-0763-4C97-919B-34FF53FF7DB6}" emma:medium="tactile" emma:mode="ink">
            <msink:context xmlns:msink="http://schemas.microsoft.com/ink/2010/main" type="paragraph" rotatedBoundingBox="8152,13614 24888,12543 24995,14212 8259,152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439F23B-4113-4304-A294-66AE897E05DD}" emma:medium="tactile" emma:mode="ink">
              <msink:context xmlns:msink="http://schemas.microsoft.com/ink/2010/main" type="line" rotatedBoundingBox="8152,13614 24888,12543 24995,14212 8259,15283"/>
            </emma:interpretation>
          </emma:emma>
        </inkml:annotationXML>
        <inkml:traceGroup>
          <inkml:annotationXML>
            <emma:emma xmlns:emma="http://www.w3.org/2003/04/emma" version="1.0">
              <emma:interpretation id="{042FAC38-7D99-48F6-84C2-BE32028FF773}" emma:medium="tactile" emma:mode="ink">
                <msink:context xmlns:msink="http://schemas.microsoft.com/ink/2010/main" type="inkWord" rotatedBoundingBox="8191,14226 8725,14192 8744,14502 8211,14536"/>
              </emma:interpretation>
              <emma:one-of disjunction-type="recognition" id="oneOf81">
                <emma:interpretation id="interp405" emma:lang="ko-KR" emma:confidence="0">
                  <emma:literal>=</emma:literal>
                </emma:interpretation>
                <emma:interpretation id="interp406" emma:lang="ko-KR" emma:confidence="0">
                  <emma:literal>느</emma:literal>
                </emma:interpretation>
                <emma:interpretation id="interp407" emma:lang="ko-KR" emma:confidence="0">
                  <emma:literal>二</emma:literal>
                </emma:interpretation>
                <emma:interpretation id="interp408" emma:lang="ko-KR" emma:confidence="0">
                  <emma:literal>z</emma:literal>
                </emma:interpretation>
                <emma:interpretation id="interp409" emma:lang="ko-KR" emma:confidence="0">
                  <emma:literal>Z</emma:literal>
                </emma:interpretation>
              </emma:one-of>
            </emma:emma>
          </inkml:annotationXML>
          <inkml:trace contextRef="#ctx0" brushRef="#br3" timeOffset="234530.812">5969 11801 55,'-11'0'81,"-2"0"3,2-5-2,0-4-3,11 9-37,-9-9-8,9 9-10,0 0-7,0 0-7,0 0-7,7-2-3,6 2 0,7 0 0,3 0 0,7 0 0,5-2 0,2 0 0,2-1 0,-1 0 0,1-1 0,-3 1 0,-3 0 0,-3 2 0,-4-2 0,-4 3 0,-1 0 0,-5 0 0,-3 0 0,-13 0-55,12 0-28,-12 0-3,-12 9-4,-9-5-3,-6 7 1</inkml:trace>
          <inkml:trace contextRef="#ctx0" brushRef="#br3" timeOffset="234733.6123">5974 11988 62,'-18'23'81,"11"-4"3,3-5-3,8-3-1,47-2-38,-26-5-11,10 1-6,2-5-5,6 0-15,5-4-5,2-1 0,1-1 0,-7 0 0,-2 1 0,-10-1-11,-4 3-68,-6 3-3,-13-1-2,-9 1-7,0 0-5</inkml:trace>
        </inkml:traceGroup>
        <inkml:traceGroup>
          <inkml:annotationXML>
            <emma:emma xmlns:emma="http://www.w3.org/2003/04/emma" version="1.0">
              <emma:interpretation id="{EACF217B-D908-4A91-BA78-DF1B2B89D884}" emma:medium="tactile" emma:mode="ink">
                <msink:context xmlns:msink="http://schemas.microsoft.com/ink/2010/main" type="inkWord" rotatedBoundingBox="9165,13679 12546,13513 12621,15046 9240,15212"/>
              </emma:interpretation>
              <emma:one-of disjunction-type="recognition" id="oneOf82">
                <emma:interpretation id="interp410" emma:lang="ko-KR" emma:confidence="0">
                  <emma:literal>뻬</emma:literal>
                </emma:interpretation>
                <emma:interpretation id="interp411" emma:lang="ko-KR" emma:confidence="0">
                  <emma:literal>뼤</emma:literal>
                </emma:interpretation>
                <emma:interpretation id="interp412" emma:lang="ko-KR" emma:confidence="0">
                  <emma:literal>㈓</emma:literal>
                </emma:interpretation>
                <emma:interpretation id="interp413" emma:lang="ko-KR" emma:confidence="0">
                  <emma:literal>삐</emma:literal>
                </emma:interpretation>
                <emma:interpretation id="interp414" emma:lang="ko-KR" emma:confidence="0">
                  <emma:literal>㈅</emma:literal>
                </emma:interpretation>
              </emma:one-of>
            </emma:emma>
          </inkml:annotationXML>
          <inkml:trace contextRef="#ctx0" brushRef="#br3" timeOffset="238898.8196">7110 11324 44,'7'-26'64,"-3"3"1,-4 4 1,-2 5-2,2 14-39,-20 0 0,3 16 1,-3 18 0,-1 11-1,-5 20-3,1 13 1,2 14-3,2 8-4,7 5-16,7 6 0,7-6 0,7-2 0,12-10 0,9-6 0,8-8 0,6-9 0,8-5 0,1-7 0,6-7 0,-1-11 0,6-3 0,0 5-10,0-29-74,6-9-5,-10-12-1,2-12-8,-7-13-3</inkml:trace>
          <inkml:trace contextRef="#ctx0" brushRef="#br3" timeOffset="236075.2147">7671 11735 41,'0'0'67,"16"-4"3,-16 4 2,10-15-5,0 9-40,-5-3-6,-5 9-2,11-18 0,-4 1-5,-2 3-6,1-6 0,-2 5-2,-1-5 1,-3 1-1,-7 0-2,-7 7-1,-4 5 0,-9 2 1,-6 5 0,-7 14 1,-3 9 1,-2 10 2,-4 10 3,1 11 0,7 5-11,2 8 0,10-2 0,10 0 0,12-5 0,7-1 0,15-7 0,10-9 0,12-8 0,10-11 0,8-9 0,9-6 0,-1-6 0,3-8 0,-3-7 0,-3-1 0,-8-9 0,-9 7-51,-7 4-37,-13-4-2,-2 3-6,-13-3-3</inkml:trace>
          <inkml:trace contextRef="#ctx0" brushRef="#br3" timeOffset="236418.4153">7984 11911 10,'-11'-2'78,"-1"1"8,4 1-1,-1-4-4,9 4-1,-3-12-41,7 9-11,11-6-6,11 4-20,5-4-2,9-3 0,5 2 0,7 4 0,-1-1 0,3-1 0,-6 3 0,-5 4 0,-3-1 0,-10 0 0,-3 2 0,-11 0 0,-5 0 0,-11 0 0,0 0 0,0-6-31,0 6-54,-21-3-3,9-3-3,-10-9-3,5 2-3</inkml:trace>
          <inkml:trace contextRef="#ctx0" brushRef="#br3" timeOffset="236652.4157">8265 11591 0,'-9'-13'69,"9"13"11,-15-4 2,8 10-3,-1 29 1,5-9-40,1 16-5,-1 3-6,-1 12-12,1 4-17,2 2 0,-1-2 0,2-3 0,0-8 0,2-4 0,6-5 0,-5-14 0,3-4 0,-4-12 0,10-2 0,1-9-57,-5-11-29,6-7-3,-7-16-6,9-3-6</inkml:trace>
          <inkml:trace contextRef="#ctx0" brushRef="#br3" timeOffset="237245.2167">8718 11499 65,'0'0'78,"0"0"4,0 0 0,0 17 0,0 13-28,0 2-24,0 12-3,0 6-16,0 6-11,0 5 0,1 2 0,2-4 0,-1 0 0,0-8 0,4-6 0,-3-8 0,2-9 0,-1-7 0,-1-8 0,-3-13 0,0 0 0,6-7 0,-6-11 0,-2-4 0,-3-6 0,-1-3 0,2-5 0,-3-2 0,-1-2 0,0-1 0,-1-2 0,4 3 0,1-3 0,2 3 0,2 1 0,4 4 0,9 2 0,6 6 0,5 3 0,9 6 0,1 11 0,3 7 0,5 10 0,-4 11 0,-2 13 0,-6 8 0,-2 9 0,-13 6 0,-8 4 0,-7-1 0,-10-3 0,-9-7 0,-9-3 0,-5-9 0,-8-3 0,0-11 0,-3-10 0,4-3 0,-4-7 0,9 0 0,1-4-33,7-5-55,14-6-3,4-3-5,9 0-5,7-5 3</inkml:trace>
          <inkml:trace contextRef="#ctx0" brushRef="#br3" timeOffset="237635.2174">9318 11829 51,'0'0'85,"-12"-12"2,12 12-3,-9-13-2,6 0-26,3 13-19,0 0-10,1-10-25,12 10-2,3 0 0,11-1 0,3-1 0,6 1 0,5 0 0,5-3 0,-5 2 0,2 1 0,-8 0 0,-4 1 0,-5 0 0,-8 1 0,-4 0 0,-5 10 0,-9-11-62,0 0-25,0 0-1,0 0-6,3-9-5</inkml:trace>
          <inkml:trace contextRef="#ctx0" brushRef="#br3" timeOffset="237931.6179">9800 11464 11,'14'2'80,"-2"12"9,0 8 0,2 9-4,-6 7 1,-1 13-44,-4 9-13,1 3-29,-4 6 0,0-3 0,0-2 0,-2-7 0,-1-6 0,1-13 0,2-7 0,0-10 0,0-8 0,0-13 0,0 0 0,0 0 0,6-22 0,-3-39-2,4 65-87,-7-28-2,6-8-3,-3-6-4,8-2-3</inkml:trace>
          <inkml:trace contextRef="#ctx0" brushRef="#br3" timeOffset="238290.4186">9938 11080 55,'22'0'76,"4"1"4,3 8-2,7 8-1,4 9-34,1 14-6,-1 11-4,-3 18-5,-4 13-24,-7 11-4,-6 8 0,-9 10 0,-10-1 0,-5 0 0,-14-5 0,-5-9 0,-10-12 0,-1-9 0,-1-15 0,0-11 0,-6-14-15,2-18-74,5-9-2,-2-15-4,6-8-6,-3-16-3</inkml:trace>
        </inkml:traceGroup>
        <inkml:traceGroup>
          <inkml:annotationXML>
            <emma:emma xmlns:emma="http://www.w3.org/2003/04/emma" version="1.0">
              <emma:interpretation id="{D501BC91-13E8-4935-8C91-4F58EABB8FF5}" emma:medium="tactile" emma:mode="ink">
                <msink:context xmlns:msink="http://schemas.microsoft.com/ink/2010/main" type="inkWord" rotatedBoundingBox="12672,13266 13006,13678 12790,13854 12455,13442"/>
              </emma:interpretation>
              <emma:one-of disjunction-type="recognition" id="oneOf83">
                <emma:interpretation id="interp415" emma:lang="ko-KR" emma:confidence="0">
                  <emma:literal>2</emma:literal>
                </emma:interpretation>
                <emma:interpretation id="interp416" emma:lang="ko-KR" emma:confidence="0">
                  <emma:literal>‘</emma:literal>
                </emma:interpretation>
                <emma:interpretation id="interp417" emma:lang="ko-KR" emma:confidence="0">
                  <emma:literal>'</emma:literal>
                </emma:interpretation>
                <emma:interpretation id="interp418" emma:lang="ko-KR" emma:confidence="0">
                  <emma:literal>고</emma:literal>
                </emma:interpretation>
                <emma:interpretation id="interp419" emma:lang="ko-KR" emma:confidence="0">
                  <emma:literal>그</emma:literal>
                </emma:interpretation>
              </emma:one-of>
            </emma:emma>
          </inkml:annotationXML>
          <inkml:trace contextRef="#ctx0" brushRef="#br3" timeOffset="239694.4209">10297 11000 45,'0'0'63,"-16"-20"7,16 20 1,-8-16-28,3 5-2,5 11-3,-1-14-4,1 14-7,0-12-7,0 12-5,11-16-4,1 9-3,5-2-2,5 1-3,3 2-1,4 1-1,-3 5 0,2 4 0,-8 10 1,-2 10 0,-8 4 1,-7 8 1,-8 2-4,-8 4 0,-7-2 0,2-3 0,0 0 0,2-8 0,6-6 0,8-6 0,7-7 0,17-5 0,6-3 0,7-2 0,7-4 0,-1-2 0,1-3 0,-4 2 0,-3 5 0,-12 2 0,-8-3-72,-5 6-16,-10-3 0,0 0-10,-14 0-2</inkml:trace>
        </inkml:traceGroup>
        <inkml:traceGroup>
          <inkml:annotationXML>
            <emma:emma xmlns:emma="http://www.w3.org/2003/04/emma" version="1.0">
              <emma:interpretation id="{A72D3DED-0DA5-41B5-A1D7-B9A4591E7B4A}" emma:medium="tactile" emma:mode="ink">
                <msink:context xmlns:msink="http://schemas.microsoft.com/ink/2010/main" type="inkWord" rotatedBoundingBox="13241,13724 13970,13797 13912,14377 13183,14304"/>
              </emma:interpretation>
              <emma:one-of disjunction-type="recognition" id="oneOf84">
                <emma:interpretation id="interp420" emma:lang="ko-KR" emma:confidence="0">
                  <emma:literal>+</emma:literal>
                </emma:interpretation>
                <emma:interpretation id="interp421" emma:lang="ko-KR" emma:confidence="0">
                  <emma:literal>연</emma:literal>
                </emma:interpretation>
                <emma:interpretation id="interp422" emma:lang="ko-KR" emma:confidence="0">
                  <emma:literal>난</emma:literal>
                </emma:interpretation>
                <emma:interpretation id="interp423" emma:lang="ko-KR" emma:confidence="0">
                  <emma:literal>날</emma:literal>
                </emma:interpretation>
                <emma:interpretation id="interp424" emma:lang="ko-KR" emma:confidence="0">
                  <emma:literal>4</emma:literal>
                </emma:interpretation>
              </emma:one-of>
            </emma:emma>
          </inkml:annotationXML>
          <inkml:trace contextRef="#ctx0" brushRef="#br3" timeOffset="240443.2223">10997 11577 46,'-11'0'74,"2"-3"1,0 1 1,0 1-25,9 1-4,-15 0-4,15 0-8,0 0-10,-10 0-7,10 0-3,0 0-9,0 0-6,14 7 0,4-5 0,5-2 0,7 3 0,9-3 0,7 0 0,7-3 0,7-3 0,4-1 0,1 1 0,-2 0 0,-3-2 0,-5 1 0,-6 2 0,-10-1 0,-9 3 0,-10 1 0,-8 2 0,-12 0 0,0 0 0,0 7 0,-10 9-64,-6-10-22,-2 0-1,-5-3-3,2 2-6,-8-5 8</inkml:trace>
          <inkml:trace contextRef="#ctx0" brushRef="#br3" timeOffset="240708.4228">11313 11315 52,'0'0'75,"-12"-7"3,12 7 3,-7 13-2,7 11-34,1 11-6,3 10-11,3 6-1,0 8-20,1-3-7,1 2 0,0-3 0,2-4 0,-1-10 0,1-3 0,-1-13 0,1-1 0,-2-7-55,1-12-30,2-5-2,-2-6-5,5-8-7,-7-10 6</inkml:trace>
        </inkml:traceGroup>
        <inkml:traceGroup>
          <inkml:annotationXML>
            <emma:emma xmlns:emma="http://www.w3.org/2003/04/emma" version="1.0">
              <emma:interpretation id="{36BFEB6F-4E2A-4A2C-BEF6-EB3E5F39F28F}" emma:medium="tactile" emma:mode="ink">
                <msink:context xmlns:msink="http://schemas.microsoft.com/ink/2010/main" type="inkWord" rotatedBoundingBox="14121,13397 19729,13038 19821,14462 14212,14821"/>
              </emma:interpretation>
              <emma:one-of disjunction-type="recognition" id="oneOf85">
                <emma:interpretation id="interp425" emma:lang="ko-KR" emma:confidence="0">
                  <emma:literal>뼈</emma:literal>
                </emma:interpretation>
                <emma:interpretation id="interp426" emma:lang="ko-KR" emma:confidence="0">
                  <emma:literal>㈑</emma:literal>
                </emma:interpretation>
                <emma:interpretation id="interp427" emma:lang="ko-KR" emma:confidence="0">
                  <emma:literal>㈓</emma:literal>
                </emma:interpretation>
                <emma:interpretation id="interp428" emma:lang="ko-KR" emma:confidence="0">
                  <emma:literal>㈚</emma:literal>
                </emma:interpretation>
                <emma:interpretation id="interp429" emma:lang="ko-KR" emma:confidence="0">
                  <emma:literal>㈒</emma:literal>
                </emma:interpretation>
              </emma:one-of>
            </emma:emma>
          </inkml:annotationXML>
          <inkml:trace contextRef="#ctx0" brushRef="#br3" timeOffset="245934.432">12240 11069 18,'-11'0'62,"-8"5"9,-2 7 3,-3 9 2,-45 7-36,40 18-2,-6 14 0,0 12-5,3 14-5,6 7-5,4 8-13,8 3-10,11-5 0,7-6 0,18-11 0,17-9 0,12-12 0,8-10 0,9-11 0,3-8 0,-3-5 0,1-9 0,-7-1 0,-14-2 0,-8-3-84,-4-1-4,-17-10-4,-5 1-5,-14-9-4</inkml:trace>
          <inkml:trace contextRef="#ctx0" brushRef="#br3" timeOffset="242330.8257">12754 11411 31,'10'0'65,"-10"0"5,17-10 0,-8-1-1,1-3-37,4 2-6,-3-4-4,1 0-7,-2-2-3,-5 1-3,-2-2-4,-3-1 1,-8 0 0,-7 3-2,-6 9 0,-7 2 2,-5 6 3,-4 11 3,-6 12 1,-3 11 1,-1 12-3,3 5-11,5 8 0,7 4 0,12 2 0,7-2 0,13 1 0,11-9 0,14-6 0,12-8 0,9-10 0,3-7 0,6-5 0,3-9 0,2-5 0,-7-5 0,1-6-17,-8 0-71,-12-9-4,-4-1-3,-12-12-7,0 5-1</inkml:trace>
          <inkml:trace contextRef="#ctx0" brushRef="#br3" timeOffset="242876.8263">13299 11541 50,'-28'0'88,"10"0"-1,3-2-3,15 2-2,0-12-2,15 3-50,13 2-20,10 0-10,11-1 0,3 0 0,3 1 0,2 1 0,-2 0 0,-6 6 0,-9-5 0,-8 5-68,-3 0-16,-14-2-1,3-2-7,-7-5-6</inkml:trace>
          <inkml:trace contextRef="#ctx0" brushRef="#br3" timeOffset="242689.6263">13529 11301 64,'8'-18'83,"-1"1"-2,-4 5-4,-3 12 2,0 0-37,3 10-6,-5 14-8,1 12-7,-6 4-21,6 10 0,-2 5 0,3 0 0,5-1 0,4-4 0,0-9 0,0-7 0,3-6 0,0-4 0,-3-11 0,-9-13 0,9 4 0,-9-4-42,4-4-44,-5-12-5,-3-3-3,-11-9-4,1 3 1</inkml:trace>
          <inkml:trace contextRef="#ctx0" brushRef="#br3" timeOffset="243360.4275">13915 11213 20,'0'0'68,"-13"-9"6,12-4-3,1 13-2,6-13-35,13 9-2,-3-1-7,11-1-8,-3 4-6,8-4-3,0 6-2,1 0-1,-4 0 0,-6 6 0,-5 6 1,-8 8 1,-10 8 2,-7 4 2,-17 8 0,-9-1 2,-7 4-9,-4 0-4,3-2 0,1-3 0,11-6 0,10-3 0,13-9 0,13 0 0,17-3 0,6-8 0,8-3 0,8-6 0,6 0 0,-1-4 0,0-5 0,-8-6 0,2 2 0,-5 0-66,-2-2-24,-4 0 1,-9-3-6,2 1-3</inkml:trace>
          <inkml:trace contextRef="#ctx0" brushRef="#br3" timeOffset="243922.0285">14469 11270 6,'-17'-32'62,"12"1"7,-1 5 1,8 0 0,6 38-23,15-34-9,10 6-1,6 7-8,6 7-2,5 8-3,4 12-3,-3 12-10,-3 9-11,-11 11 0,-12 0 0,-11 6 0,-14-2 0,-10-5 0,-12-1 0,-7-5 0,-4-7 0,-3-5 0,0-11 0,6-2 0,45-10-42,-37-7-44,6-8-2,-2-11-6,11-4-6,-4-9 2</inkml:trace>
          <inkml:trace contextRef="#ctx0" brushRef="#br3" timeOffset="243672.428">14540 11128 11,'-9'-8'73,"7"-1"6,2 9 1,-4-8 0,4 12 0,0 7-44,11 16-2,-7 5-10,3 11-10,-3 6-14,-1 6 0,-1 3 0,-2-2 0,0-4 0,2-7 0,1-3 0,0-17 0,0-3 0,2-14 0,1 2 0,-6-10 0,8-4 0,-8-6 0,3-3 0,-3-5 0,-2-1-59,2 0-30,-9-5 0,5 2-5,-9-5-4</inkml:trace>
          <inkml:trace contextRef="#ctx0" brushRef="#br3" timeOffset="244390.0293">15090 11385 13,'-13'0'87,"3"0"1,-3 0-2,13 0-4,-9-9 0,9 9-39,12-9-13,9 9-30,4-5 0,6 2 0,7-1 0,2 0 0,4-1 0,0 2 0,-2 0 0,1 0 0,-11 1 0,-2 2 0,-6-2 0,-4 2-3,-2 0-80,-18 0-3,14 2-2,-14-2-7,0 0-2</inkml:trace>
          <inkml:trace contextRef="#ctx0" brushRef="#br3" timeOffset="244920.4302">15479 11105 27,'-3'-13'71,"3"-4"5,0 0 0,2-3-2,4 2-32,7 4-5,2-1-9,6 4-9,2 0-2,7 4-6,1 6-1,3 1-3,1 1-1,0 10-3,-6 7-1,-5 2-1,-8 7 0,-10 10-1,-6 6 1,-11 5-1,-14 4 2,-9 4-2,-6 1 0,-9-5 0,3 2 0,-1-3 0,8-6 0,5-8 0,9-5 0,8-4 0,16-8 0,8-1 0,13-5 0,11-7 0,7-2 0,6-2 0,7-3 0,7 0 0,-1-3 0,-2-2 0,-3-1 0,-3-1 0,-5-2 0,-4 0 0,-9 2 0,-9 3 0,-4-6 0,-7 4 0,-11 6-81,3-13-7,-3 13-1,-11-19-7,4 6-3</inkml:trace>
          <inkml:trace contextRef="#ctx0" brushRef="#br3" timeOffset="245279.2308">15713 10759 17,'14'-13'77,"12"13"5,9 6-2,13 12-1,3 5 0,14 18-46,6 8-4,-2 13-8,-7 12-7,-7 8-14,-11 4 0,-13 5 0,-13 6 0,-18-4 0,-9-2 0,-20-2 0,-9-9 0,-9-8 0,-4-10 0,0-6 0,-3-17 0,3-10-62,4-11-25,2-15-1,12-3-7,-6-14-6</inkml:trace>
        </inkml:traceGroup>
        <inkml:traceGroup>
          <inkml:annotationXML>
            <emma:emma xmlns:emma="http://www.w3.org/2003/04/emma" version="1.0">
              <emma:interpretation id="{E1EAFDA8-462E-4319-9946-70F8601D2A46}" emma:medium="tactile" emma:mode="ink">
                <msink:context xmlns:msink="http://schemas.microsoft.com/ink/2010/main" type="inkWord" rotatedBoundingBox="18622,13022 19793,13730 19576,14088 18405,13380"/>
              </emma:interpretation>
              <emma:one-of disjunction-type="recognition" id="oneOf86">
                <emma:interpretation id="interp430" emma:lang="ko-KR" emma:confidence="0">
                  <emma:literal>단</emma:literal>
                </emma:interpretation>
                <emma:interpretation id="interp431" emma:lang="ko-KR" emma:confidence="0">
                  <emma:literal>작</emma:literal>
                </emma:interpretation>
                <emma:interpretation id="interp432" emma:lang="ko-KR" emma:confidence="0">
                  <emma:literal>재</emma:literal>
                </emma:interpretation>
                <emma:interpretation id="interp433" emma:lang="ko-KR" emma:confidence="0">
                  <emma:literal>돠</emma:literal>
                </emma:interpretation>
                <emma:interpretation id="interp434" emma:lang="ko-KR" emma:confidence="0">
                  <emma:literal>차</emma:literal>
                </emma:interpretation>
              </emma:one-of>
            </emma:emma>
          </inkml:annotationXML>
          <inkml:trace contextRef="#ctx0" brushRef="#br3" timeOffset="246776.8335">16256 10753 11,'-3'-14'56,"3"6"3,6-2 2,-2-4 1,13 3-32,2-2-3,6 3-5,6-1-5,-3 7-2,1 1-1,-7 3-3,0 7 0,-12 9-1,-5 5 1,-12 8 1,-13 4 3,-5 3 1,-7 3 0,-1-3 2,1-1-3,9-2-13,5-4-2,12-5 0,9-9 0,18-3 0,9-4 0,9-5 0,5-3 0,5 0 0,-2-5 0,4 3 0,28 2-67,-50 0-17,34-2-1,-52-2-8,-1 4-5</inkml:trace>
          <inkml:trace contextRef="#ctx0" brushRef="#br3" timeOffset="247400.8343">16919 11320 73,'-10'1'82,"-1"-1"-1,11 0-1,-12-3-1,-31-1-36,43 4-13,0 0-9,14-6-4,5 7-12,12-1-5,7 5 0,4-5 0,13 0 0,4 0 0,0 3 0,2-2 0,-2-1 0,-8-1 0,-5-2 0,-7 2 0,-8 1 0,-8-2 0,-5 2 0,-8-2 0,-10 2-4,0 0-80,0 0-2,0 0-1,-19-15-7,6 7-1</inkml:trace>
          <inkml:trace contextRef="#ctx0" brushRef="#br3" timeOffset="247619.235">17199 11090 51,'-13'-9'73,"2"9"6,4 7 1,5 8-2,6 6-34,0 14-8,-3 6-9,2 5 0,0 4-11,5 0-16,-1 1 0,4-5 0,-1-3 0,-1-8 0,0-8 0,0-3-11,0-3-70,-8-9-3,4-2-2,-5-10-8,0 0-4</inkml:trace>
        </inkml:traceGroup>
        <inkml:traceGroup>
          <inkml:annotationXML>
            <emma:emma xmlns:emma="http://www.w3.org/2003/04/emma" version="1.0">
              <emma:interpretation id="{A1E5BB55-5CAA-40D5-980C-5088E2A1F941}" emma:medium="tactile" emma:mode="ink">
                <msink:context xmlns:msink="http://schemas.microsoft.com/ink/2010/main" type="inkWord" rotatedBoundingBox="20191,13168 20478,13149 20544,14167 20256,14185"/>
              </emma:interpretation>
              <emma:one-of disjunction-type="recognition" id="oneOf87">
                <emma:interpretation id="interp435" emma:lang="ko-KR" emma:confidence="0">
                  <emma:literal>(</emma:literal>
                </emma:interpretation>
                <emma:interpretation id="interp436" emma:lang="ko-KR" emma:confidence="0">
                  <emma:literal>1</emma:literal>
                </emma:interpretation>
                <emma:interpretation id="interp437" emma:lang="ko-KR" emma:confidence="0">
                  <emma:literal>!</emma:literal>
                </emma:interpretation>
                <emma:interpretation id="interp438" emma:lang="ko-KR" emma:confidence="0">
                  <emma:literal>‘</emma:literal>
                </emma:interpretation>
                <emma:interpretation id="interp439" emma:lang="ko-KR" emma:confidence="0">
                  <emma:literal>〈</emma:literal>
                </emma:interpretation>
              </emma:one-of>
            </emma:emma>
          </inkml:annotationXML>
          <inkml:trace contextRef="#ctx0" brushRef="#br3" timeOffset="248461.6364">18192 10731 5,'9'-18'53,"-9"5"10,0 13 8,-17 1 5,-2 20-31,-9 13 0,2 17-2,-4 14-5,-1 11-1,1 6-6,5 5-27,6 0-4,7-3 0,7-5 0,5-11 0,9-5 0,6-9 0,8-9 0,4-6 0,-1-9 0,5-3 0,-3-9-49,-5-8-38,1-7-1,-6-11-5,0-5-6,-6-15 4</inkml:trace>
        </inkml:traceGroup>
        <inkml:traceGroup>
          <inkml:annotationXML>
            <emma:emma xmlns:emma="http://www.w3.org/2003/04/emma" version="1.0">
              <emma:interpretation id="{2D1463F1-F81D-4C47-AB0C-062D821843F9}" emma:medium="tactile" emma:mode="ink">
                <msink:context xmlns:msink="http://schemas.microsoft.com/ink/2010/main" type="inkWord" rotatedBoundingBox="20859,13969 20901,13395 21370,13429 21328,14003"/>
              </emma:interpretation>
              <emma:one-of disjunction-type="recognition" id="oneOf88">
                <emma:interpretation id="interp440" emma:lang="ko-KR" emma:confidence="0">
                  <emma:literal>c</emma:literal>
                </emma:interpretation>
                <emma:interpretation id="interp441" emma:lang="ko-KR" emma:confidence="0">
                  <emma:literal>C</emma:literal>
                </emma:interpretation>
                <emma:interpretation id="interp442" emma:lang="ko-KR" emma:confidence="0">
                  <emma:literal>e</emma:literal>
                </emma:interpretation>
                <emma:interpretation id="interp443" emma:lang="ko-KR" emma:confidence="0">
                  <emma:literal>오</emma:literal>
                </emma:interpretation>
                <emma:interpretation id="interp444" emma:lang="ko-KR" emma:confidence="0">
                  <emma:literal>으</emma:literal>
                </emma:interpretation>
              </emma:one-of>
            </emma:emma>
          </inkml:annotationXML>
          <inkml:trace contextRef="#ctx0" brushRef="#br3" timeOffset="248898.4372">18919 11194 25,'12'-10'65,"-1"2"6,-1-7-1,-3-3-1,-2 4-36,-1 0-4,-1 0-6,-3-4-5,-4 1-4,-6-4-4,1 4-1,-7-3-3,0 5 0,-8 0 1,-3 4 1,-2 5 1,0 6 0,-4 14 2,-2 6 2,2 11-7,2 9-6,0 8 0,9 5 0,9 2 0,3 2 0,10-5 0,10-3 0,10-6 0,11-11 0,7-2 0,3-8 0,5-5 0,1-3 0,-4-13 0,-1 2-50,0-2-39,-8-3-3,0-8-6,-7-10-3</inkml:trace>
        </inkml:traceGroup>
        <inkml:traceGroup>
          <inkml:annotationXML>
            <emma:emma xmlns:emma="http://www.w3.org/2003/04/emma" version="1.0">
              <emma:interpretation id="{EDBA52C0-ED0C-434B-898D-6B695BA03179}" emma:medium="tactile" emma:mode="ink">
                <msink:context xmlns:msink="http://schemas.microsoft.com/ink/2010/main" type="inkWord" rotatedBoundingBox="21416,13521 21927,13402 22032,13856 21522,13975"/>
              </emma:interpretation>
              <emma:one-of disjunction-type="recognition" id="oneOf89">
                <emma:interpretation id="interp445" emma:lang="ko-KR" emma:confidence="0">
                  <emma:literal>t</emma:literal>
                </emma:interpretation>
                <emma:interpretation id="interp446" emma:lang="ko-KR" emma:confidence="0">
                  <emma:literal>+</emma:literal>
                </emma:interpretation>
                <emma:interpretation id="interp447" emma:lang="ko-KR" emma:confidence="0">
                  <emma:literal>÷</emma:literal>
                </emma:interpretation>
                <emma:interpretation id="interp448" emma:lang="ko-KR" emma:confidence="0">
                  <emma:literal>十</emma:literal>
                </emma:interpretation>
                <emma:interpretation id="interp449" emma:lang="ko-KR" emma:confidence="0">
                  <emma:literal>士</emma:literal>
                </emma:interpretation>
              </emma:one-of>
            </emma:emma>
          </inkml:annotationXML>
          <inkml:trace contextRef="#ctx0" brushRef="#br3" timeOffset="249257.2378">19255 11260 41,'-19'-2'80,"1"-1"3,0 0-2,8-4-1,-1 7-24,11 0-22,0 0-9,7-7-7,8 3-5,11 1-13,6-7 0,11 7 0,5-5 0,3 2 0,5-1 0,-2-1 0,-3 1 0,-7 2 0,-9 4 0,-6-1 0,-11 0 0,-6 1 0,-12 1 0,0 0-25,-7-2-57,-8-4-4,1 1-2,-11-4-6,5-1 0</inkml:trace>
          <inkml:trace contextRef="#ctx0" brushRef="#br3" timeOffset="249460.0382">19445 11002 54,'0'0'72,"0"0"4,-8 0 2,8 12-3,3 12-33,-2 6-8,-1 7-5,0 4-3,-1 5-4,1 0-19,0-4-3,0 0 0,2-5 0,5-3 0,-1-6 0,6-8-19,-1-3-61,-1-11-3,5-5-3,-1-7-7,4-8-3</inkml:trace>
        </inkml:traceGroup>
        <inkml:traceGroup>
          <inkml:annotationXML>
            <emma:emma xmlns:emma="http://www.w3.org/2003/04/emma" version="1.0">
              <emma:interpretation id="{F88183A6-4D09-489A-89E5-4F34F3FF2EAE}" emma:medium="tactile" emma:mode="ink">
                <msink:context xmlns:msink="http://schemas.microsoft.com/ink/2010/main" type="inkWord" rotatedBoundingBox="22426,13168 22621,13840 22178,13968 21983,13296"/>
              </emma:interpretation>
              <emma:one-of disjunction-type="recognition" id="oneOf90">
                <emma:interpretation id="interp450" emma:lang="ko-KR" emma:confidence="0">
                  <emma:literal>3</emma:literal>
                </emma:interpretation>
                <emma:interpretation id="interp451" emma:lang="ko-KR" emma:confidence="0">
                  <emma:literal>了</emma:literal>
                </emma:interpretation>
                <emma:interpretation id="interp452" emma:lang="ko-KR" emma:confidence="0">
                  <emma:literal>?</emma:literal>
                </emma:interpretation>
                <emma:interpretation id="interp453" emma:lang="ko-KR" emma:confidence="0">
                  <emma:literal>;</emma:literal>
                </emma:interpretation>
                <emma:interpretation id="interp454" emma:lang="ko-KR" emma:confidence="0">
                  <emma:literal>j</emma:literal>
                </emma:interpretation>
              </emma:one-of>
            </emma:emma>
          </inkml:annotationXML>
          <inkml:trace contextRef="#ctx0" brushRef="#br3" timeOffset="250115.2393">19876 10877 3,'-15'-7'59,"1"-1"9,-2 1 3,5 2-1,-2 0-29,4 1-3,9 4-2,-13-6-8,13 6-6,0 0-7,0-10-4,10 6-2,4 0-3,4 1-1,5-3-1,9 4 0,6 0 1,4 2-2,2 1 2,0 8-1,-3 1 0,-2 8-4,-9 0 0,-9 6 0,-13 2 0,-8 1 0,-11 0 0,-11 1 0,-4-6 0,-3 1 0,-3-2 0,7-6 0,9-3 0,10 0 0,11-1 0,18 0 0,9 2 0,8 0 0,4 7 0,3 4 0,-5 4 0,-9 1 0,-11 0 0,-16 5 0,-16-1 0,-17-1 0,-13 0 0,-11-7 0,-6-4 0,-2-4 0,3-3 0,6-3 0,14-5 0,14-2 0,10-6 0,16-6-18,14 0-70,7-9-2,13-7-4,3-7-6,10-1-2</inkml:trace>
        </inkml:traceGroup>
        <inkml:traceGroup>
          <inkml:annotationXML>
            <emma:emma xmlns:emma="http://www.w3.org/2003/04/emma" version="1.0">
              <emma:interpretation id="{37D8FFC1-3633-45DA-9408-B4128A33BF95}" emma:medium="tactile" emma:mode="ink">
                <msink:context xmlns:msink="http://schemas.microsoft.com/ink/2010/main" type="inkWord" rotatedBoundingBox="23100,13278 23118,13862 22769,13873 22751,13289"/>
              </emma:interpretation>
              <emma:one-of disjunction-type="recognition" id="oneOf91">
                <emma:interpretation id="interp455" emma:lang="ko-KR" emma:confidence="0">
                  <emma:literal>D</emma:literal>
                </emma:interpretation>
                <emma:interpretation id="interp456" emma:lang="ko-KR" emma:confidence="0">
                  <emma:literal>B</emma:literal>
                </emma:interpretation>
                <emma:interpretation id="interp457" emma:lang="ko-KR" emma:confidence="0">
                  <emma:literal>5</emma:literal>
                </emma:interpretation>
                <emma:interpretation id="interp458" emma:lang="ko-KR" emma:confidence="0">
                  <emma:literal>b</emma:literal>
                </emma:interpretation>
                <emma:interpretation id="interp459" emma:lang="ko-KR" emma:confidence="0">
                  <emma:literal>&amp;</emma:literal>
                </emma:interpretation>
              </emma:one-of>
            </emma:emma>
          </inkml:annotationXML>
          <inkml:trace contextRef="#ctx0" brushRef="#br3" timeOffset="250427.2399">20530 10838 26,'0'0'80,"0"0"4,0 7 3,-3 9-4,-3 13 0,6 10-45,-2 8-10,-1 5-26,0 5-2,0 0 0,3 0 0,0-4 0,0-10 0,2-6 0,0-7 0,3-7 0,-1-7 0,1-6 0,-5-10 0,10 0 0,-10 0 0,8-14 0,-2-1 0,-6-3-75,0-5-14,0-1-1,-5-9-5,1 3-3,-5 30 34</inkml:trace>
          <inkml:trace contextRef="#ctx0" brushRef="#br3" timeOffset="250676.8403">20495 11119 59,'-11'-39'72,"10"9"3,-3-2 1,8-33-25,5 39-6,8 9-5,8 3-10,6 12-5,4 4-4,3 13-4,7 9-17,-7 8 0,-1 7 0,-5 4 0,-9 5 0,-7-2 0,-11 2 0,-6-5 0,-13-4 0,-8-5 0,-4-4 0,-9-5 0,-1-6 0,-5-3 0,3-6 0,4 0 0,6-6-36,-1-4-52,12-7-2,5-6-5,12-2-6,0-7 4</inkml:trace>
        </inkml:traceGroup>
        <inkml:traceGroup>
          <inkml:annotationXML>
            <emma:emma xmlns:emma="http://www.w3.org/2003/04/emma" version="1.0">
              <emma:interpretation id="{888A79BE-53C0-4D1F-91DD-6A4E98736F02}" emma:medium="tactile" emma:mode="ink">
                <msink:context xmlns:msink="http://schemas.microsoft.com/ink/2010/main" type="inkWord" rotatedBoundingBox="23263,13528 23628,13499 23632,13553 23267,13583"/>
              </emma:interpretation>
              <emma:one-of disjunction-type="recognition" id="oneOf92">
                <emma:interpretation id="interp460" emma:lang="ko-KR" emma:confidence="0">
                  <emma:literal>-</emma:literal>
                </emma:interpretation>
                <emma:interpretation id="interp461" emma:lang="ko-KR" emma:confidence="0">
                  <emma:literal>~</emma:literal>
                </emma:interpretation>
                <emma:interpretation id="interp462" emma:lang="ko-KR" emma:confidence="0">
                  <emma:literal>ㅡ</emma:literal>
                </emma:interpretation>
                <emma:interpretation id="interp463" emma:lang="ko-KR" emma:confidence="0">
                  <emma:literal>一</emma:literal>
                </emma:interpretation>
                <emma:interpretation id="interp464" emma:lang="ko-KR" emma:confidence="0">
                  <emma:literal>…</emma:literal>
                </emma:interpretation>
              </emma:one-of>
            </emma:emma>
          </inkml:annotationXML>
          <inkml:trace contextRef="#ctx0" brushRef="#br3" timeOffset="251191.6412">21015 11131 25,'-11'0'79,"11"0"3,-10-3 0,10 3-3,-8-38-22,8 38-16,0 0-10,0 0-8,5-1-11,6 1-12,10 0 0,5 0 0,3 1 0,7 1 0,4-2 0,-2 1 0,0-1 0,-5 0 0,-6 0 0,-7 0-15,-7-4-67,-2-1-3,-5-4-2,1 0-5,-4-8-3</inkml:trace>
        </inkml:traceGroup>
        <inkml:traceGroup>
          <inkml:annotationXML>
            <emma:emma xmlns:emma="http://www.w3.org/2003/04/emma" version="1.0">
              <emma:interpretation id="{0EADB2C1-9204-4B2B-A87E-3F5253A999CC}" emma:medium="tactile" emma:mode="ink">
                <msink:context xmlns:msink="http://schemas.microsoft.com/ink/2010/main" type="inkWord" rotatedBoundingBox="23603,13932 23612,13194 24034,13198 24026,13937"/>
              </emma:interpretation>
              <emma:one-of disjunction-type="recognition" id="oneOf93">
                <emma:interpretation id="interp465" emma:lang="ko-KR" emma:confidence="0">
                  <emma:literal>3</emma:literal>
                </emma:interpretation>
                <emma:interpretation id="interp466" emma:lang="ko-KR" emma:confidence="0">
                  <emma:literal>;</emma:literal>
                </emma:interpretation>
                <emma:interpretation id="interp467" emma:lang="ko-KR" emma:confidence="0">
                  <emma:literal>j</emma:literal>
                </emma:interpretation>
                <emma:interpretation id="interp468" emma:lang="ko-KR" emma:confidence="0">
                  <emma:literal>了</emma:literal>
                </emma:interpretation>
                <emma:interpretation id="interp469" emma:lang="ko-KR" emma:confidence="0">
                  <emma:literal>?</emma:literal>
                </emma:interpretation>
              </emma:one-of>
            </emma:emma>
          </inkml:annotationXML>
          <inkml:trace contextRef="#ctx0" brushRef="#br3" timeOffset="251784.4423">21366 10804 19,'0'0'62,"-7"-13"7,7 13 3,-7-14 1,7 14-33,-4-10-4,4 10-6,-3-8-5,3 8-5,3-9-4,8 7-5,3-1-3,8 3-2,4 0-1,10 1-1,4 7 0,4 4 1,2 2-1,2 3-2,-5 4-2,-8 3 0,-8-1 0,-14 3 0,-11 3 0,-15-2 0,-12-3 0,-10-2 0,-7-1 0,2-1 0,3-2 0,7-2 0,9-4 0,18 0 0,8 1 0,15 1 0,6 1 0,6 3 0,4 4 0,-2 0 0,-2 3 0,-13 3 0,-10 1 0,-12-2 0,-15 0 0,-14-1 0,-10-3 0,-9-2 0,-3 1 0,1-4 0,4-5 0,10 0 0,6-7 0,11 1 0,50-5-26,-28-2-61,8-16-4,6-9-3,11-5-6,-1-12-3</inkml:trace>
        </inkml:traceGroup>
        <inkml:traceGroup>
          <inkml:annotationXML>
            <emma:emma xmlns:emma="http://www.w3.org/2003/04/emma" version="1.0">
              <emma:interpretation id="{C709B508-27CE-4889-BA1A-E86A140764BA}" emma:medium="tactile" emma:mode="ink">
                <msink:context xmlns:msink="http://schemas.microsoft.com/ink/2010/main" type="inkWord" rotatedBoundingBox="24064,14039 24108,12918 24447,12931 24404,14052"/>
              </emma:interpretation>
              <emma:one-of disjunction-type="recognition" id="oneOf94">
                <emma:interpretation id="interp470" emma:lang="ko-KR" emma:confidence="0">
                  <emma:literal>)</emma:literal>
                </emma:interpretation>
                <emma:interpretation id="interp471" emma:lang="ko-KR" emma:confidence="0">
                  <emma:literal>]</emma:literal>
                </emma:interpretation>
                <emma:interpretation id="interp472" emma:lang="ko-KR" emma:confidence="0">
                  <emma:literal>J</emma:literal>
                </emma:interpretation>
                <emma:interpretation id="interp473" emma:lang="ko-KR" emma:confidence="0">
                  <emma:literal>〕</emma:literal>
                </emma:interpretation>
                <emma:interpretation id="interp474" emma:lang="ko-KR" emma:confidence="0">
                  <emma:literal>3</emma:literal>
                </emma:interpretation>
              </emma:one-of>
            </emma:emma>
          </inkml:annotationXML>
          <inkml:trace contextRef="#ctx0" brushRef="#br3" timeOffset="252143.2429">21830 10475 11,'12'-5'74,"8"5"7,2 3 2,11 10-3,0 8 1,-1 10-46,4 18-2,0 13-5,-3 11-23,-7 10-5,-7 6 0,-8 4 0,-9 0 0,-4-2 0,-11-7 0,-10-8 0,-7-9 0,-6-10 0,-2-9 0,-2-12 0,4-13 0,2-2 0,0-12-18,7-10-68,10-10-4,4-16-4,13-4-6,0-12-3</inkml:trace>
        </inkml:traceGroup>
        <inkml:traceGroup>
          <inkml:annotationXML>
            <emma:emma xmlns:emma="http://www.w3.org/2003/04/emma" version="1.0">
              <emma:interpretation id="{BB929564-957D-40EB-A15B-8853D5159C71}" emma:medium="tactile" emma:mode="ink">
                <msink:context xmlns:msink="http://schemas.microsoft.com/ink/2010/main" type="inkWord" rotatedBoundingBox="24536,12596 24946,13011 24698,13256 24288,12841"/>
              </emma:interpretation>
              <emma:one-of disjunction-type="recognition" id="oneOf95">
                <emma:interpretation id="interp475" emma:lang="ko-KR" emma:confidence="0">
                  <emma:literal>2</emma:literal>
                </emma:interpretation>
                <emma:interpretation id="interp476" emma:lang="ko-KR" emma:confidence="0">
                  <emma:literal>그</emma:literal>
                </emma:interpretation>
                <emma:interpretation id="interp477" emma:lang="ko-KR" emma:confidence="0">
                  <emma:literal>'</emma:literal>
                </emma:interpretation>
                <emma:interpretation id="interp478" emma:lang="ko-KR" emma:confidence="0">
                  <emma:literal>?</emma:literal>
                </emma:interpretation>
                <emma:interpretation id="interp479" emma:lang="ko-KR" emma:confidence="0">
                  <emma:literal>고</emma:literal>
                </emma:interpretation>
              </emma:one-of>
            </emma:emma>
          </inkml:annotationXML>
          <inkml:trace contextRef="#ctx0" brushRef="#br3" timeOffset="252782.844">22194 10308 22,'-7'-12'58,"2"3"8,2-4 1,-2 0-27,5 5-3,0-2 0,0 10-5,2-15-2,-2 15-6,18-11-6,-5 8-4,5 0-4,0 3-2,5 0-3,0 3-1,2 4-1,-3 3 0,-2 4-1,-8 6 0,-8 2 0,-4 5 0,-23 12 4,-6-2 1,-4 1 0,0-5-2,4-1-5,4-5 0,11 0 0,11-8 0,23-13 0,15-2 0,14 2 0,3-4 0,7 1 0,1-3 0,-1 0 0,-5 0 0,-12 0 0,-13 0 0,-43 3-57,20 3-28,-13-6-3,-7 4-5,-16-5-4,0 1 6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4:08.633"/>
    </inkml:context>
    <inkml:brush xml:id="br0">
      <inkml:brushProperty name="width" value="0.05292" units="cm"/>
      <inkml:brushProperty name="height" value="0.10583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-16 338 46,'0'0'77,"-8"4"-3,8-4-3,0 0-4,-2 13-26,2-13-32,0 0-3,10 1-5,-10-1-1,16 3-2,-6-3 2,5 0 0,-2 1 1,6-1 0,-1 0 0,4-3-1,7-2 1,2 0 0,1-1 0,4-1 0,3 1-2,-4 2 1,7 2-1,-5 1 1,0 1-1,0 3 1,-2 3-1,1-1 1,-1 2 0,4 1 1,-4-6 0,6 1 0,6-3 0,1 0-1,4-8-1,1 2 0,2-2 0,0-1 0,1 2 0,-5-2 1,-5 5 0,-1 3 2,-5 1 0,2 5 1,-6 2 0,3 3 0,0-2 1,2 3-1,2-3-1,1 0-1,6-4-1,-3-4 0,4 0-1,-3-1 0,-3-3 0,2-3 0,-1 1 1,1 2 0,-2 0 2,2 1-1,3 3 1,-2 0 0,4 3-1,-1-3 0,4 4-2,0-4 0,-1 0-1,3 0 0,-9 0 0,6 0-1,-1-3 2,-2 2-1,2-3 2,-4 2 0,4 1 0,-4 1 1,6 0-1,-2 0 1,-1 0 0,3 0 0,2 0-1,-4 0 0,4 0 1,-2 0-1,3 0 1,-4 0-1,4 0 1,-5 0-1,-3 0 1,6 0 0,-3 0 0,5 0 0,2-5 0,1-1-1,2-2 1,1 3 0,2 0 0,-4 0 1,4 1 1,-7 4 0,-5 0 1,4 7 1,-4 1-1,-2 2 1,2 0 0,4 0-1,-2-2-2,5-2-2,4-6-2,1-4-2,-1-6-1,2-6 1,2-5 1,-3 1 2,-1 1 2,0 1 2,-2 1 2,-4 8 1,3 2 2,-1 5-1,-5 2-3,5 2-1,-2 1-3,2 1 0,0-3-1,-1 0 1,-1-1-2,4 0 1,-4-2 0,0-2 0,-1 1 1,5 1 1,-1-1 0,3 2-1,0-1 1,0 0 0,2 1-1,1-1 0,-2 2 0,0 0 0,-1 0 1,0 4-1,-1 5-1,0 1 2,0 0 0,0 0-1,1-1 1,-2 0-1,-1-6 0,4-3 0,0-9 0,2-3 0,1-1-1,1 0 2,2 2-1,2 0 1,-4 1 0,3 10 0,-4 0 0,4 0 0,-2 6 1,-2 1-2,-1-2 0,-1 1-1,0 1 0,2-2 0,0-1 0,0-4-1,0 0 2,-3 0 0,3 1 2,-3-1 1,1 4 0,-3-1-1,-4 7 1,5-2 0,-3 0-2,6-2-2,-1 2-1,1-6-1,1-2 0,2 0 0,4-4 0,-6-3 2,1-1 2,0-1 1,3-1 1,0 1 1,2 1 0,-2 1-1,1-2 1,6 7-2,-1-2-1,-1 1 0,-1 2-1,3-1 0,-5-1 0,1 1 0,-2 1 1,-2-1 0,-1 0 0,-2 2 0,2 0 2,-4 2-3,2 1 0,1 1 0,1 0 0,0 0 0,4-1 0,-1-2 0,0-1 0,1 0 0,1-1 0,-1-5 0,3 0 0,-5 1 0,1-5 0,-1 3 0,0 1 0,-1 0 0,-1 2 0,2 3 0,-1 1 0,-3 0 0,1 1 0,-4-1 0,-4 0 0,0-3 0,-1-2 0,-4-1 0,1 0 0,-1-1 0,-1 1 0,1 3 0,0 1 0,-1 1 0,2-2 0,-1 0 0,-3-1 0,-1-2 0,1-2 0,0 0 0,1 1 0,-1-2 0,-2 2 0,2 2 0,-1 1 0,1 0 0,0 3 0,-3 0 0,3 1 0,-5 0 0,4 1 0,-1 0 0,-2 3 0,-3-1 0,1 2 0,0-3 0,-3 0 0,5-2 0,1 0 0,3 0 0,0-3 0,3-1 0,3-3 0,2 3 0,0 1 0,-2-2 0,-2 2 0,0 3 0,-3 0 0,0 0 0,-2 3 0,-2-1 0,0 1 0,0-2 0,2-1 0,4 0 0,-5 0 0,2-4 0,0-3 0,1-1 0,0-1 0,2 2 0,-6 3 0,-2 1 0,1-2 0,-2 3 0,2 2 0,-1 2 0,-2 1 0,-3 1 0,2-2 0,-1 0 0,1-1 0,-2-1 0,3 0 0,-1-1 0,0-1 0,-1-2 0,1 0 0,2 0 0,2 0 0,-5 4 0,3 0 0,-2 0 0,-2 2 0,0 4 0,-1-5 0,1 3 0,-1-1 0,-5-1 0,2-1 0,0-1 0,0 2 0,1-2 0,1 1 0,0-1 0,3 0 0,0 1 0,1 2 0,0 1 0,3-2 0,0 0 0,2 0 0,-3 3 0,3-2 0,-2 1 0,2 0 0,-2-4 0,6 2 0,-2-2 0,-1 0 0,2 2 0,1-1 0,2-1 0,-2 0 0,-2 1 0,-2 3 0,3 3 0,-3-2 0,0 1 0,1 0 0,-2-4 0,-2 3 0,6-1 0,-3-1 0,3-2 0,1-1 0,0-1 0,0-2 0,7 2 0,-3-2 0,3 0 0,-1 1 0,2 1 0,-2-2 0,4 2 0,-3-2 0,-4 1 0,0 0 0,0 0 0,-2 2 0,1-3 0,0 3 0,0 0 0,1 0 0,1 0 0,0 0 0,5 0 0,-1 0 0,2-1 0,0 1 0,2-4 0,2 0 0,-1-1 0,-2 1 0,1 1 0,-2 3 0,-2-2 0,1-1 0,-2 3 0,-4 0 0,4 2 0,0 3 0,-6 0 0,5 1 0,-3-2 0,0 1 0,2 0 0,-3 2 0,-4-4 0,4 1 0,-5-1 0,3-2 0,3-1 0,-3-3 0,-2 1 0,2-1 0,0-2 0,2-1 0,-2 1 0,1-1 0,-1 4 0,0 2 0,2 0 0,2 2 0,0 2 0,2-1 0,3 2 0,-1-1 0,4-1 0,4 0 0,-1-3 0,-1 0 0,5-1 0,-1-4 0,-1 0 0,-2 1 0,-4 3 0,-2 1 0,-5 0 0,-2 3 0,-8 1 0,-7 2 0,-7 1 0,-7 3 0,-3-4 0,-10 1 0,-7 1 0,-12 1-67,-17-7-19,-16-2-1,-18-12-5,-14-7-5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5:23.41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F021CAC7-1AD9-4C69-82DA-1A345F8DE5D5}" emma:medium="tactile" emma:mode="ink">
          <msink:context xmlns:msink="http://schemas.microsoft.com/ink/2010/main" type="inkDrawing" rotatedBoundingBox="15010,8618 15057,5240 15651,5248 15604,8627" semanticType="verticalRange" shapeName="Other">
            <msink:sourceLink direction="with" ref="{413A06A7-74BF-4ABE-B80A-CAA21D53C129}"/>
          </msink:context>
        </emma:interpretation>
      </emma:emma>
    </inkml:annotationXML>
    <inkml:trace contextRef="#ctx0" brushRef="#br0">483 113 20,'0'-9'53,"0"9"7,-4-9 1,4 9-26,-7-9-1,7 9-2,-6-11-3,6 11-3,-9-11-3,9 11-4,-12-13-7,1 7-3,-3 0-2,-1 0-3,-6 0-2,1 2-1,-7 1 0,1-1 0,-3 2 1,3-2 1,1 3 1,2 0-1,4 0 0,1-2 1,8 2-2,0-2-1,10 3-1,-11 0 0,11 0-2,-5 7 0,1 2 0,4 4 0,-4 5 1,-1 5 0,3 8 0,2 2 2,-3 11-1,3 7 1,0 12-1,0 16 1,0 8 1,3 13 1,-3 10 0,0 11 1,0 9-1,0 5 2,0 6-1,0 1 0,0-3 0,0 2-1,1-5 1,0 22 2,4-5 0,-4-8 0,-1-10 1,-3-8-3,0-6-4,-6-7 0,1-10 0,-4-31 0,0-10 0,0-3 0,-1-7 0,2-10 0,2-2 0,-1-6 0,2-4 0,2-9 0,-1-1 0,5-5 0,-1-1 0,3-3 0,0-12 0,1 11 0,-1-11 0,13 6 0,-13-6 0,17 1 0,-5-1 0,0-1 0,2 1 0,1-1 0,3 1 0,2 0 0,5 0 0,4 0 0,7 2 0,4 1 0,4 0 0,0 3 0,4 0 0,-1 2 0,-5-1 0,-5 1 0,-7-3 0,-8 1 0,-3 5 0,-12-2-46,-7-9-36,0 0-3,-20-5-7,-1-8-4,-11-14-3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5:24.69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13A06A7-74BF-4ABE-B80A-CAA21D53C129}" emma:medium="tactile" emma:mode="ink">
          <msink:context xmlns:msink="http://schemas.microsoft.com/ink/2010/main" type="writingRegion" rotatedBoundingBox="15725,5324 18770,5281 18819,8755 15774,8798">
            <msink:destinationLink direction="with" ref="{F021CAC7-1AD9-4C69-82DA-1A345F8DE5D5}"/>
            <msink:destinationLink direction="with" ref="{04E69C7A-81C7-43B4-AFD6-3BFE75144610}"/>
          </msink:context>
        </emma:interpretation>
      </emma:emma>
    </inkml:annotationXML>
    <inkml:traceGroup>
      <inkml:annotationXML>
        <emma:emma xmlns:emma="http://www.w3.org/2003/04/emma" version="1.0">
          <emma:interpretation id="{DBACD48D-4294-4F42-B641-E4725A95BDF5}" emma:medium="tactile" emma:mode="ink">
            <msink:context xmlns:msink="http://schemas.microsoft.com/ink/2010/main" type="paragraph" rotatedBoundingBox="15782,5323 18388,5286 18396,5915 15791,59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6642CB-2BE6-4E0E-9691-716CB2C03DB6}" emma:medium="tactile" emma:mode="ink">
              <msink:context xmlns:msink="http://schemas.microsoft.com/ink/2010/main" type="line" rotatedBoundingBox="15782,5323 18388,5286 18396,5915 15791,5952"/>
            </emma:interpretation>
          </emma:emma>
        </inkml:annotationXML>
        <inkml:traceGroup>
          <inkml:annotationXML>
            <emma:emma xmlns:emma="http://www.w3.org/2003/04/emma" version="1.0">
              <emma:interpretation id="{90A74877-3361-4B5B-958D-B5B3865922E6}" emma:medium="tactile" emma:mode="ink">
                <msink:context xmlns:msink="http://schemas.microsoft.com/ink/2010/main" type="inkWord" rotatedBoundingBox="15782,5329 16288,5322 16297,5945 15791,5952"/>
              </emma:interpretation>
              <emma:one-of disjunction-type="recognition" id="oneOf0">
                <emma:interpretation id="interp0" emma:lang="ko-KR" emma:confidence="0">
                  <emma:literal>c</emma:literal>
                </emma:interpretation>
                <emma:interpretation id="interp1" emma:lang="ko-KR" emma:confidence="0">
                  <emma:literal>C</emma:literal>
                </emma:interpretation>
                <emma:interpretation id="interp2" emma:lang="ko-KR" emma:confidence="0">
                  <emma:literal>오</emma:literal>
                </emma:interpretation>
                <emma:interpretation id="interp3" emma:lang="ko-KR" emma:confidence="0">
                  <emma:literal>으</emma:literal>
                </emma:interpretation>
                <emma:interpretation id="interp4" emma:lang="ko-KR" emma:confidence="0">
                  <emma:literal>{</emma:literal>
                </emma:interpretation>
              </emma:one-of>
            </emma:emma>
          </inkml:annotationXML>
          <inkml:trace contextRef="#ctx0" brushRef="#br0">333 152 30,'0'0'59,"7"-14"7,-7 14 4,15-11-26,-15 11-3,11-7-2,-11 7-2,10-8-7,-10 8-6,8-6-5,-8 6-6,0 0-3,10-13-3,-10 13-1,3-12-1,-3 12-1,0-16-1,0 3 1,-3 0-4,-4 0 0,-3 4 0,-1-1 0,-6 4-4,-4 6 2,-5 3 0,-3 12-1,-7 4 2,0 8 1,-4 4 1,3 4 1,4 10 0,3-1 0,6 4 1,5-2-1,6 2-2,11-6 0,3-1 0,14-2 0,9-7 0,5-4 0,4-6 0,7-2 0,1-4 0,0-4 0,-1-4 0,-1-6 0,-6-2 0,-4-2 0,3-7-8,-4-5-74,-4-7-3,-1 1-2,-6-9-5,2 3-6</inkml:trace>
        </inkml:traceGroup>
        <inkml:traceGroup>
          <inkml:annotationXML>
            <emma:emma xmlns:emma="http://www.w3.org/2003/04/emma" version="1.0">
              <emma:interpretation id="{1D2E9F37-1425-4B67-B222-B5AC99CD2B1E}" emma:medium="tactile" emma:mode="ink">
                <msink:context xmlns:msink="http://schemas.microsoft.com/ink/2010/main" type="inkWord" rotatedBoundingBox="16386,5375 16832,5369 16838,5838 16392,5844"/>
              </emma:interpretation>
              <emma:one-of disjunction-type="recognition" id="oneOf1">
                <emma:interpretation id="interp5" emma:lang="ko-KR" emma:confidence="0">
                  <emma:literal>t</emma:literal>
                </emma:interpretation>
                <emma:interpretation id="interp6" emma:lang="ko-KR" emma:confidence="0">
                  <emma:literal>+</emma:literal>
                </emma:interpretation>
                <emma:interpretation id="interp7" emma:lang="ko-KR" emma:confidence="0">
                  <emma:literal>」</emma:literal>
                </emma:interpretation>
                <emma:interpretation id="interp8" emma:lang="ko-KR" emma:confidence="0">
                  <emma:literal>아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327.6005">879 48 23,'0'0'58,"0"0"9,10 4 5,-10 12 0,0 8-34,0 6-8,0 10 3,0 4-2,1 2-3,1 3-8,0-5-7,1-3-3,3-4-4,-1-6-2,-4-7 0,2-9-2,0-2-2,-3-13 0,4 10-8,-4-10-29,0-7-40,3-6-4,-3-4-3,-3-2-6,-8-7-2</inkml:trace>
          <inkml:trace contextRef="#ctx0" brushRef="#br0" timeOffset="592.8009">668 317 37,'-23'0'80,"8"0"-3,0 0-6,15 0-3,-10 4 3,10-4-49,8 0-4,17 5-6,2-2-2,12-2 3,2-1 1,6 0-2,-1 0-6,1-1-6,-3 1 0,-11 0 0,-4 2 0,-11-1 0,0 2 0,-9-3 0,-9 0 0,11 4-3,-11-4-19,0 0-24,0 0-33,0 0-2,0-5-4,0 5-3,4-9-1</inkml:trace>
        </inkml:traceGroup>
        <inkml:traceGroup>
          <inkml:annotationXML>
            <emma:emma xmlns:emma="http://www.w3.org/2003/04/emma" version="1.0">
              <emma:interpretation id="{B80AE05C-2C6C-43E0-B466-450C5834CB8C}" emma:medium="tactile" emma:mode="ink">
                <msink:context xmlns:msink="http://schemas.microsoft.com/ink/2010/main" type="inkWord" rotatedBoundingBox="17056,5380 17406,5375 17413,5826 17062,5831"/>
              </emma:interpretation>
              <emma:one-of disjunction-type="recognition" id="oneOf2">
                <emma:interpretation id="interp10" emma:lang="ko-KR" emma:confidence="0">
                  <emma:literal>D</emma:literal>
                </emma:interpretation>
                <emma:interpretation id="interp11" emma:lang="ko-KR" emma:confidence="0">
                  <emma:literal>B</emma:literal>
                </emma:interpretation>
                <emma:interpretation id="interp12" emma:lang="ko-KR" emma:confidence="0">
                  <emma:literal>』</emma:literal>
                </emma:interpretation>
                <emma:interpretation id="interp13" emma:lang="ko-KR" emma:confidence="0">
                  <emma:literal>기</emma:literal>
                </emma:interpretation>
                <emma:interpretation id="interp14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248.0021">1326 65 23,'0'0'55,"2"-9"1,-2 9 0,0 0 9,20 10-28,-19 10-7,3 4-5,-1 10 0,0 3 4,1 6-1,-1 0-2,1 0-8,-2-3-6,3-4-4,-3-5-2,1-9-2,-2-6 0,1-4 0,-1 0-4,-1-12 0,0 0 0,3 10 0,-3-10-13,0-41-37,0 41-29,0-23-3,0 2-4,-1-4-6,-4-1-1</inkml:trace>
          <inkml:trace contextRef="#ctx0" brushRef="#br0" timeOffset="1560.0027">1286 152 48,'-6'-16'72,"1"0"-3,2 3-1,3-2-2,9-2-39,7 7 0,7 4-5,3 3-7,9 3-3,1 6 1,4 11 0,-3 5 0,1 12-2,-7 3-3,-7 8-1,-3 0 2,-10-1-1,-4-2-5,-7-6-3,-4-3 0,-10-5 0,-5-6 0,-5-9 0,1-2 0,-2-4 0,-2-4 0,3 1 0,3-4 0,6 0 0,4 0-61,-1-1-26,12 1-1,-1-15-5,6 8-7</inkml:trace>
        </inkml:traceGroup>
        <inkml:traceGroup>
          <inkml:annotationXML>
            <emma:emma xmlns:emma="http://www.w3.org/2003/04/emma" version="1.0">
              <emma:interpretation id="{2770E43C-CAC2-4172-8092-FC6E29B9BF42}" emma:medium="tactile" emma:mode="ink">
                <msink:context xmlns:msink="http://schemas.microsoft.com/ink/2010/main" type="inkWord" rotatedBoundingBox="17748,5553 18107,5548 18108,5616 17749,5621"/>
              </emma:interpretation>
              <emma:one-of disjunction-type="recognition" id="oneOf3">
                <emma:interpretation id="interp15" emma:lang="ko-KR" emma:confidence="0">
                  <emma:literal>~</emma:literal>
                </emma:interpretation>
                <emma:interpretation id="interp16" emma:lang="ko-KR" emma:confidence="0">
                  <emma:literal>-</emma:literal>
                </emma:interpretation>
                <emma:interpretation id="interp17" emma:lang="ko-KR" emma:confidence="0">
                  <emma:literal>ㅡ</emma:literal>
                </emma:interpretation>
                <emma:interpretation id="interp18" emma:lang="ko-KR" emma:confidence="0">
                  <emma:literal>一</emma:literal>
                </emma:interpretation>
                <emma:interpretation id="interp1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1981.2035">1994 297 22,'0'0'80,"-15"-8"5,15 8-4,-13-9-2,11-13 0,2 22-46,0 0-11,0 0-6,0 0-5,7 0-8,8 0-3,3 0 0,6 0 0,4 1 0,2-1 0,3 3 0,0 0 0,-1-3 0,-6 1 0,-4 0 0,-5 0 0,-3-1 0,-2 1 0,-4-4 0,1-8-54,-9 11-28,11-6-1,-11 6-6,11-15-4,-2 5 0</inkml:trace>
        </inkml:traceGroup>
        <inkml:traceGroup>
          <inkml:annotationXML>
            <emma:emma xmlns:emma="http://www.w3.org/2003/04/emma" version="1.0">
              <emma:interpretation id="{205AD13F-BF07-4D4B-AE2E-F4660F0928F9}" emma:medium="tactile" emma:mode="ink">
                <msink:context xmlns:msink="http://schemas.microsoft.com/ink/2010/main" type="inkWord" rotatedBoundingBox="18301,5287 18388,5286 18395,5829 18308,5831"/>
              </emma:interpretation>
              <emma:one-of disjunction-type="recognition" id="oneOf4">
                <emma:interpretation id="interp20" emma:lang="ko-KR" emma:confidence="0">
                  <emma:literal>1</emma:literal>
                </emma:interpretation>
                <emma:interpretation id="interp21" emma:lang="ko-KR" emma:confidence="0">
                  <emma:literal>l</emma:literal>
                </emma:interpretation>
                <emma:interpretation id="interp22" emma:lang="ko-KR" emma:confidence="0">
                  <emma:literal>Ⅰ</emma:literal>
                </emma:interpretation>
                <emma:interpretation id="interp23" emma:lang="ko-KR" emma:confidence="0">
                  <emma:literal>I</emma:literal>
                </emma:interpretation>
                <emma:interpretation id="interp24" emma:lang="ko-KR" emma:confidence="0">
                  <emma:literal>ㅣ</emma:literal>
                </emma:interpretation>
              </emma:one-of>
            </emma:emma>
          </inkml:annotationXML>
          <inkml:trace contextRef="#ctx0" brushRef="#br0" timeOffset="2230.8039">2516-36 61,'11'8'74,"-4"9"5,1 6-1,-2 7 1,-2 6-43,3 4-5,0 10 0,-3-3-6,3 4-8,-4-3-17,2 0 0,1-11 0,-1-3 0,-1-6 0,-1-9 0,-2-6 0,5 0 0,-6-13-61,0 0-23,0 0-1,0-10-8,0-5-5,0-9 8</inkml:trace>
        </inkml:traceGroup>
      </inkml:traceGroup>
    </inkml:traceGroup>
    <inkml:traceGroup>
      <inkml:annotationXML>
        <emma:emma xmlns:emma="http://www.w3.org/2003/04/emma" version="1.0">
          <emma:interpretation id="{60DEF1DB-42B8-4FC4-A0F2-B164B1EB264B}" emma:medium="tactile" emma:mode="ink">
            <msink:context xmlns:msink="http://schemas.microsoft.com/ink/2010/main" type="paragraph" rotatedBoundingBox="15753,6737 18774,6747 18772,7301 15751,7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D2F7DD-3E0C-48B5-B2FE-FF3083C58791}" emma:medium="tactile" emma:mode="ink">
              <msink:context xmlns:msink="http://schemas.microsoft.com/ink/2010/main" type="line" rotatedBoundingBox="15753,6737 18774,6747 18772,7301 15751,7291"/>
            </emma:interpretation>
          </emma:emma>
        </inkml:annotationXML>
        <inkml:traceGroup>
          <inkml:annotationXML>
            <emma:emma xmlns:emma="http://www.w3.org/2003/04/emma" version="1.0">
              <emma:interpretation id="{A8E3E9D9-3432-4C5E-8DE7-E90F86041309}" emma:medium="tactile" emma:mode="ink">
                <msink:context xmlns:msink="http://schemas.microsoft.com/ink/2010/main" type="inkWord" rotatedBoundingBox="15753,6764 16232,6765 16230,7292 15751,7291"/>
              </emma:interpretation>
              <emma:one-of disjunction-type="recognition" id="oneOf5">
                <emma:interpretation id="interp25" emma:lang="ko-KR" emma:confidence="0">
                  <emma:literal>c</emma:literal>
                </emma:interpretation>
                <emma:interpretation id="interp26" emma:lang="ko-KR" emma:confidence="0">
                  <emma:literal>C</emma:literal>
                </emma:interpretation>
                <emma:interpretation id="interp27" emma:lang="ko-KR" emma:confidence="0">
                  <emma:literal>으</emma:literal>
                </emma:interpretation>
                <emma:interpretation id="interp28" emma:lang="ko-KR" emma:confidence="0">
                  <emma:literal>오</emma:literal>
                </emma:interpretation>
                <emma:interpretation id="interp29" emma:lang="ko-KR" emma:confidence="0">
                  <emma:literal>〇</emma:literal>
                </emma:interpretation>
              </emma:one-of>
            </emma:emma>
          </inkml:annotationXML>
          <inkml:trace contextRef="#ctx0" brushRef="#br0" timeOffset="3432.006">274 1500 29,'-14'2'62,"14"-2"5,0 0 0,-8 0 0,8 0-35,0 0-8,0 0-4,7 0-1,-7 0-2,11-3-2,-11 3-2,10-9-2,-10 9-3,2-14-2,-2 14-1,-5-17-1,-3 8-3,-8 3-1,0 3 0,-8 3-1,0 5 1,-8 9 1,0 10 2,1 5 2,-2 11 1,4 7 2,2 1 0,8 3 0,4 1-2,11-4-6,4-1 0,14-9 0,8-8 0,8-7 0,7-7 0,6-4 0,1-9 0,1-3 0,-3-3 0,2-5 0,-14-6-4,2 1-79,0 2-2,-10-6-2,2 2-6,-6-3-2</inkml:trace>
        </inkml:traceGroup>
        <inkml:traceGroup>
          <inkml:annotationXML>
            <emma:emma xmlns:emma="http://www.w3.org/2003/04/emma" version="1.0">
              <emma:interpretation id="{AEC12781-C200-482F-AF57-66DA6A21AE3D}" emma:medium="tactile" emma:mode="ink">
                <msink:context xmlns:msink="http://schemas.microsoft.com/ink/2010/main" type="inkWord" rotatedBoundingBox="16340,6800 16820,6802 16819,7293 16339,7291"/>
              </emma:interpretation>
              <emma:one-of disjunction-type="recognition" id="oneOf6">
                <emma:interpretation id="interp30" emma:lang="ko-KR" emma:confidence="0">
                  <emma:literal>t</emma:literal>
                </emma:interpretation>
                <emma:interpretation id="interp31" emma:lang="ko-KR" emma:confidence="0">
                  <emma:literal>+</emma:literal>
                </emma:interpretation>
                <emma:interpretation id="interp32" emma:lang="ko-KR" emma:confidence="0">
                  <emma:literal>十</emma:literal>
                </emma:interpretation>
                <emma:interpretation id="interp33" emma:lang="ko-KR" emma:confidence="0">
                  <emma:literal>÷</emma:literal>
                </emma:interpretation>
                <emma:interpretation id="interp3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3744.0065">577 1711 65,'-13'9'70,"13"-9"4,0 0 0,0 9-1,-9-9-40,24 0-9,14 0-3,4-1 0,9-3-1,5-1-4,5 1-5,-4-1-2,3-2-9,-7 3 0,-5 1 0,-9-1 0,-8 1 0,-8 1 0,-2 2 0,-12 0-25,0 0-28,2-9-28,-2 9-1,-7-13-6,-1 2-4,2 0 5</inkml:trace>
          <inkml:trace contextRef="#ctx0" brushRef="#br0" timeOffset="3962.4069">918 1496 69,'-11'-10'73,"-3"2"-4,6 8-1,-2 2 0,3 9-37,4 14-7,-2 2-6,1 9-3,-2 7 1,2 4 1,0 3-1,1 0-4,3-6-2,0-2-5,2-4-5,0-10-9,7-8-37,2 1-32,0-14-2,2-7-6,-2-6-5,6-11-4</inkml:trace>
        </inkml:traceGroup>
        <inkml:traceGroup>
          <inkml:annotationXML>
            <emma:emma xmlns:emma="http://www.w3.org/2003/04/emma" version="1.0">
              <emma:interpretation id="{8E68BA20-8732-4D89-8FB3-3B77DF6F2192}" emma:medium="tactile" emma:mode="ink">
                <msink:context xmlns:msink="http://schemas.microsoft.com/ink/2010/main" type="inkWord" rotatedBoundingBox="16958,6794 17391,6795 17389,7228 16956,7227"/>
              </emma:interpretation>
              <emma:one-of disjunction-type="recognition" id="oneOf7">
                <emma:interpretation id="interp35" emma:lang="ko-KR" emma:confidence="0">
                  <emma:literal>2</emma:literal>
                </emma:interpretation>
                <emma:interpretation id="interp36" emma:lang="ko-KR" emma:confidence="0">
                  <emma:literal>고</emma:literal>
                </emma:interpretation>
                <emma:interpretation id="interp37" emma:lang="ko-KR" emma:confidence="0">
                  <emma:literal>긴</emma:literal>
                </emma:interpretation>
                <emma:interpretation id="interp38" emma:lang="ko-KR" emma:confidence="0">
                  <emma:literal>그</emma:literal>
                </emma:interpretation>
                <emma:interpretation id="interp39" emma:lang="ko-KR" emma:confidence="0">
                  <emma:literal>ㄹ</emma:literal>
                </emma:interpretation>
              </emma:one-of>
            </emma:emma>
          </inkml:annotationXML>
          <inkml:trace contextRef="#ctx0" brushRef="#br0" timeOffset="4477.2076">1177 1579 67,'0'-19'77,"0"11"0,-2-4-3,0 2-4,35-3-42,-29 4-9,3-1-8,7 1-5,1 4-2,5-1-2,1 1-2,5 3-1,-1 2 1,0 1-2,-2 8 0,-3 7 1,-7 7 3,-3 3 1,-10 7 3,-1 4 2,-13 4 1,-7-2 2,-2-1 1,-2-4-1,0-6-2,4-2-2,3-4-3,6-6-4,7-3 0,5-2 0,5-3 0,10-3 0,6-1 0,4-1 0,4-3 0,4 0 0,0 0 0,0-1 0,-7-3 0,4 1 0,-9-3-81,-2-7-3,2-3-2,-6-7-5,0-4-4</inkml:trace>
        </inkml:traceGroup>
        <inkml:traceGroup>
          <inkml:annotationXML>
            <emma:emma xmlns:emma="http://www.w3.org/2003/04/emma" version="1.0">
              <emma:interpretation id="{A2B0DFCA-C7B4-4C86-AFB6-D8A1A5475947}" emma:medium="tactile" emma:mode="ink">
                <msink:context xmlns:msink="http://schemas.microsoft.com/ink/2010/main" type="inkWord" rotatedBoundingBox="17472,6751 17819,6753 17817,7286 17470,7285"/>
              </emma:interpretation>
              <emma:one-of disjunction-type="recognition" id="oneOf8">
                <emma:interpretation id="interp40" emma:lang="ko-KR" emma:confidence="0">
                  <emma:literal>D</emma:literal>
                </emma:interpretation>
                <emma:interpretation id="interp41" emma:lang="ko-KR" emma:confidence="0">
                  <emma:literal>B</emma:literal>
                </emma:interpretation>
                <emma:interpretation id="interp42" emma:lang="ko-KR" emma:confidence="0">
                  <emma:literal>b</emma:literal>
                </emma:interpretation>
                <emma:interpretation id="interp43" emma:lang="ko-KR" emma:confidence="0">
                  <emma:literal>3</emma:literal>
                </emma:interpretation>
                <emma:interpretation id="interp4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4773.6084">1687 1438 4,'0'0'64,"9"-10"2,-9 10 5,4 5 4,-4 13-1,21 11-40,-21 4-9,0 10 0,0 4 1,-1 5-1,1 0-3,-2-3-22,2-3 0,0-8 0,2-9 0,0-2 0,0-6 0,1-8 0,-1-3 0,-2-10 0,0 0 0,0 0 0,0 0 0,7 9-68,-7-30-18,0-7-1,0-10-5,0 3-6</inkml:trace>
          <inkml:trace contextRef="#ctx0" brushRef="#br0" timeOffset="5038.8088">1720 1602 0,'-7'-20'74,"0"6"2,-1-5-3,8 3-1,0-4-4,-4 6-39,16 0-8,10 8-5,4 6-5,9 0 1,5 11-1,1 8 1,-7 8-1,4 6-2,-5 6 0,-6 1-2,-9 5-7,-7-2 0,-9 0 0,-5-5 0,-10-3 0,-9-6 0,-7-5 0,-1-2 0,-4-8 0,5-1 0,-6-9 0,-34 0-73,47-4-13,2-5-2,9-6-6,2-5-6</inkml:trace>
        </inkml:traceGroup>
        <inkml:traceGroup>
          <inkml:annotationXML>
            <emma:emma xmlns:emma="http://www.w3.org/2003/04/emma" version="1.0">
              <emma:interpretation id="{3EC341DC-D0F8-4155-B60D-0CE81F0FC59E}" emma:medium="tactile" emma:mode="ink">
                <msink:context xmlns:msink="http://schemas.microsoft.com/ink/2010/main" type="inkWord" rotatedBoundingBox="17973,6970 18299,6972 18298,7033 17972,7032"/>
              </emma:interpretation>
              <emma:one-of disjunction-type="recognition" id="oneOf9">
                <emma:interpretation id="interp45" emma:lang="ko-KR" emma:confidence="0">
                  <emma:literal>-</emma:literal>
                </emma:interpretation>
                <emma:interpretation id="interp46" emma:lang="ko-KR" emma:confidence="0">
                  <emma:literal>ㅡ</emma:literal>
                </emma:interpretation>
                <emma:interpretation id="interp47" emma:lang="ko-KR" emma:confidence="0">
                  <emma:literal>一</emma:literal>
                </emma:interpretation>
                <emma:interpretation id="interp48" emma:lang="ko-KR" emma:confidence="0">
                  <emma:literal>~</emma:literal>
                </emma:interpretation>
                <emma:interpretation id="interp4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5475.6096">2212 1693 30,'-10'3'85,"10"-3"-3,-14 5-1,14-5-5,0 0 3,0 0-51,13 6-10,5-4-5,2-2-3,4 0-1,5 0-9,0 0 0,0 0 0,-2-2 0,-2-2 0,-4 4 0,-5 0 0,1-1 0,-6-3 0,0 4 0,-11 0-38,12-5-44,-12 5-3,11-17-5,-1 4-4,-7-2-1</inkml:trace>
        </inkml:traceGroup>
        <inkml:traceGroup>
          <inkml:annotationXML>
            <emma:emma xmlns:emma="http://www.w3.org/2003/04/emma" version="1.0">
              <emma:interpretation id="{649B960E-2111-4F94-BD3E-CB623EF771A8}" emma:medium="tactile" emma:mode="ink">
                <msink:context xmlns:msink="http://schemas.microsoft.com/ink/2010/main" type="inkWord" rotatedBoundingBox="18312,6746 18774,6747 18772,7278 18310,7276"/>
              </emma:interpretation>
              <emma:one-of disjunction-type="recognition" id="oneOf10">
                <emma:interpretation id="interp50" emma:lang="ko-KR" emma:confidence="0">
                  <emma:literal>2</emma:literal>
                </emma:interpretation>
                <emma:interpretation id="interp51" emma:lang="ko-KR" emma:confidence="0">
                  <emma:literal>Z</emma:literal>
                </emma:interpretation>
                <emma:interpretation id="interp52" emma:lang="ko-KR" emma:confidence="0">
                  <emma:literal>그</emma:literal>
                </emma:interpretation>
                <emma:interpretation id="interp53" emma:lang="ko-KR" emma:confidence="0">
                  <emma:literal>z</emma:literal>
                </emma:interpretation>
                <emma:interpretation id="interp54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5974.8105">2544 1490 6,'0'0'78,"-14"-4"3,14 4-2,0 0-5,-3-17 1,3 17-45,11-8-9,2 3-9,0 1-4,5-2-2,2-1-2,5 1 0,-1 2-1,5 0-1,-3 3-1,2 0 0,0 1-1,-2 1 0,-3 7-1,-4 1 1,-3 4 0,-8 6 0,-8 7 0,-8 4 2,-13 5 0,-5 1 2,-9 8 0,-1-5 1,1 2-1,-1-5 0,6-3-2,5-8-2,8-2 0,9-3 0,8-7 0,7-1 0,9-2 0,9-1 0,5-1 0,5-4 0,3 1 0,5-2 0,-1-1 0,-4-1 0,-3 1 0,-4-1 0,-6-1 0,-4 3 0,-7-3 0,-3 3-16,-11-3-65,0 9-3,-7-2-4,-13-7-6,2 1-4</inkml:trace>
        </inkml:traceGroup>
      </inkml:traceGroup>
    </inkml:traceGroup>
    <inkml:traceGroup>
      <inkml:annotationXML>
        <emma:emma xmlns:emma="http://www.w3.org/2003/04/emma" version="1.0">
          <emma:interpretation id="{07F1FC51-E598-4FAB-8776-E220A89BD15B}" emma:medium="tactile" emma:mode="ink">
            <msink:context xmlns:msink="http://schemas.microsoft.com/ink/2010/main" type="paragraph" rotatedBoundingBox="15855,8172 18809,8121 18820,8751 15866,88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F38891-AC6F-4D50-B512-41987BFA772A}" emma:medium="tactile" emma:mode="ink">
              <msink:context xmlns:msink="http://schemas.microsoft.com/ink/2010/main" type="line" rotatedBoundingBox="15855,8172 18809,8121 18820,8751 15866,8803"/>
            </emma:interpretation>
          </emma:emma>
        </inkml:annotationXML>
        <inkml:traceGroup>
          <inkml:annotationXML>
            <emma:emma xmlns:emma="http://www.w3.org/2003/04/emma" version="1.0">
              <emma:interpretation id="{5BFF6D62-B2C3-4BB3-9F71-612578F2E628}" emma:medium="tactile" emma:mode="ink">
                <msink:context xmlns:msink="http://schemas.microsoft.com/ink/2010/main" type="inkWord" rotatedBoundingBox="15855,8172 16290,8165 16300,8741 15865,8748"/>
              </emma:interpretation>
              <emma:one-of disjunction-type="recognition" id="oneOf11">
                <emma:interpretation id="interp55" emma:lang="ko-KR" emma:confidence="0">
                  <emma:literal>C</emma:literal>
                </emma:interpretation>
                <emma:interpretation id="interp56" emma:lang="ko-KR" emma:confidence="0">
                  <emma:literal>오</emma:literal>
                </emma:interpretation>
                <emma:interpretation id="interp57" emma:lang="ko-KR" emma:confidence="0">
                  <emma:literal>(</emma:literal>
                </emma:interpretation>
                <emma:interpretation id="interp58" emma:lang="ko-KR" emma:confidence="0">
                  <emma:literal>c</emma:literal>
                </emma:interpretation>
                <emma:interpretation id="interp59" emma:lang="ko-KR" emma:confidence="0">
                  <emma:literal>으</emma:literal>
                </emma:interpretation>
              </emma:one-of>
            </emma:emma>
          </inkml:annotationXML>
          <inkml:trace contextRef="#ctx0" brushRef="#br0" timeOffset="7113.6125">331 2994 48,'0'0'61,"0"0"4,0 0 0,0 0-30,0 0-7,0 0-6,11-8-3,-11 8-3,12-13-4,-4 2-3,-1 3-1,1-3-2,-2 0-1,-2-1-1,-1 0 0,-3-1-1,0-1-1,0 3 0,-6-2-1,-3 6-2,-4 1 1,-3 6 0,-4 5 2,-6 10 2,2 10 4,-11 7 2,2 9 2,-1 8 4,-1 4 1,6 5 1,8-1-8,10-2-10,11-7 0,7-4 0,14-12 0,9-6 0,13-7 0,3-8 0,3-6 0,-5-4 0,2-1 0,-6-1 0,-9-4 0,-2 4 0,-8-1-15,-9-1-69,1 1-3,-13 2-3,5-8-5,-5 8-1</inkml:trace>
        </inkml:traceGroup>
        <inkml:traceGroup>
          <inkml:annotationXML>
            <emma:emma xmlns:emma="http://www.w3.org/2003/04/emma" version="1.0">
              <emma:interpretation id="{1FE7A76F-2B60-4AF6-B6EF-10F6785FB339}" emma:medium="tactile" emma:mode="ink">
                <msink:context xmlns:msink="http://schemas.microsoft.com/ink/2010/main" type="inkWord" rotatedBoundingBox="16424,8263 16955,8254 16963,8707 16432,8716"/>
              </emma:interpretation>
              <emma:one-of disjunction-type="recognition" id="oneOf12">
                <emma:interpretation id="interp60" emma:lang="ko-KR" emma:confidence="0">
                  <emma:literal>+</emma:literal>
                </emma:interpretation>
                <emma:interpretation id="interp61" emma:lang="ko-KR" emma:confidence="0">
                  <emma:literal>÷</emma:literal>
                </emma:interpretation>
                <emma:interpretation id="interp62" emma:lang="ko-KR" emma:confidence="0">
                  <emma:literal>t</emma:literal>
                </emma:interpretation>
                <emma:interpretation id="interp63" emma:lang="ko-KR" emma:confidence="0">
                  <emma:literal>十</emma:literal>
                </emma:interpretation>
                <emma:interpretation id="interp64" emma:lang="ko-KR" emma:confidence="0">
                  <emma:literal>士</emma:literal>
                </emma:interpretation>
              </emma:one-of>
            </emma:emma>
          </inkml:annotationXML>
          <inkml:trace contextRef="#ctx0" brushRef="#br0" timeOffset="7753.2136">689 3130 69,'-11'-3'79,"1"-2"1,1 0-4,0 29-20,9-24-11,-7 0-10,7 0-11,0 0-8,10 0-4,4-1-3,11 1-2,6-3-4,11 1-3,5-2 0,8 3 0,1-6 0,-1 1 0,-4 3 0,-8 0 0,-6 2 0,-9 1 0,-9 0 0,-7 3 0,-12-3 0,6 9 0,-6-9-39,-12 5-41,2-2-3,-4-3-3,2 0-3,-6-6-2</inkml:trace>
          <inkml:trace contextRef="#ctx0" brushRef="#br0" timeOffset="8002.814">981 2943 33,'-11'-9'61,"11"9"7,-15 0 3,11 11 4,2 9-35,-2 4-3,3 7-7,-2 8 0,2 2 0,-2 3-7,3 0-10,0-4-13,0-4 0,3-4 0,1-4 0,1-8 0,0-3 0,3-3-15,22-5-65,-22-7-2,5-2-3,-4-8-7,7-3-2</inkml:trace>
        </inkml:traceGroup>
        <inkml:traceGroup>
          <inkml:annotationXML>
            <emma:emma xmlns:emma="http://www.w3.org/2003/04/emma" version="1.0">
              <emma:interpretation id="{E66AA0A8-0CCA-4F66-AD9F-EC97D0849207}" emma:medium="tactile" emma:mode="ink">
                <msink:context xmlns:msink="http://schemas.microsoft.com/ink/2010/main" type="inkWord" rotatedBoundingBox="17100,8217 17343,8213 17352,8764 17110,8768"/>
              </emma:interpretation>
              <emma:one-of disjunction-type="recognition" id="oneOf13">
                <emma:interpretation id="interp65" emma:lang="ko-KR" emma:confidence="0">
                  <emma:literal>3</emma:literal>
                </emma:interpretation>
                <emma:interpretation id="interp66" emma:lang="ko-KR" emma:confidence="0">
                  <emma:literal>}</emma:literal>
                </emma:interpretation>
                <emma:interpretation id="interp67" emma:lang="ko-KR" emma:confidence="0">
                  <emma:literal>8</emma:literal>
                </emma:interpretation>
                <emma:interpretation id="interp68" emma:lang="ko-KR" emma:confidence="0">
                  <emma:literal>S</emma:literal>
                </emma:interpretation>
                <emma:interpretation id="interp69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8704.8149">1348 2972 1,'-10'-17'60,"4"9"5,6 8 2,-8-14-2,8 14-30,-5-14-2,5 14-7,0 0-3,-3-11-6,3 11-3,0 0-4,0 0-2,0 0-1,0 0-2,8-8-2,0 4 0,6 4-1,3-3-1,5 3 0,3 0 1,4 6-1,-2 1 0,3 4 0,-3 5 1,-8 2 2,-5 4 1,-10-3-1,-4 2 1,-13 2 1,-4-3 0,-8-3 0,-1-1-1,2-4-1,2 0-2,6-3-1,3-3 0,13-6-1,0 13-1,8-3 1,9 0 0,5 4 0,0 3 1,1 1 1,2 4 2,-8 0-1,-6 3-3,-10 2 0,-2-2 0,-12-1 0,-7-1 0,-6-4 0,-1-2 0,1-4 0,0-5 0,7-1 0,1-5 0,10-2 0,8 0-44,-6-8-42,12-4-2,2-7-4,10-3-8,-3-8 3</inkml:trace>
        </inkml:traceGroup>
        <inkml:traceGroup>
          <inkml:annotationXML>
            <emma:emma xmlns:emma="http://www.w3.org/2003/04/emma" version="1.0">
              <emma:interpretation id="{9350F10E-DB9A-400D-AA73-23837975974D}" emma:medium="tactile" emma:mode="ink">
                <msink:context xmlns:msink="http://schemas.microsoft.com/ink/2010/main" type="inkWord" rotatedBoundingBox="17459,8260 17832,8253 17841,8768 17468,8775"/>
              </emma:interpretation>
              <emma:one-of disjunction-type="recognition" id="oneOf14">
                <emma:interpretation id="interp70" emma:lang="ko-KR" emma:confidence="0">
                  <emma:literal>D</emma:literal>
                </emma:interpretation>
                <emma:interpretation id="interp71" emma:lang="ko-KR" emma:confidence="0">
                  <emma:literal>』</emma:literal>
                </emma:interpretation>
                <emma:interpretation id="interp72" emma:lang="ko-KR" emma:confidence="0">
                  <emma:literal>커</emma:literal>
                </emma:interpretation>
                <emma:interpretation id="interp73" emma:lang="ko-KR" emma:confidence="0">
                  <emma:literal>J</emma:literal>
                </emma:interpretation>
                <emma:interpretation id="interp74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9001.2158">1784 2964 11,'12'-12'73,"-6"3"0,-6 9 1,0 0 1,7-9 0,-7 21-40,0 11-8,-1 5-6,1 9-3,0 2 3,0 8-13,0-6-8,0 1 0,3-1 0,-1-5 0,1-3 0,-1-9 0,-1-4 0,0-4 0,1-7 0,-2-9 0,0 0 0,-6-2-67,3-8-18,-2-8-1,1 0-7,-7-9-3</inkml:trace>
          <inkml:trace contextRef="#ctx0" brushRef="#br0" timeOffset="9282.0163">1691 3040 56,'7'-13'74,"9"-1"3,6 4 0,7 4-3,4 4-35,4 3-9,5 10-5,-1 11-4,-4 3-4,-2 7-5,-8 4-3,-6 0-9,-9 3 0,-9 0 0,-6-3 0,-12-2 0,-8-3 0,-7-3 0,-8-4 0,0-2 0,-4-6 0,4-2 0,2-6-54,0-7-31,11-1-2,2-13-5,11-1-6,1-10 3</inkml:trace>
        </inkml:traceGroup>
        <inkml:traceGroup>
          <inkml:annotationXML>
            <emma:emma xmlns:emma="http://www.w3.org/2003/04/emma" version="1.0">
              <emma:interpretation id="{0BBC2A0A-F132-4531-BD47-2602E513DE7E}" emma:medium="tactile" emma:mode="ink">
                <msink:context xmlns:msink="http://schemas.microsoft.com/ink/2010/main" type="inkWord" rotatedBoundingBox="17987,8448 18247,8443 18248,8455 17987,8460"/>
              </emma:interpretation>
              <emma:one-of disjunction-type="recognition" id="oneOf15">
                <emma:interpretation id="interp75" emma:lang="ko-KR" emma:confidence="0">
                  <emma:literal>-</emma:literal>
                </emma:interpretation>
                <emma:interpretation id="interp76" emma:lang="ko-KR" emma:confidence="0">
                  <emma:literal>ㅡ</emma:literal>
                </emma:interpretation>
                <emma:interpretation id="interp77" emma:lang="ko-KR" emma:confidence="0">
                  <emma:literal>一</emma:literal>
                </emma:interpretation>
                <emma:interpretation id="interp78" emma:lang="ko-KR" emma:confidence="0">
                  <emma:literal>~</emma:literal>
                </emma:interpretation>
                <emma:interpretation id="interp79" emma:lang="ko-KR" emma:confidence="0">
                  <emma:literal>…</emma:literal>
                </emma:interpretation>
              </emma:one-of>
            </emma:emma>
          </inkml:annotationXML>
          <inkml:trace contextRef="#ctx0" brushRef="#br0" timeOffset="9812.4172">2227 3130 25,'0'0'85,"-13"-4"-1,13 4-3,-12-2-3,12 2 0,0 0-40,0 0-18,0 0-5,17 0-8,-1 3-7,2 0 0,7-3 0,1 0 0,0 0 0,-1 0 0,-2 0 0,-3 0 0,-6 0 0,1 0 0,-15 0-34,12 2-47,-12-2-4,10 0-3,-1-2-5,-4-7-1</inkml:trace>
        </inkml:traceGroup>
        <inkml:traceGroup>
          <inkml:annotationXML>
            <emma:emma xmlns:emma="http://www.w3.org/2003/04/emma" version="1.0">
              <emma:interpretation id="{84540295-5BA8-448D-BCE2-1BC9A1AC6A88}" emma:medium="tactile" emma:mode="ink">
                <msink:context xmlns:msink="http://schemas.microsoft.com/ink/2010/main" type="inkWord" rotatedBoundingBox="18340,8158 18809,8150 18819,8721 18350,8729"/>
              </emma:interpretation>
              <emma:one-of disjunction-type="recognition" id="oneOf16">
                <emma:interpretation id="interp80" emma:lang="ko-KR" emma:confidence="0">
                  <emma:literal>3</emma:literal>
                </emma:interpretation>
                <emma:interpretation id="interp81" emma:lang="ko-KR" emma:confidence="0">
                  <emma:literal>了</emma:literal>
                </emma:interpretation>
                <emma:interpretation id="interp82" emma:lang="ko-KR" emma:confidence="0">
                  <emma:literal>}</emma:literal>
                </emma:interpretation>
                <emma:interpretation id="interp83" emma:lang="ko-KR" emma:confidence="0">
                  <emma:literal>]</emma:literal>
                </emma:interpretation>
                <emma:interpretation id="interp84" emma:lang="ko-KR" emma:confidence="0">
                  <emma:literal>j</emma:literal>
                </emma:interpretation>
              </emma:one-of>
            </emma:emma>
          </inkml:annotationXML>
          <inkml:trace contextRef="#ctx0" brushRef="#br0" timeOffset="10405.2182">2577 2898 11,'-10'0'65,"10"0"6,-9-5 1,9 5-6,-2-31-22,2 31-17,8-8-5,2 3-6,4 2-5,2 0-2,7 0-2,0-1 0,4 2 1,2 0-1,3 2 0,0 2-1,5 1-1,-1 4-1,-3 6-1,-3 1 0,-4 0-1,-4 2 1,-9 2 1,-6 4 1,-7-2 1,-13-3-1,-6 0 1,-4-2 0,-2-2-3,0-2-3,4-1 0,3-5 0,10 1 0,8-6 0,2 11 0,14-5 0,5 2 0,4 2 0,4 2 0,1 3 0,-1 3 0,-2 3 0,-9 3 0,-7 2 0,-9 2 0,-6 2 0,-13-8 0,-9 3 0,-6-6 0,-2-1 0,-2-2 0,3-5 0,0-2 0,5-2 0,7-1 0,21-6-39,-12 5-47,12-5-4,-12-16-4,10-3-6,1-8 2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5:36.71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04E69C7A-81C7-43B4-AFD6-3BFE75144610}" emma:medium="tactile" emma:mode="ink">
          <msink:context xmlns:msink="http://schemas.microsoft.com/ink/2010/main" type="inkDrawing" rotatedBoundingBox="19207,4838 19641,8693 18884,8778 18451,4923" semanticType="verticalRange" shapeName="Other">
            <msink:sourceLink direction="with" ref="{413A06A7-74BF-4ABE-B80A-CAA21D53C129}"/>
          </msink:context>
        </emma:interpretation>
      </emma:emma>
    </inkml:annotationXML>
    <inkml:trace contextRef="#ctx0" brushRef="#br0">82 56 22,'-7'-14'68,"-26"2"5,25 7-1,-3-3 0,11 8-30,-14-7-15,14 7-4,0 0-7,-9-3-3,9 3-2,13 0-3,8-2-2,2 0-2,11 2 0,11 0 0,4-2-1,9 1 0,1 1-1,1 0-1,0 0 0,-1 0 0,-2 0 0,-7 0 0,-6 0 0,-7 3-1,-7-1 0,-5-2 1,-7 0-1,-6 2 1,-3-1-1,-9-1 1,0 0-1,0 0 0,0 0 0,0 0 0,0 0-1,5 12 0,-5-12 0,0 16 0,-3 2 0,-1 6 1,-3 11 0,7 11 2,-8 10 1,8 16 1,-6 5 1,6 18-1,0 1 1,7 18 0,0-1 1,-3 8-6,3 5 0,-3 1 0,5 9 0,-5-2 0,3 6 0,0 1 0,0 0 0,-1-1 0,5 2 0,2 1 0,-2-4 0,3-4 0,-2-9 0,3-5 0,-2-8 0,-1-7 0,-1-12 0,-1-12 0,-2-8 0,-4-10 0,0-4 0,-1-12 0,0-4 0,-2-7 0,-1-5 0,0-6 0,1-1 0,1-6 0,1 0 0,-1-3 0,0-1 0,1-3 0,-2 0 0,0-2 0,-1-10 0,3 14 0,-3-14 0,3 8 0,-3-8 0,0 0 0,-10 7 0,0-2 0,-5 0 0,-8 2 0,-7-1 0,-15 4 0,1 2 0,-8 1 0,2 0 0,4-2 0,3 0 0,10-1 0,5-3 0,20 0 0,8-7-64,0 0-25,19 0-1,-1-7-6,8-4-5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35.432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0ACA9C9-C7B7-47F4-8687-DDA154239A6A}" emma:medium="tactile" emma:mode="ink">
          <msink:context xmlns:msink="http://schemas.microsoft.com/ink/2010/main" type="inkDrawing" rotatedBoundingBox="1666,8358 12199,8184 12202,8354 1669,8528" shapeName="Other">
            <msink:destinationLink direction="from" ref="{55E836DF-97BB-4D24-B86B-B7320CFCF5E0}"/>
          </msink:context>
        </emma:interpretation>
      </emma:emma>
    </inkml:annotationXML>
    <inkml:trace contextRef="#ctx0" brushRef="#br0">161 341 36,'-17'-8'42,"-1"-6"4,2 5-27,1 1-1,0-1-3,-3 4-3,7-1 0,-4 2-2,5-1 0,-2 2 1,12 3 2,-15-4-2,15 4 0,0 0-2,0 0-1,0 0-2,5-6-2,13 4-1,-1-3-3,6 4 0,2-3 1,9 0-1,4 1 2,9 0-1,1 0 1,3 1 1,8 0 1,-2 0 1,13 2 0,1 0 1,9 0 0,4 0-1,5 0 0,4 2 1,8 1-1,15 1 0,-2-4-1,3 0 0,9-3 1,6-2-1,4-2 0,6 1 2,6-2-1,1-1 0,5 4 0,3-2 0,3 4 0,4-2 0,1 4-1,2 1 0,3 0-2,0-2 0,1 2-1,-1 0 0,5 0 1,-2 0-2,7 0 1,1 2-1,4-2 0,-8 1 1,7 1-1,8-2 1,-6 5-1,5-1 1,-2-2 0,-3 0 2,2 1-1,6-3 0,-5 3 1,-7 0-1,5-3 1,-6-1 0,3-2-1,4 1 0,-6 0-1,-6-1 1,3-3-1,4 0 0,-9 0 1,-4-4-1,0 1 0,-8-1 0,0 0 0,-5 0 0,-2 0-1,-5-2 1,-5 1-1,-6 3 1,-8-1-1,-7-1 0,-15 3-4,-10-2-11,-14 4-20,-16 2-38,-25-3-1,-9-2-4,-33-5-5,-14-2-1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52:40.679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DBE9121-5830-4A1D-A4CF-9DB994E553B0}" emma:medium="tactile" emma:mode="ink">
          <msink:context xmlns:msink="http://schemas.microsoft.com/ink/2010/main" type="writingRegion" rotatedBoundingBox="15023,4982 17175,4910 17201,5713 15050,5785"/>
        </emma:interpretation>
      </emma:emma>
    </inkml:annotationXML>
    <inkml:traceGroup>
      <inkml:annotationXML>
        <emma:emma xmlns:emma="http://www.w3.org/2003/04/emma" version="1.0">
          <emma:interpretation id="{7CB9CFED-AEDA-4C20-A4C7-72373EB7D88F}" emma:medium="tactile" emma:mode="ink">
            <msink:context xmlns:msink="http://schemas.microsoft.com/ink/2010/main" type="paragraph" rotatedBoundingBox="15023,4982 17175,4910 17201,5713 15050,57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3CEF9D-E214-4721-B8A4-FFB37865DFE0}" emma:medium="tactile" emma:mode="ink">
              <msink:context xmlns:msink="http://schemas.microsoft.com/ink/2010/main" type="line" rotatedBoundingBox="15023,4982 17175,4910 17201,5713 15050,5785"/>
            </emma:interpretation>
          </emma:emma>
        </inkml:annotationXML>
        <inkml:traceGroup>
          <inkml:annotationXML>
            <emma:emma xmlns:emma="http://www.w3.org/2003/04/emma" version="1.0">
              <emma:interpretation id="{CEFC6007-BD5A-48FF-9417-327E77B2BA6E}" emma:medium="tactile" emma:mode="ink">
                <msink:context xmlns:msink="http://schemas.microsoft.com/ink/2010/main" type="inkWord" rotatedBoundingBox="15035,5314 15798,5289 15809,5632 15046,5657"/>
              </emma:interpretation>
              <emma:one-of disjunction-type="recognition" id="oneOf0">
                <emma:interpretation id="interp0" emma:lang="ko-KR" emma:confidence="0">
                  <emma:literal>=</emma:literal>
                </emma:interpretation>
                <emma:interpretation id="interp1" emma:lang="ko-KR" emma:confidence="0">
                  <emma:literal>二</emma:literal>
                </emma:interpretation>
                <emma:interpretation id="interp2" emma:lang="ko-KR" emma:confidence="0">
                  <emma:literal>느</emma:literal>
                </emma:interpretation>
                <emma:interpretation id="interp3" emma:lang="ko-KR" emma:confidence="0">
                  <emma:literal>는</emma:literal>
                </emma:interpretation>
                <emma:interpretation id="interp4" emma:lang="ko-KR" emma:confidence="0">
                  <emma:literal>르</emma:literal>
                </emma:interpretation>
              </emma:one-of>
            </emma:emma>
          </inkml:annotationXML>
          <inkml:trace contextRef="#ctx0" brushRef="#br0">-4030 2062 29,'-9'0'48,"9"0"2,-13-7 1,-27 6-28,40 1-3,0 0 4,13 4-1,-13-4 1,19 5-1,-2-1 3,12-1-1,-2-2 1,6-1-3,6 0-6,5-3-4,6 2-1,-4-2-2,7 0-3,-4-1-1,-2-3-2,-5-1-1,-4 2 0,-3-1-1,-6 0-1,-6-1 1,-5 3-1,-3-2 0,-4 6-3,-11 1-7,11 0-10,-11 0-10,0 0-18,-4 11-31,-8-1-3,-1 3-3,-9-4-1</inkml:trace>
          <inkml:trace contextRef="#ctx0" brushRef="#br0" timeOffset="280.8005">-4042 2287 41,'-21'17'69,"6"-9"-2,7 4-1,8-12-1,0 0 3,14 11-57,4-5 1,12 6 5,6-8 3,7-1 1,10-3-2,8-7-1,4-1-3,2-1-13,-1 1-2,-4-1 0,-5 1 0,-9 2 0,-8 2 0,-11-1 0,-6 5 0,-9-3-31,-5-12-29,-9 6 0,0 9-21,9-8-8,-5-6-1,9 2 3</inkml:trace>
        </inkml:traceGroup>
        <inkml:traceGroup>
          <inkml:annotationXML>
            <emma:emma xmlns:emma="http://www.w3.org/2003/04/emma" version="1.0">
              <emma:interpretation id="{6B025515-5F06-4633-A80A-20A56F012CC2}" emma:medium="tactile" emma:mode="ink">
                <msink:context xmlns:msink="http://schemas.microsoft.com/ink/2010/main" type="inkWord" rotatedBoundingBox="16708,4926 17175,4910 17201,5713 16735,5729"/>
              </emma:interpretation>
              <emma:one-of disjunction-type="recognition" id="oneOf1">
                <emma:interpretation id="interp5" emma:lang="ko-KR" emma:confidence="0">
                  <emma:literal>b</emma:literal>
                </emma:interpretation>
                <emma:interpretation id="interp6" emma:lang="ko-KR" emma:confidence="0">
                  <emma:literal>5</emma:literal>
                </emma:interpretation>
                <emma:interpretation id="interp7" emma:lang="ko-KR" emma:confidence="0">
                  <emma:literal>두</emma:literal>
                </emma:interpretation>
                <emma:interpretation id="interp8" emma:lang="ko-KR" emma:confidence="0">
                  <emma:literal>S</emma:literal>
                </emma:interpretation>
                <emma:interpretation id="interp9" emma:lang="ko-KR" emma:confidence="0">
                  <emma:literal>G</emma:literal>
                </emma:interpretation>
              </emma:one-of>
            </emma:emma>
          </inkml:annotationXML>
          <inkml:trace contextRef="#ctx0" brushRef="#br1" timeOffset="25381.2446">-2397 1974 26,'-4'-15'36,"4"-1"-23,-1-3 2,1 0 6,-3-1 4,3-3 4,-1 2 1,1-4 2,-2-4-32,1 5 29,1-4-1,-3 5-2,3 2-2,-3 4-4,2-3-4,-2 10-5,3 10-3,-1-9-2,1 9 0,0 11 2,0 9 1,3 12-9,-1 6 13,1 11 0,-1 13 2,0 8 1,0-1 0,-1 2-2,-1-5-8,1-3-6,2-7 0,-3-12 0,3-8 0,-2-15 0,2 0 0,0-10 0,-3-11 0,0 0 0,0 0 0,0-13 0,0-4 0,0-4 0,3-10 0,2 0 0,3-5 0,6-4 0,7 3 0,5 0 0,6 2 0,4 8 0,1 6 0,4 6 0,-1 6 0,1 9 0,-3 11 0,-5 10 0,-6 6 0,-3 7 0,-8 4 0,-7 3 0,-5 2 0,-7-2 0,-9-3 0,-11-3 0,-7-7 0,-4-4 0,-5-7 0,-2-4 0,-2-4 0,0-5 0,6 0 0,4-3 0,8-1 0,6 0 0,4-1 0,5 1 0,2 0 0,8 0-41,0 0-44,0-11-3,0 11-4,5-10-2,4 6 0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36.96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809C4FDE-58A0-450B-BE13-FAD89C5901A2}" emma:medium="tactile" emma:mode="ink">
          <msink:context xmlns:msink="http://schemas.microsoft.com/ink/2010/main" type="inkDrawing" rotatedBoundingBox="5275,12599 5562,2862 5661,2865 5374,12602" semanticType="verticalRange" shapeName="Other"/>
        </emma:interpretation>
      </emma:emma>
    </inkml:annotationXML>
    <inkml:trace contextRef="#ctx0" brushRef="#br0">224 395 0,'6'-21'38,"-3"5"1,1-5 1,-13-32-28,11 33-8,3-1-1,-1 4-1,2-3 2,-1 0 2,2-2 1,-1 1 3,-1-2 3,-2 6 2,1-2-1,-2 0 2,0 1-3,0 4-2,-1 3-2,-1 0-3,0 11-4,3-11-4,-3 11-2,0 0 1,0 0-1,0 0 2,1 12-1,-1 2 3,0 1 5,0 8 4,0 6 5,0 5 4,0 13 0,0 9 3,0 7 0,-1 10 0,0 11 0,1 9-4,-3 10-4,0 11-1,0 7-4,-1 4-1,1 11-1,3 5-1,-2 1-1,0 9 0,1 2 0,1 4-4,0 10 6,0 6 0,-3 11 0,-4 0-1,3 8 0,0 7-1,-3 1-1,4 5-1,-4 1-2,1-4 0,-1 3 0,-2 2 0,-2 5 0,-4-4 0,3 12 0,-6 2 0,1 0 0,-1-3 0,6-5 0,-2 0 0,6 0 0,-3 0 0,0-10 0,5-6 0,1-3 0,1 9 0,-5-2 0,-2-6 0,5-5 0,1-4 0,1-2 0,0-5 0,1-5 0,1-10 0,2-12 0,0-6 0,1-8 0,2-13 0,2-16 0,-3-10 0,2-13 0,-1-17 0,3-10-7,3-10-75,-7-22-2,1-11-2,-3-25-4,-4-23-4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45.400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B06394B2-572E-4BBE-9F7A-298639E9A76D}" emma:medium="tactile" emma:mode="ink">
          <msink:context xmlns:msink="http://schemas.microsoft.com/ink/2010/main" type="inkDrawing" rotatedBoundingBox="5396,6208 5644,6211 5644,6218 5395,6215" shapeName="Other"/>
        </emma:interpretation>
      </emma:emma>
    </inkml:annotationXML>
    <inkml:trace contextRef="#ctx0" brushRef="#br0">-37-1089 25,'-5'-1'48,"5"1"1,0 0-1,0 0-29,0 0 3,0 0 2,0 0 0,0 0 1,5 0-1,7 0 0,1 0-1,6 0-2,3 0-4,3 0-7,1-3-7,5 3-23,-3 3-43,-4-3-5,-2 4-2,-10-4-5,-3 2-4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44.214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65C5417E-0BED-4580-AA5A-05596234DCDE}" emma:medium="tactile" emma:mode="ink">
          <msink:context xmlns:msink="http://schemas.microsoft.com/ink/2010/main" type="inkDrawing" rotatedBoundingBox="5437,7302 5670,7317 5669,7329 5436,7314" shapeName="Other"/>
        </emma:interpretation>
      </emma:emma>
    </inkml:annotationXML>
    <inkml:trace contextRef="#ctx0" brushRef="#br0">-3039-1198 10,'-10'-4'49,"10"4"2,0 0 0,0 0-32,-5-9-1,5 9-4,0 0-4,0 0 0,0 0 0,0 0 2,5 1 0,-5-1 0,17 4-1,-9-2 2,7 0-2,3-1-1,2 2-4,2-2-6,-2-1-13,5 1-44,-4 4-4,1-5-3,0 0-3,-4-6 0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6:25.583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D9C696C-AA17-444F-9EA7-A189CEE21F87}" emma:medium="tactile" emma:mode="ink">
          <msink:context xmlns:msink="http://schemas.microsoft.com/ink/2010/main" type="inkDrawing" rotatedBoundingBox="4912,7945 12239,4922 12269,4993 4942,8016" semanticType="underline" shapeName="Other">
            <msink:destinationLink direction="to" ref="{55E836DF-97BB-4D24-B86B-B7320CFCF5E0}"/>
          </msink:context>
        </emma:interpretation>
      </emma:emma>
    </inkml:annotationXML>
    <inkml:trace contextRef="#ctx0" brushRef="#br0">68 2971 10,'-4'11'33,"-7"-9"2,0 0-24,1-1 4,1-1 2,9 0 0,-14 0 1,14 0-1,0 0 0,-10 0-2,10 0-1,0 0-5,0 0-3,0 0-1,8-8-3,-8 8-1,18-6-1,-4 1 1,3 0 0,3-2 0,1 0 1,4-3 1,2-1 0,4-3 0,-4 1 1,8-4 1,-5-1-2,7-1 1,3 0-2,3-1 2,2 0-2,-1 1-1,6 1 0,-4-1 0,5-1 0,-5 1-1,-4 2 1,3 0-1,-5-3 0,2 2 0,-9 1 1,2 3-2,5 3 1,-5-2 0,1 0-1,-1 0 1,4 3 0,-4-3 0,3-8 0,-2 4 0,-4-6 0,1 6 0,-2-3 0,2 3 1,-4-4-1,4 6 0,-4 4 0,0-4 0,-2 3 0,3-1 0,-5 2 1,4-2-1,2 2 0,-2-4 0,6 2 0,-6 2 0,6-1 0,-6 0 0,6 0-1,-5-2 1,1 5 0,0-3 0,0 2 1,0-3-1,0 4 0,2-4 0,-3 0 0,3 3 1,-7-2-1,3-1 0,-5 1 0,4-2 1,3 4-1,-5-2 1,2 1-1,-2 0 0,3 0 0,-3 2 1,4 0-1,-4 1 0,-1 0 0,1-1 0,-2-2 0,2 1 0,-1 0 0,1-1 0,-1 1 0,1 0 2,-1-7-2,0 8 0,-2-7 0,0 8 0,1-8 0,1 6 0,-5-3 0,1 6 0,4 2 0,-2-3 0,5 2 0,-3-2 0,5 1 1,-5 0-1,9 0 2,-6-5-2,1 2 0,0-1 0,1-1 0,-1 0 0,-2 2 0,4-3 0,-5 4 1,4-4-1,-4 3 0,6-3 0,-6 3 1,5-1-1,0 1 0,0-4 0,2 2 0,-3 1 0,4 1 0,-3-2 0,2 2 0,-4-1 1,-3-1-1,2 1 1,-4 0-1,4 2 1,-6-1 0,3-1-1,-3 1 1,1 0-1,-2 1 1,4-2 0,-6 2-1,3-1 1,0-1-1,2 0 1,-4-1-1,4 0 1,3 0-1,-2-2 1,4-1 0,-6 2-1,9-1 1,-7 2 0,5-8 0,-6 8 0,2-3 0,3 4 0,-4-5-1,-1 4 1,4-3-1,-2 5 1,0 1-1,-1-1 0,-1 3 0,-1-3 0,-2 3 0,3-1 0,-4 1 0,5-2 1,-6 0-1,4 4 0,2-1 1,1 0 1,2 1-1,-2-2 0,4 0 0,-4-1 1,8 2 0,-7-7-1,2 2 0,-1-3-1,1 4 1,1-6-1,-3 4 1,4-1-1,-4-2 0,5 2 1,-4-1-1,3 2 1,-5-2 0,8-1 1,1 0-1,0 0 0,2 0 0,-5 0 1,8-2-1,-4 2 0,8 0 0,-9 0 0,3 0 0,-3 0 0,1 1 1,2-3 0,-3-3 0,1 3 0,-3-3 1,4 2 0,2-1 0,0 2 1,-2-3-2,0 4-1,4 2 1,-3-5 0,8 4-1,-3-4 0,-3 2 1,4-4 1,-2 3-1,6-4 1,-4 0-1,4 5 1,3-4-1,0 1 0,3 1-1,-5 0 1,2-1-1,0 3 0,0 0-1,0-5 1,-6 4 0,-1 0-1,-2-3 2,1 6-2,-4-3 0,-1 1 0,2 0 1,-1 3-1,-3-2 1,-2 3 0,-2 3-1,-5 0 1,2 1-1,-8 5-1,-3 0 1,-3 0-1,-3 2 1,-12 2-2,13 0-4,-13 0-18,38 17-43,-65-8 0,-8 8-5,-20-17-4,-10 13 76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6:29.68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5E836DF-97BB-4D24-B86B-B7320CFCF5E0}" emma:medium="tactile" emma:mode="ink">
          <msink:context xmlns:msink="http://schemas.microsoft.com/ink/2010/main" type="inkDrawing" rotatedBoundingBox="3540,8765 4977,7980 5017,8053 3580,8838" semanticType="callout" shapeName="Other">
            <msink:sourceLink direction="from" ref="{D0ACA9C9-C7B7-47F4-8687-DDA154239A6A}"/>
            <msink:sourceLink direction="to" ref="{8D9C696C-AA17-444F-9EA7-A189CEE21F87}"/>
          </msink:context>
        </emma:interpretation>
      </emma:emma>
    </inkml:annotationXML>
    <inkml:trace contextRef="#ctx0" brushRef="#br0">1407-1 29,'0'0'34,"-8"27"-17,8-27-7,0 0 4,0 0-1,-2-5 3,2 5-3,0 0-1,0 0 0,0 0-1,0 0-2,0 0-1,-2-8-3,2 8-2,0 0 0,0 0-1,0 0-3,0 0 1,0 0-1,0 0 1,0 0-2,0 0 0,0 0-3,2 4-6,-2-4-4,0 0-1,0 0 0,11 7-2,-11-7 3,0 0 1,0 0 6,9 2 5,-9-2 4,0 0 4,0 0 0,0 0 0,0 0 1,0 0-3,0 0-2,0 0-1,9 0-1,-9 0 0,0 0 0,7 9 0,-7-9 2,0 0 2,0 0 3,0 0 2,0 0 3,4-5 0,-4 5 1,0 0 1,0 0-2,0 0-1,0 0-2,0 0-1,0 0 0,0 0 1,0 0 0,0 0-2,0 0 2,0 0 0,-4-7-2,4 7 1,0 0-3,0 0 0,-11 0 1,11 0-2,-11 1 0,6 12-2,-2-6 1,-2 7 0,-2-2 1,-1 4-2,-3-3 2,-2 9 0,-3-9 3,-7 4 0,-4 3 1,-8 3 1,-5 1-2,-3 5 1,-9-1-2,-4 3 0,-3 2-2,-4-1-1,-4-1-1,0-4 0,0 7-1,4-9 1,1 8-1,5-6 0,4 3 0,2-1 0,4 0 1,9-1-1,-1-3 1,7 2 0,0-7 1,6 0 1,7-5-2,2-5 3,3-1-2,6-1 1,-1-5 0,13-3 0,-11 7 2,11-7 0,-10 3 0,10-3 0,0 0 1,-8 5 0,8-5 0,0 0 0,0 0-2,0 0 1,-8-2-1,8 2-2,0 0-1,0-10 1,0 10-2,0 0 1,8-6-2,-8 6-7,11-3-18,-3 3-43,-8 0-2,13 0-5,-13 0-2,0 0-5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5:19.78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139F757-5D62-44EB-9E87-88C073AECE1D}" emma:medium="tactile" emma:mode="ink">
          <msink:context xmlns:msink="http://schemas.microsoft.com/ink/2010/main" type="writingRegion" rotatedBoundingBox="7256,5748 12865,6482 12476,9450 6867,8715"/>
        </emma:interpretation>
      </emma:emma>
    </inkml:annotationXML>
    <inkml:traceGroup>
      <inkml:annotationXML>
        <emma:emma xmlns:emma="http://www.w3.org/2003/04/emma" version="1.0">
          <emma:interpretation id="{2E4DBAC3-7770-4B08-BB99-59F3A31E41CC}" emma:medium="tactile" emma:mode="ink">
            <msink:context xmlns:msink="http://schemas.microsoft.com/ink/2010/main" type="paragraph" rotatedBoundingBox="10469,6292 8327,6434 8318,6305 10460,61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EFF493E-19EB-4B26-BB07-F27EFEB711AF}" emma:medium="tactile" emma:mode="ink">
              <msink:context xmlns:msink="http://schemas.microsoft.com/ink/2010/main" type="inkBullet" rotatedBoundingBox="8457,6426 8327,6434 8319,6314 8449,6305"/>
            </emma:interpretation>
            <emma:one-of disjunction-type="recognition" id="oneOf0">
              <emma:interpretation id="interp0" emma:lang="ko-KR" emma:confidence="0">
                <emma:literal>@</emma:literal>
              </emma:interpretation>
              <emma:interpretation id="interp1" emma:lang="ko-KR" emma:confidence="0">
                <emma:literal>따</emma:literal>
              </emma:interpretation>
              <emma:interpretation id="interp2" emma:lang="ko-KR" emma:confidence="0">
                <emma:literal>屯</emma:literal>
              </emma:interpretation>
              <emma:interpretation id="interp3" emma:lang="ko-KR" emma:confidence="0">
                <emma:literal>〇</emma:literal>
              </emma:interpretation>
              <emma:interpretation id="interp4" emma:lang="ko-KR" emma:confidence="0">
                <emma:literal>t</emma:literal>
              </emma:interpretation>
            </emma:one-of>
          </emma:emma>
        </inkml:annotationXML>
        <inkml:trace contextRef="#ctx0" brushRef="#br0">-2030 268 6,'0'0'37,"0"0"3,-44-2-25,44 2 3,0 0 0,-7-9-2,7 9 0,0 0 0,-1-10-2,1 10-3,0 0-3,0 0-1,-2-7-2,2 7-1,0 0-2,0 0-1,0 0 0,0-10 3,0 10 1,0 0 3,0 0 0,0 0 2,0-8 2,0 8-1,0 0 2,0 0-2,0 0-1,0-11-3,0 11-1,0 0-2,0 0-1,0 0-1,0-9-2,0 9 0,0 0 1,0 0-1,0 0 1,0 0 0,0 0 1,0 0-1,0 0 0,0 0 0,0 0 0,0 0-1,0 0 1,0 0 2,0 0 1,0 0 2,0 0 0,0 0 1,0 0 0,0 0-1,0 0 0,0 0-2,0 0-2,0 0-1,0 0 0,0 0-1,0 0-1,0 0 1,0 0 0,0 0 0,0 0 0,0 0 1,0 0 0,0 0 1,0 0-1,0 0 1,0 0 0,0 0 0,0 0 0,0 0 0,0 0 0,5-9-1,-5 9 0,0 0 0,0 0 0,0 0 0,0 0 0,0 0 0,0 0 0,0 0 1,0 0 0,0 0 0,0 0 0,0 0-1,0 0 1,0 0-2,0 0 0,0 0 0,0 0-1,0 0 0,0 0 1,0 0 0,8-4 0,-8 4-1,0 0 2,10-4 0,-10 4 0,0 0 0,0 0 0,9-6 0,-9 6 0,0 0 1,0 0-1,0 0 0,0 0-1,4-9 0,-4 9 0,0 0 1,0 0-1,0 0 0,0 0-1,0 0 1,0 0-1,0 0 0,0 0 0,0 0-1,0 0 0,0 0-1,0 0 1,0 0 0,0 0 0,-5 3 1,5-3 1,0 0-2,1 10 2,7-10 0,-8 0 2,17 1-2,-17-1 1,21 0 1,-12-5-1,1 0-1,-10 5 1,10-9-1,-10 9 0,2-10-1,-2 10-1,0 0 1,-8-10 0,8 10-2,-16 0 2,3 4-1,2 0 1,-1 3 0,2 0 0,-1 0 0,7 2 1,4-9 0,-8 16-1,8-16 2,0 12 0,0-12 0,11 7 1,0-7 0,0 0 0,4-5 0,-4 0-1,4-3 0,-5 0 0,2 0-1,-6-1-1,-6 9 0,4-9 1,-4 9-1,0 0 1,-9-5-2,9 5 1,-15 3 0,7 1 0,-3 1 1,3 1 0,-2 2 0,2 0 0,8-8 0,-10 14 1,10-14 0,-1 10 0,5-6 1,-4-4-1,18 0 1,-8 0-1,2-5 1,-2-2-1,-1 0 0,-9 7-1,4-15-1,-4 15 1,-8-11-2,-3 7 1,-4 3 0,0-1 1,-3 2 0,4 0-1,-3 3 2,6 1-2,3-3 1,8-1 0,0 0 0,0 0-1,0 0 1,0 0 1,0 0-2,0 0-5,0 0-16,6 9-47,3-8-1,-9-1-4,10 0-6,-10 0-1</inkml:trace>
      </inkml:traceGroup>
      <inkml:traceGroup>
        <inkml:annotationXML>
          <emma:emma xmlns:emma="http://www.w3.org/2003/04/emma" version="1.0">
            <emma:interpretation id="{E3C8A9F1-7CFC-482A-8BD8-873AF710A7CD}" emma:medium="tactile" emma:mode="ink">
              <msink:context xmlns:msink="http://schemas.microsoft.com/ink/2010/main" type="line" rotatedBoundingBox="10468,6280 10416,6283 10408,6167 10460,6163"/>
            </emma:interpretation>
          </emma:emma>
        </inkml:annotationXML>
        <inkml:traceGroup>
          <inkml:annotationXML>
            <emma:emma xmlns:emma="http://www.w3.org/2003/04/emma" version="1.0">
              <emma:interpretation id="{7F21F89E-16D9-420A-BF29-4D2E471CCD6E}" emma:medium="tactile" emma:mode="ink">
                <msink:context xmlns:msink="http://schemas.microsoft.com/ink/2010/main" type="inkWord" rotatedBoundingBox="10468,6280 10416,6283 10408,6167 10460,6163"/>
              </emma:interpretation>
              <emma:one-of disjunction-type="recognition" id="oneOf1">
                <emma:interpretation id="interp5" emma:lang="ko-KR" emma:confidence="0">
                  <emma:literal>@</emma:literal>
                </emma:interpretation>
                <emma:interpretation id="interp6" emma:lang="ko-KR" emma:confidence="0">
                  <emma:literal>8</emma:literal>
                </emma:interpretation>
                <emma:interpretation id="interp7" emma:lang="ko-KR" emma:confidence="0">
                  <emma:literal>〇</emma:literal>
                </emma:interpretation>
                <emma:interpretation id="interp8" emma:lang="ko-KR" emma:confidence="0">
                  <emma:literal>ㆍ</emma:literal>
                </emma:interpretation>
                <emma:interpretation id="interp9" emma:lang="ko-KR" emma:confidence="0">
                  <emma:literal>d</emma:literal>
                </emma:interpretation>
              </emma:one-of>
            </emma:emma>
          </inkml:annotationXML>
          <inkml:trace contextRef="#ctx0" brushRef="#br1" timeOffset="-14960.4263">41 16 17,'0'-10'33,"0"10"1,0 0-24,0 0 0,0 0 0,0 0-1,0 0 2,0 0 1,0 0 1,0 0 0,0 0-1,-8-3-1,8 3-1,0 0-2,0 0 0,0 0-1,0 0-1,0 0 1,0 0-3,0 0 1,0 0-1,-8 0 0,8 0 1,0 0-1,0 0-2,0 0 0,0 0-1,0 0 0,-10 0 0,10 0-2,0 0 0,0 0-1,-8 10 1,8-10 1,-3 10-1,3-10 0,-2 19 2,2-19-1,0 19 1,0-19 1,0 16 1,0-16 2,0 0 0,0 0 0,12-7 1,-12 7-1,10-18-1,-10 18 0,9-19-2,-9 19-1,8-7 0,-8 7 0,0 0 0,0 0 0,-5-2 0,5 2 1,-12 3-1,12-3 2,-10 20-2,4-10 0,2 4 0,2-4 1,2 4 0,0-14 0,1 18 1,-1-18 0,8 6 1,-8-6 1,15 0-1,-15 0 2,14-13-1,-14 13-1,10-17 2,-9 9-2,0-4 1,-1 12-1,-4-15-1,4 15 0,-11 0-1,11 0 0,-13 0-2,13 0 0,-11 10-1,11-10-6,-6 17-16,6-40-39,0 28-4,0-5-5,3 9-2,-3-9 0</inkml:trace>
        </inkml:traceGroup>
      </inkml:traceGroup>
    </inkml:traceGroup>
    <inkml:traceGroup>
      <inkml:annotationXML>
        <emma:emma xmlns:emma="http://www.w3.org/2003/04/emma" version="1.0">
          <emma:interpretation id="{4610AEF3-D382-40E5-98F3-5D92C35561EF}" emma:medium="tactile" emma:mode="ink">
            <msink:context xmlns:msink="http://schemas.microsoft.com/ink/2010/main" type="paragraph" rotatedBoundingBox="6963,7984 12572,8719 12476,9450 6867,87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05FB9E-F148-427A-8D3B-DB01AEF575C0}" emma:medium="tactile" emma:mode="ink">
              <msink:context xmlns:msink="http://schemas.microsoft.com/ink/2010/main" type="inkBullet" rotatedBoundingBox="6912,8375 6973,8383 6953,8530 6893,8522"/>
            </emma:interpretation>
            <emma:one-of disjunction-type="recognition" id="oneOf2">
              <emma:interpretation id="interp10" emma:lang="ko-KR" emma:confidence="0">
                <emma:literal>1</emma:literal>
              </emma:interpretation>
              <emma:interpretation id="interp11" emma:lang="ko-KR" emma:confidence="0">
                <emma:literal>l</emma:literal>
              </emma:interpretation>
              <emma:interpretation id="interp12" emma:lang="ko-KR" emma:confidence="0">
                <emma:literal>인</emma:literal>
              </emma:interpretation>
              <emma:interpretation id="interp13" emma:lang="ko-KR" emma:confidence="0">
                <emma:literal>[</emma:literal>
              </emma:interpretation>
              <emma:interpretation id="interp14" emma:lang="ko-KR" emma:confidence="0">
                <emma:literal>!</emma:literal>
              </emma:interpretation>
            </emma:one-of>
          </emma:emma>
        </inkml:annotationXML>
        <inkml:trace contextRef="#ctx0" brushRef="#br2" timeOffset="-39842.47">-3504 2285 36,'0'0'44,"0"-11"3,0 11-25,0-13 1,0 13 1,0-14 0,0 14-1,2-13-1,-2 13-2,0-12-1,0 12 0,0 0-6,5-9-5,-5 9-4,0 0-2,0 0 0,2 12-1,-2-4-2,2 6 0,-1-1 2,-1 2 2,1 1 1,1-2 0,-1-2-1,2 0 2,-2-3-3,2 0-7,-3-9-15,4 12-39,-4-12-3,10 7-6,-10-7-3,8 1 0</inkml:trace>
      </inkml:traceGroup>
      <inkml:traceGroup>
        <inkml:annotationXML>
          <emma:emma xmlns:emma="http://www.w3.org/2003/04/emma" version="1.0">
            <emma:interpretation id="{EACA60DD-0D19-40C7-87B9-F4B5A77A2B40}" emma:medium="tactile" emma:mode="ink">
              <msink:context xmlns:msink="http://schemas.microsoft.com/ink/2010/main" type="line" rotatedBoundingBox="8535,8190 12572,8719 12476,9450 8439,8921"/>
            </emma:interpretation>
          </emma:emma>
        </inkml:annotationXML>
        <inkml:traceGroup>
          <inkml:annotationXML>
            <emma:emma xmlns:emma="http://www.w3.org/2003/04/emma" version="1.0">
              <emma:interpretation id="{04E8F820-4C3D-4B38-8A54-700D6257D9EE}" emma:medium="tactile" emma:mode="ink">
                <msink:context xmlns:msink="http://schemas.microsoft.com/ink/2010/main" type="inkWord" rotatedBoundingBox="8493,8511 8554,8519 8530,8702 8469,8693"/>
              </emma:interpretation>
              <emma:one-of disjunction-type="recognition" id="oneOf3">
                <emma:interpretation id="interp15" emma:lang="ko-KR" emma:confidence="0">
                  <emma:literal>!</emma:literal>
                </emma:interpretation>
                <emma:interpretation id="interp16" emma:lang="ko-KR" emma:confidence="0">
                  <emma:literal>1</emma:literal>
                </emma:interpretation>
                <emma:interpretation id="interp17" emma:lang="ko-KR" emma:confidence="0">
                  <emma:literal>'</emma:literal>
                </emma:interpretation>
                <emma:interpretation id="interp18" emma:lang="ko-KR" emma:confidence="0">
                  <emma:literal>I</emma:literal>
                </emma:interpretation>
                <emma:interpretation id="interp19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-38438.4675">-1922 2367 16,'4'-9'41,"-4"9"0,0 0 4,0-9-29,0 9 1,0 0-1,0 0 2,0 0 2,0 0 2,0 0-2,0 0 0,0 0-1,0 0-1,1 7-5,-1-7-4,4 12-2,-4-3 0,2 4 2,-1-1-3,3 5 1,-2 2-2,2 0-2,-3 1-9,1-3-23,3 2-33,-2-7-5,4 2-5,-7-14-2,0 0-1</inkml:trace>
        </inkml:traceGroup>
        <inkml:traceGroup>
          <inkml:annotationXML>
            <emma:emma xmlns:emma="http://www.w3.org/2003/04/emma" version="1.0">
              <emma:interpretation id="{E8D6F251-9933-4DB1-81DE-B57E4B084ED1}" emma:medium="tactile" emma:mode="ink">
                <msink:context xmlns:msink="http://schemas.microsoft.com/ink/2010/main" type="inkWord" rotatedBoundingBox="10521,8450 10593,8459 10571,8627 10499,8617"/>
              </emma:interpretation>
              <emma:one-of disjunction-type="recognition" id="oneOf4">
                <emma:interpretation id="interp20" emma:lang="ko-KR" emma:confidence="0">
                  <emma:literal>'</emma:literal>
                </emma:interpretation>
                <emma:interpretation id="interp21" emma:lang="ko-KR" emma:confidence="0">
                  <emma:literal>`</emma:literal>
                </emma:interpretation>
                <emma:interpretation id="interp22" emma:lang="ko-KR" emma:confidence="0">
                  <emma:literal>’</emma:literal>
                </emma:interpretation>
                <emma:interpretation id="interp23" emma:lang="ko-KR" emma:confidence="0">
                  <emma:literal>、</emma:literal>
                </emma:interpretation>
                <emma:interpretation id="interp24" emma:lang="ko-KR" emma:confidence="0">
                  <emma:literal>:</emma:literal>
                </emma:interpretation>
              </emma:one-of>
            </emma:emma>
          </inkml:annotationXML>
          <inkml:trace contextRef="#ctx0" brushRef="#br2" timeOffset="-37346.4655">105 2311 11,'0'0'46,"3"-10"5,-3 10-1,35-9-24,-63 8-3,28 1 0,0 0 0,0 0-2,5 0 0,-5 0-4,7 14 0,-4-5-1,-1 2-1,3 0-2,-3 4-2,1-2-3,0 2-4,-2-3-9,1 2-25,2 7-31,-4-12-5,4 6-4,-4-15-4,3 14-2</inkml:trace>
        </inkml:traceGroup>
        <inkml:traceGroup>
          <inkml:annotationXML>
            <emma:emma xmlns:emma="http://www.w3.org/2003/04/emma" version="1.0">
              <emma:interpretation id="{B6FA6D14-15B3-4403-9B47-EEE5A7E570D7}" emma:medium="tactile" emma:mode="ink">
                <msink:context xmlns:msink="http://schemas.microsoft.com/ink/2010/main" type="inkWord" rotatedBoundingBox="11964,8770 12555,8847 12476,9450 11885,9372"/>
              </emma:interpretation>
              <emma:one-of disjunction-type="recognition" id="oneOf5">
                <emma:interpretation id="interp25" emma:lang="ko-KR" emma:confidence="0">
                  <emma:literal>는</emma:literal>
                </emma:interpretation>
                <emma:interpretation id="interp26" emma:lang="ko-KR" emma:confidence="0">
                  <emma:literal>七</emma:literal>
                </emma:interpretation>
                <emma:interpretation id="interp27" emma:lang="ko-KR" emma:confidence="0">
                  <emma:literal>t</emma:literal>
                </emma:interpretation>
                <emma:interpretation id="interp28" emma:lang="ko-KR" emma:confidence="0">
                  <emma:literal>亡</emma:literal>
                </emma:interpretation>
                <emma:interpretation id="interp29" emma:lang="ko-KR" emma:confidence="0">
                  <emma:literal>늘</emma:literal>
                </emma:interpretation>
              </emma:one-of>
            </emma:emma>
          </inkml:annotationXML>
          <inkml:trace contextRef="#ctx0" brushRef="#br2" timeOffset="16567.2291">1691 2799 4,'0'-20'51,"0"-1"4,0-1 1,3 2 0,0 2-32,1-2 0,0 3-2,0 4-1,0 2 0,0 3-5,-4 8-1,0 0-1,0 0 0,7 13-3,-7 11 0,-4 8-1,-4 11-1,-1 7 2,-3 8 0,1 2-1,0 0-2,0-1-1,3-9-3,2-2-1,6-14 0,2-3 1,7-9-1,6-6 0,7-7 0,5-5 0,-1-4 1,7 0-4,3-2 0,-3-5 0,1 0 0,-5 0-4,-3 0-5,-5-2-7,-3 2-20,-6 1-41,-6-2-3,-6 8-3,0-24-2,0 12 0</inkml:trace>
          <inkml:trace contextRef="#ctx0" brushRef="#br2" timeOffset="16801.2294">1617 2933 0,'-33'-4'71,"6"3"5,4-3-4,11-2-3,2-3-2,10 9-36,23-8-10,6 5-7,14-1-6,5-2 1,9 1-2,3 0 0,2 2-4,0 2-13,-12-2-27,-2 2-34,-2-2-1,-12-2-6,-6 0-5,-9-3-2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7:34.818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CC5B2D84-6456-4028-A6DF-1CEF99BA81CE}" emma:medium="tactile" emma:mode="ink">
          <msink:context xmlns:msink="http://schemas.microsoft.com/ink/2010/main" type="inkDrawing" rotatedBoundingBox="6045,3241 9761,2323 9816,2546 6100,3464" semanticType="callout" shapeName="Other"/>
        </emma:interpretation>
      </emma:emma>
    </inkml:annotationXML>
    <inkml:trace contextRef="#ctx0" brushRef="#br0">92 885 19,'-18'1'45,"-2"-1"2,2 1-2,5-1-34,-1 3-2,2 0-4,0 0 0,12-3 1,-12 9 0,12-9 1,0 0 1,0 0 0,17-5 0,3-4-1,6-5-1,9-6-3,13-6 2,6-11-3,20 2 2,16-8 2,12-1 0,11-5 0,21 0 2,13-1-1,13 3 1,1 2-2,15-6 1,0 9 0,5-6 2,7 3 0,-12 1 2,-5 2 0,-1 6 2,6 2-2,-13 10 0,-10-2-3,-11 11-2,-9 3-2,-12 4-1,-10 2-2,-19 3-1,-16 1-6,-18 2-5,-11 0-5,-23 0-13,-15 26-14,-18-20-26,-18 8-4,-21-6-3,-13 3 7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5:38.25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AFFB0F-B015-4AE6-B55F-FE309DA8A691}" emma:medium="tactile" emma:mode="ink">
          <msink:context xmlns:msink="http://schemas.microsoft.com/ink/2010/main" type="writingRegion" rotatedBoundingBox="4804,2960 5802,2960 5802,4126 4804,4126"/>
        </emma:interpretation>
      </emma:emma>
    </inkml:annotationXML>
    <inkml:traceGroup>
      <inkml:annotationXML>
        <emma:emma xmlns:emma="http://www.w3.org/2003/04/emma" version="1.0">
          <emma:interpretation id="{06A374DB-C9EA-458A-81AC-470C74876EE1}" emma:medium="tactile" emma:mode="ink">
            <msink:context xmlns:msink="http://schemas.microsoft.com/ink/2010/main" type="paragraph" rotatedBoundingBox="4804,2960 5802,2960 5802,4126 4804,41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2A126D-30AC-4997-9A6D-B48537097943}" emma:medium="tactile" emma:mode="ink">
              <msink:context xmlns:msink="http://schemas.microsoft.com/ink/2010/main" type="line" rotatedBoundingBox="4804,2960 5802,2960 5802,4126 4804,4126"/>
            </emma:interpretation>
          </emma:emma>
        </inkml:annotationXML>
        <inkml:traceGroup>
          <inkml:annotationXML>
            <emma:emma xmlns:emma="http://www.w3.org/2003/04/emma" version="1.0">
              <emma:interpretation id="{E0AE7A60-2C62-44D1-829B-E2AFB74AB367}" emma:medium="tactile" emma:mode="ink">
                <msink:context xmlns:msink="http://schemas.microsoft.com/ink/2010/main" type="inkWord" rotatedBoundingBox="4804,2960 5181,2960 5181,3509 4804,3509"/>
              </emma:interpretation>
              <emma:one-of disjunction-type="recognition" id="oneOf0">
                <emma:interpretation id="interp0" emma:lang="ko-KR" emma:confidence="0">
                  <emma:literal>b</emma:literal>
                </emma:interpretation>
                <emma:interpretation id="interp1" emma:lang="ko-KR" emma:confidence="0">
                  <emma:literal>5</emma:literal>
                </emma:interpretation>
                <emma:interpretation id="interp2" emma:lang="ko-KR" emma:confidence="0">
                  <emma:literal>h</emma:literal>
                </emma:interpretation>
                <emma:interpretation id="interp3" emma:lang="ko-KR" emma:confidence="0">
                  <emma:literal>r</emma:literal>
                </emma:interpretation>
                <emma:interpretation id="interp4" emma:lang="ko-KR" emma:confidence="0">
                  <emma:literal>B</emma:literal>
                </emma:interpretation>
              </emma:one-of>
            </emma:emma>
          </inkml:annotationXML>
          <inkml:trace contextRef="#ctx0" brushRef="#br0">-566-666 3,'0'0'48,"0"0"1,0 0-1,-8-11-1,8 11-35,0 0 1,0 0-3,-6 6 1,6-6 2,0 13 2,0-2 3,0 3 2,2 3 0,2 1-3,-1 11 1,3-2-2,1 10-1,-1 3-2,-1 5-1,0 1-3,0 1-1,-2-2 0,1-7-2,-4-2 0,0-10 0,0-2 0,0-8 0,0-2 2,0-14 0,0 0 0,0 0-2,0 0 2,-3-13-8,3-4 0,0-3 0,2-5 0,2 0 0,4 0 0,3-1 0,6 0 0,3 7 0,5-1 0,5 6-2,2 4-1,1 9 0,0 1 1,0 6 1,-5 7-1,-5 2 2,-5 4 0,-10 4 3,-3-2 0,-10 0 1,-10 0-1,-8 0-3,-5-5 0,-1-5 0,-6 2 0,4-4 0,2-3 0,7-3 0,3-3-8,-9 0-71,28 0-2,-11-9-4,11 9-4,0-18-6</inkml:trace>
        </inkml:traceGroup>
        <inkml:traceGroup>
          <inkml:annotationXML>
            <emma:emma xmlns:emma="http://www.w3.org/2003/04/emma" version="1.0">
              <emma:interpretation id="{46ED1C36-85CB-4F28-A4E5-9348AC49C86E}" emma:medium="tactile" emma:mode="ink">
                <msink:context xmlns:msink="http://schemas.microsoft.com/ink/2010/main" type="inkWord" rotatedBoundingBox="5248,3506 5802,3506 5802,4126 5248,4126"/>
              </emma:interpretation>
              <emma:one-of disjunction-type="recognition" id="oneOf1">
                <emma:interpretation id="interp5" emma:lang="ko-KR" emma:confidence="0">
                  <emma:literal>/</emma:literal>
                </emma:interpretation>
                <emma:interpretation id="interp6" emma:lang="ko-KR" emma:confidence="0">
                  <emma:literal>,</emma:literal>
                </emma:interpretation>
                <emma:interpretation id="interp7" emma:lang="ko-KR" emma:confidence="0">
                  <emma:literal>1</emma:literal>
                </emma:interpretation>
                <emma:interpretation id="interp8" emma:lang="ko-KR" emma:confidence="0">
                  <emma:literal>l</emma:literal>
                </emma:interpretation>
                <emma:interpretation id="interp9" emma:lang="ko-KR" emma:confidence="0">
                  <emma:literal>′</emma:literal>
                </emma:interpretation>
              </emma:one-of>
            </emma:emma>
          </inkml:annotationXML>
          <inkml:trace contextRef="#ctx0" brushRef="#br1" timeOffset="2.51221E6">382-70 44,'0'0'53,"7"-14"1,-7 14-1,7-17-26,-7 17-5,7-10 2,-7 10-1,8-9 2,-8 9 0,0 0 1,7-11-2,-7 11-4,0 0-5,-12 13-4,-2 3-2,-8 11-3,-4 4 0,-13 8 1,-4 9 1,-4 6 1,-1 2-1,-3 2 1,2-3-6,2-5-3,5-5 0,8-5 0,5-12 0,8-4 0,6-9 0,7-5 0,8-10 0,-7 11 0,7-11 0,4-5 0,0-2 0,12-3-17,8-4-64,-11-5-3,2 0-3,-7-3-7,5 0-3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7:37.11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2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9E55530-994E-4845-8FB8-D4D31108FB35}" emma:medium="tactile" emma:mode="ink">
          <msink:context xmlns:msink="http://schemas.microsoft.com/ink/2010/main" type="writingRegion" rotatedBoundingBox="9857,1984 26047,1847 26145,13347 9955,13485"/>
        </emma:interpretation>
      </emma:emma>
    </inkml:annotationXML>
    <inkml:traceGroup>
      <inkml:annotationXML>
        <emma:emma xmlns:emma="http://www.w3.org/2003/04/emma" version="1.0">
          <emma:interpretation id="{54A8505C-F091-4EFA-B206-31FD0F86497C}" emma:medium="tactile" emma:mode="ink">
            <msink:context xmlns:msink="http://schemas.microsoft.com/ink/2010/main" type="paragraph" rotatedBoundingBox="9850,2063 20939,1853 20957,2781 9867,29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DD3568-82BB-481B-99D7-0DBDB3B2C69D}" emma:medium="tactile" emma:mode="ink">
              <msink:context xmlns:msink="http://schemas.microsoft.com/ink/2010/main" type="line" rotatedBoundingBox="9850,2063 20939,1853 20957,2781 9867,2991"/>
            </emma:interpretation>
          </emma:emma>
        </inkml:annotationXML>
        <inkml:traceGroup>
          <inkml:annotationXML>
            <emma:emma xmlns:emma="http://www.w3.org/2003/04/emma" version="1.0">
              <emma:interpretation id="{81E43F56-83BB-43D8-BC8C-0A9334FC3FA4}" emma:medium="tactile" emma:mode="ink">
                <msink:context xmlns:msink="http://schemas.microsoft.com/ink/2010/main" type="inkWord" rotatedBoundingBox="9854,2291 10521,2278 10532,2861 9865,2874"/>
              </emma:interpretation>
              <emma:one-of disjunction-type="recognition" id="oneOf0">
                <emma:interpretation id="interp0" emma:lang="ko-KR" emma:confidence="0">
                  <emma:literal>~</emma:literal>
                </emma:interpretation>
                <emma:interpretation id="interp1" emma:lang="ko-KR" emma:confidence="0">
                  <emma:literal>N</emma:literal>
                </emma:interpretation>
                <emma:interpretation id="interp2" emma:lang="ko-KR" emma:confidence="0">
                  <emma:literal>』</emma:literal>
                </emma:interpretation>
                <emma:interpretation id="interp3" emma:lang="ko-KR" emma:confidence="0">
                  <emma:literal>V</emma:literal>
                </emma:interpretation>
                <emma:interpretation id="interp4" emma:lang="ko-KR" emma:confidence="0">
                  <emma:literal>w</emma:literal>
                </emma:interpretation>
              </emma:one-of>
            </emma:emma>
          </inkml:annotationXML>
          <inkml:trace contextRef="#ctx0" brushRef="#br0">-2 567 1,'0'0'38,"7"9"1,-7-9 4,0 0-29,0 0-5,0 0 6,3 9 7,-3-9 7,0 0 1,9 5 0,-9-5-2,11-15-2,-4-3-4,2-3-3,0-7-6,6-5-5,-5-10-3,2 3-2,-2-6-1,2 7-1,-2 0 0,-2 2 0,-1 7-2,-1 6-1,-1 7-2,2 5-1,-7 12-1,17 3 1,-10 10 1,5 9 2,2 3 4,1 6 0,0 9 1,7-3 4,4 1 1,-1-6 0,7 0-1,-7-10 2,5 1 0,-1-13 1,4-7 2,-7-3-2,-4-8 1,2-6 0,-1-11-1,-4-4-3,1-5-2,-4-2-1,-2-4-1,-3 0 0,-4-1-3,-2 0 0,-1 2 0,-2 5 0,-2 1 0,0 6 0,0 6-5,0 9-9,0 2-6,0 10-13,0 0-13,0 0-34,5 8-1,-5 5-4,0 2-1</inkml:trace>
        </inkml:traceGroup>
        <inkml:traceGroup>
          <inkml:annotationXML>
            <emma:emma xmlns:emma="http://www.w3.org/2003/04/emma" version="1.0">
              <emma:interpretation id="{74FF5519-A816-46B7-BBB3-EEDB7FC37296}" emma:medium="tactile" emma:mode="ink">
                <msink:context xmlns:msink="http://schemas.microsoft.com/ink/2010/main" type="inkWord" rotatedBoundingBox="10587,2451 11372,2436 11379,2796 10594,2811"/>
              </emma:interpretation>
              <emma:one-of disjunction-type="recognition" id="oneOf1">
                <emma:interpretation id="interp5" emma:lang="ko-KR" emma:confidence="0">
                  <emma:literal>왕</emma:literal>
                </emma:interpretation>
                <emma:interpretation id="interp6" emma:lang="ko-KR" emma:confidence="0">
                  <emma:literal>₩</emma:literal>
                </emma:interpretation>
                <emma:interpretation id="interp7" emma:lang="ko-KR" emma:confidence="0">
                  <emma:literal>용</emma:literal>
                </emma:interpretation>
                <emma:interpretation id="interp8" emma:lang="ko-KR" emma:confidence="0">
                  <emma:literal>욍</emma:literal>
                </emma:interpretation>
                <emma:interpretation id="interp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1014.0018">756 314 11,'-15'0'60,"15"0"-1,-11 1 0,11-1-3,0 0-27,0 0-15,-6 12-3,6-12-7,2 17-2,-2-17 3,11 9 1,-2-3 2,1 2 1,5-8 0,0 0-2,2 0 0,-1-10 2,5-1-2,-3-7-1,0-1-3,-4-2 1,-2 2-2,3-3-2,-9 0 0,-5 2-1,-1 4-1,-5 4 1,-5 4-1,-1 3 4,-6 5 0,-2 3 1,-2 7 2,5 3 1,-5 8 1,6-1 0,-3 6 0,6 4-1,2-3-1,7 1 2,3-1-4,0-2 1,11-7 0,5 2 0,1-8 2,3-5-2,3-3-3,-1-2-4,4-2-7,-2-1-5,-1-7-7,-1-3-3,-4 0-3,0 1 2,-5-4 2,0-7 6,-6 0 8,-1 2 7,-4 3 7,1 0 5,-1 5 3,-2-5-1,0 16-2,0 0-2,0 0-2,0 0 0,0 0 1,0 11-1,0 5 0,-2 7 2,2-2 0,0 6 1,0-5 2,4 4-1,5-5-2,0 0-1,4-12 1,2-2 0,1-4 0,2-2-2,0-1 0,1-6-1,-1 3-2,-1-5-1,-2 7-2,-3 0-1,0 1 0,-3 1 0,-1 6 0,1 2 1,2 0 1,3 0 2,5-2 3,1-4 1,7-3 1,0-6 1,1-8 1,1-6 0,1-5 2,-7-10 0,-7 4-8,-5-7-3,-9 5 0,-2 2 0,-6 2 0,-7 6 0,-2 6 0,0 5 0,1 8-4,0 1-26,5 3-18,3 9-35,3-1 1,6 5-6,-3-13-1,22 19 6</inkml:trace>
        </inkml:traceGroup>
        <inkml:traceGroup>
          <inkml:annotationXML>
            <emma:emma xmlns:emma="http://www.w3.org/2003/04/emma" version="1.0">
              <emma:interpretation id="{03A87A2F-1DD7-47F7-BD79-2B4791A45FB4}" emma:medium="tactile" emma:mode="ink">
                <msink:context xmlns:msink="http://schemas.microsoft.com/ink/2010/main" type="inkWord" rotatedBoundingBox="11740,2295 12152,2287 12161,2733 11748,2740"/>
              </emma:interpretation>
              <emma:one-of disjunction-type="recognition" id="oneOf2">
                <emma:interpretation id="interp10" emma:lang="ko-KR" emma:confidence="0">
                  <emma:literal>D</emma:literal>
                </emma:interpretation>
                <emma:interpretation id="interp11" emma:lang="ko-KR" emma:confidence="0">
                  <emma:literal>〇</emma:literal>
                </emma:interpretation>
                <emma:interpretation id="interp12" emma:lang="ko-KR" emma:confidence="0">
                  <emma:literal>∞</emma:literal>
                </emma:interpretation>
                <emma:interpretation id="interp13" emma:lang="ko-KR" emma:confidence="0">
                  <emma:literal>머</emma:literal>
                </emma:interpretation>
                <emma:interpretation id="interp14" emma:lang="ko-KR" emma:confidence="0">
                  <emma:literal>p</emma:literal>
                </emma:interpretation>
              </emma:one-of>
            </emma:emma>
          </inkml:annotationXML>
          <inkml:trace contextRef="#ctx0" brushRef="#br0" timeOffset="1700.403">1970 160 10,'0'0'60,"-7"-9"4,7 9-2,-1 9 0,1-18-6,0 26-40,0 6-5,-2 9 0,1 5 2,1 1 0,0-3 1,0-4-2,1 0-3,2-9 1,1 1-2,2-11 3,-6-12-1,0 0 0,9 3-3,-9-9-4,0-6-3,0-7-4,-4-8-4,-3-1-5,-2-4 0,-4-1-1,2-2 1,-4 1 3,4-2 3,-5 7 3,5 4 3,4-2 0,4 8 0,6-3-1,5 2 1,10 4-1,3 4 0,10 2 1,1 6 2,8 4 2,3 1 2,1 13 0,-3 6 2,-4 3 1,-2 3 1,-9 6 2,-3-2-1,-13 4 1,-7-5 0,-7 5-1,-10-4-1,-7-4 0,-9 1-1,-3-6-2,-6 1-1,-2-5 0,0-6-4,6-1-1,1-3-6,3-1-12,8-3-17,6-1-12,17-2-32,-9 0-3,16 0-5,4-6-3</inkml:trace>
        </inkml:traceGroup>
        <inkml:traceGroup>
          <inkml:annotationXML>
            <emma:emma xmlns:emma="http://www.w3.org/2003/04/emma" version="1.0">
              <emma:interpretation id="{83C72DC1-5B13-4113-A35A-4E65BCE9EE3E}" emma:medium="tactile" emma:mode="ink">
                <msink:context xmlns:msink="http://schemas.microsoft.com/ink/2010/main" type="inkWord" rotatedBoundingBox="12128,2133 13525,2107 13537,2724 12140,2750"/>
              </emma:interpretation>
              <emma:one-of disjunction-type="recognition" id="oneOf3">
                <emma:interpretation id="interp15" emma:lang="ko-KR" emma:confidence="0">
                  <emma:literal>연</emma:literal>
                </emma:interpretation>
                <emma:interpretation id="interp16" emma:lang="ko-KR" emma:confidence="0">
                  <emma:literal>언</emma:literal>
                </emma:interpretation>
                <emma:interpretation id="interp17" emma:lang="ko-KR" emma:confidence="0">
                  <emma:literal>안</emma:literal>
                </emma:interpretation>
                <emma:interpretation id="interp18" emma:lang="ko-KR" emma:confidence="0">
                  <emma:literal>섰</emma:literal>
                </emma:interpretation>
                <emma:interpretation id="interp19" emma:lang="ko-KR" emma:confidence="0">
                  <emma:literal>난</emma:literal>
                </emma:interpretation>
              </emma:one-of>
            </emma:emma>
          </inkml:annotationXML>
          <inkml:trace contextRef="#ctx0" brushRef="#br0" timeOffset="2901.6051">2553 238 17,'18'-15'47,"-3"5"-2,-7-2-4,-8 12-3,6-14-40,-6 14 3,-11-7 6,-4 4 9,-3 3 6,-8 3 8,-6 6 5,-3 3 1,0 4-1,-5 7-4,7 5-7,4-1-9,2 2-5,10-4-4,10-2 0,4-3-1,3-4 0,14-12 0,2-4 1,3-3 0,8-9 0,2-7-1,-2-4-2,1 3-1,-3-4-1,-5 6-2,-6 1 0,1 4-2,-9 5-1,-6 8 0,11 0 2,-11 0-1,5 16 0,1-1 2,3 1 2,2 0 0,3 2 2,4-5 1,1-3 0,5-3 0,5-5 1,1-4 0,-1-11-3,1-5-2,-2-6 0,-3-7 0,-5-1 0,-3-9 0,-5-6 0,-2-1-7,-6 1-3,-4 1-1,0 1 0,-1 7 2,-3 0 2,-2 10 2,1 6 3,-4 13 2,9 9 2,-14 4 1,5 11 2,2 16 1,-1 3 0,-1 13 2,3 0 0,0 8 1,2 1-1,4-3-1,3 3-7,5-7 0,2-2 0,7-12 0,0-4 0,5-13 0,3-2 0,4-10 0,-2-6 0,4-6 0,-2-7 0,2-5 0,1-4 0,-3-5 0,-2 2 0,1 0 0,-5 0 0,1 2 0,-2 0 0,-1 7 0,-6 2 0,1 7 0,-2-2 0,-3 6 0,-1 1 0,-10 2 0,11 4 0,-11-4 0,7 14 0,-7-14 0,2 13 0,-2-13 0,0 9 0,0-9 0,0 0 0,0 0 0,0 0 0,-5-5 0,5 5 0,-14-11 0,3 8 0,-4 3 0,-3 3 0,-3 4 0,-2 7-2,-5 5 1,2 7 1,1 1 0,2 2 1,5 0 1,6-1-2,5-6 0,7-1 0,7-9 0,11-4 0,5-4 0,5-6 0,-1-10 0,6-2 0,2-7 0,-4-3 0,0 2 0,-5-2 0,-4 7 0,-3 2 0,-6 2 0,-4 6 0,-9 7 0,14 4 0,-8 5 0,0 4 0,4-1 0,4 2 0,4 1 0,2 2 0,4-7 0,1 3 0,1-6 0,-1-3 0,1-2 0,-5-2 0,-4-11-43,-1 6-36,-11-7-4,-1-3-2,-13-6-7,-2-1-1</inkml:trace>
          <inkml:trace contextRef="#ctx0" brushRef="#br0" timeOffset="3135.6055">2609 103 84,'-26'7'88,"18"-7"-6,8 0-5,21-2-2,8-1-1,16 3-71,12 0-3,5 0-1,4 0 0,0 1-3,-4-1-14,-6-22-29,1 18-28,-18-1-2,-8-1-4,-18 2-4,-1-2-2</inkml:trace>
        </inkml:traceGroup>
        <inkml:traceGroup>
          <inkml:annotationXML>
            <emma:emma xmlns:emma="http://www.w3.org/2003/04/emma" version="1.0">
              <emma:interpretation id="{17CE525D-C64E-4AFE-BB4D-DEA9296D163F}" emma:medium="tactile" emma:mode="ink">
                <msink:context xmlns:msink="http://schemas.microsoft.com/ink/2010/main" type="inkWord" rotatedBoundingBox="14019,2049 14395,2042 14408,2719 14032,2726"/>
              </emma:interpretation>
              <emma:one-of disjunction-type="recognition" id="oneOf4">
                <emma:interpretation id="interp20" emma:lang="ko-KR" emma:confidence="0">
                  <emma:literal>P</emma:literal>
                </emma:interpretation>
                <emma:interpretation id="interp21" emma:lang="ko-KR" emma:confidence="0">
                  <emma:literal>p</emma:literal>
                </emma:interpretation>
                <emma:interpretation id="interp22" emma:lang="ko-KR" emma:confidence="0">
                  <emma:literal>8</emma:literal>
                </emma:interpretation>
                <emma:interpretation id="interp23" emma:lang="ko-KR" emma:confidence="0">
                  <emma:literal>M</emma:literal>
                </emma:interpretation>
                <emma:interpretation id="interp24" emma:lang="ko-KR" emma:confidence="0">
                  <emma:literal>?</emma:literal>
                </emma:interpretation>
              </emma:one-of>
            </emma:emma>
          </inkml:annotationXML>
          <inkml:trace contextRef="#ctx0" brushRef="#br0" timeOffset="4087.2072">4269-14 16,'-9'-8'45,"1"8"1,8 0 4,-14 20-21,7 1-3,2 5 4,-1 10 0,1 3 2,2 6 0,2-1-2,1 2-1,3-4-8,1-3-5,1-6-7,2-7-1,0-5 1,-4-7 4,1-3 0,-4-11-1,0 0-1,0-6-7,-1-7-4,-8-4 0,1-6 0,-2-4 0,1-4 0,-2-7 0,0 0 0,1-7 0,2 0-4,2-6-11,3 3-1,3 0 1,2 4 1,9 1 0,4 5 1,7 5 13,4 1-10,9 9 3,2 2 3,4 13 3,-1 0 1,4 16 5,-6 9 2,-8 11 2,-9 6 1,-10 3-1,-11 3 3,-9 0-1,-11 4-1,-12-18-3,-5 0-1,-5-3 0,0-6-3,0-2-1,2-3-5,6-1-6,5-7-13,3 2-23,26-6-32,-10 5-2,10-5-4,0 0-5,3-5 4</inkml:trace>
        </inkml:traceGroup>
        <inkml:traceGroup>
          <inkml:annotationXML>
            <emma:emma xmlns:emma="http://www.w3.org/2003/04/emma" version="1.0">
              <emma:interpretation id="{068E2D5D-F497-4943-BE6B-70472ED82534}" emma:medium="tactile" emma:mode="ink">
                <msink:context xmlns:msink="http://schemas.microsoft.com/ink/2010/main" type="inkWord" rotatedBoundingBox="14311,2270 14752,2262 14760,2686 14319,2694"/>
              </emma:interpretation>
              <emma:one-of disjunction-type="recognition" id="oneOf5">
                <emma:interpretation id="interp25" emma:lang="ko-KR" emma:confidence="0">
                  <emma:literal>에</emma:literal>
                </emma:interpretation>
                <emma:interpretation id="interp26" emma:lang="ko-KR" emma:confidence="0">
                  <emma:literal>ⅵ</emma:literal>
                </emma:interpretation>
                <emma:interpretation id="interp27" emma:lang="ko-KR" emma:confidence="0">
                  <emma:literal>여</emma:literal>
                </emma:interpretation>
                <emma:interpretation id="interp28" emma:lang="ko-KR" emma:confidence="0">
                  <emma:literal>어</emma:literal>
                </emma:interpretation>
                <emma:interpretation id="interp29" emma:lang="ko-KR" emma:confidence="0">
                  <emma:literal>다</emma:literal>
                </emma:interpretation>
              </emma:one-of>
            </emma:emma>
          </inkml:annotationXML>
          <inkml:trace contextRef="#ctx0" brushRef="#br0" timeOffset="4383.6076">4482 130 25,'10'15'75,"-5"7"2,-7 2-2,-4 3-4,-8-4-1,5 6-57,2 3-2,0-2 2,7-3-4,10-11-1,12-5 1,5-10-1,9-1 0,1-12 1,3-7 0,-5-2-2,-4-1-2,-9 1-1,-12-2-1,-7 2-1,-9 5-2,-12 4 0,-8 3-4,-4 3-4,-6-1-9,2 4-19,2 3-16,2 0-27,13-4-3,6 1-3,11 3-2</inkml:trace>
          <inkml:trace contextRef="#ctx0" brushRef="#br0" timeOffset="4586.4081">4741 155 57,'31'3'77,"-4"6"0,-3-1-2,-5 8-3,-4 2-36,-4 5-11,-4 2-6,1 2-8,-5 3-4,0-3-2,-2-4-1,-1-6 1,3-4-2,-2-5-4,-1-8-20,0 0-50,0 0-3,-5-17-3,2-1-6,-2-7-5</inkml:trace>
          <inkml:trace contextRef="#ctx0" brushRef="#br0" timeOffset="4758.0084">4784 65 80,'-8'-16'92,"-2"4"-4,5 0-5,-1-8-5,6 5-4,-3 6-69,3 9-12,3 9-11,0 3-13,4 5-15,-25 1-35,26 6 0,0-9-1,8 2-2</inkml:trace>
        </inkml:traceGroup>
        <inkml:traceGroup>
          <inkml:annotationXML>
            <emma:emma xmlns:emma="http://www.w3.org/2003/04/emma" version="1.0">
              <emma:interpretation id="{EF1A96A8-5F65-4251-B4C9-87B00A592DE5}" emma:medium="tactile" emma:mode="ink">
                <msink:context xmlns:msink="http://schemas.microsoft.com/ink/2010/main" type="inkWord" rotatedBoundingBox="14874,2291 15256,2284 15264,2678 14881,2686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w</emma:literal>
                </emma:interpretation>
                <emma:interpretation id="interp32" emma:lang="ko-KR" emma:confidence="0">
                  <emma:literal>W</emma:literal>
                </emma:interpretation>
                <emma:interpretation id="interp33" emma:lang="ko-KR" emma:confidence="0">
                  <emma:literal>』</emma:literal>
                </emma:interpretation>
                <emma:interpretation id="interp34" emma:lang="ko-KR" emma:confidence="0">
                  <emma:literal>8</emma:literal>
                </emma:interpretation>
              </emma:one-of>
            </emma:emma>
          </inkml:annotationXML>
          <inkml:trace contextRef="#ctx0" brushRef="#br0" timeOffset="5272.8093">5046 142 18,'0'18'51,"-4"-9"1,4 8 0,-7-8 0,6 12-34,-2 2-11,1 7 6,0 1 3,-1-5 2,2-1-1,-4-8 5,5 4 1,0-21 1,-1 13-3,1-13-3,-1-17-2,-1 2-7,2-6-2,0 3-5,0-8-5,2 7-1,0-5-2,3 10 1,0 1-2,-5 13 3,17-10 2,-6 8 3,2 4 0,4 7 3,5 5 3,-1-4 1,9 6 2,-2-6 3,3 2-1,0-5 1,0-1 0,-3-8-9,-5-5-4,1-5 0,-6-4 0,-6-5 0,-7-4 0,-2-3 0,-3-2 0,-1 0 0,-7 0 0,-2 6 0,-2-3 0,0 10 0,1-1 0,2 9 0,-1 1-33,2 5-24,8 3-29,-11 0-2,11 0-2,0 0-2</inkml:trace>
        </inkml:traceGroup>
        <inkml:traceGroup>
          <inkml:annotationXML>
            <emma:emma xmlns:emma="http://www.w3.org/2003/04/emma" version="1.0">
              <emma:interpretation id="{2D345181-3AC7-41D1-BF9B-15AC4AEA9AC0}" emma:medium="tactile" emma:mode="ink">
                <msink:context xmlns:msink="http://schemas.microsoft.com/ink/2010/main" type="inkWord" rotatedBoundingBox="15224,2151 15832,2140 15842,2628 15233,2639"/>
              </emma:interpretation>
              <emma:one-of disjunction-type="recognition" id="oneOf7">
                <emma:interpretation id="interp35" emma:lang="ko-KR" emma:confidence="0">
                  <emma:literal>t</emma:literal>
                </emma:interpretation>
                <emma:interpretation id="interp36" emma:lang="ko-KR" emma:confidence="0">
                  <emma:literal>七</emma:literal>
                </emma:interpretation>
                <emma:interpretation id="interp37" emma:lang="ko-KR" emma:confidence="0">
                  <emma:literal>匕</emma:literal>
                </emma:interpretation>
                <emma:interpretation id="interp38" emma:lang="ko-KR" emma:confidence="0">
                  <emma:literal>£</emma:literal>
                </emma:interpretation>
                <emma:interpretation id="interp39" emma:lang="ko-KR" emma:confidence="0">
                  <emma:literal>뇨</emma:literal>
                </emma:interpretation>
              </emma:one-of>
            </emma:emma>
          </inkml:annotationXML>
          <inkml:trace contextRef="#ctx0" brushRef="#br0" timeOffset="5584.8099">5582-130 50,'14'-4'61,"-14"4"1,11-3 3,-11 3 2,-26 19-39,19 6-3,1 14-4,-2 3 2,1 9 3,0-3-1,4 3-3,2-5-5,2 1-5,12-12-5,3-4-7,9-6 0,1-9 0,7-5 0,-1-11 0,3 0 0,2-5 0,-1-4 0,-2 0 0,-5-6 0,5 2 0,-9 1-47,-3 1-37,-2-1 0,-12-3-7,-3 3-3,-7-8 0</inkml:trace>
          <inkml:trace contextRef="#ctx0" brushRef="#br0" timeOffset="5818.8103">5463 129 77,'-37'1'92,"3"-1"-6,15 0-6,8-2-2,11 2-2,16-17-62,16 17-10,4 0-2,9-3-2,6 2 0,8-8 0,-2 2 2,1 3-6,-3-3-14,-10-2-32,-6 7-29,-12-2 0,-5 1-6,-22 3-4,0 0-4</inkml:trace>
        </inkml:traceGroup>
        <inkml:traceGroup>
          <inkml:annotationXML>
            <emma:emma xmlns:emma="http://www.w3.org/2003/04/emma" version="1.0">
              <emma:interpretation id="{BF08FE59-E2D3-4FBA-97DA-84794F73C56B}" emma:medium="tactile" emma:mode="ink">
                <msink:context xmlns:msink="http://schemas.microsoft.com/ink/2010/main" type="inkWord" rotatedBoundingBox="16103,2639 16126,2638 16127,2692 16105,2693"/>
              </emma:interpretation>
              <emma:one-of disjunction-type="recognition" id="oneOf8">
                <emma:interpretation id="interp40" emma:lang="ko-KR" emma:confidence="0">
                  <emma:literal>.</emma:literal>
                </emma:interpretation>
                <emma:interpretation id="interp41" emma:lang="ko-KR" emma:confidence="0">
                  <emma:literal>」</emma:literal>
                </emma:interpretation>
                <emma:interpretation id="interp42" emma:lang="ko-KR" emma:confidence="0">
                  <emma:literal>,</emma:literal>
                </emma:interpretation>
                <emma:interpretation id="interp43" emma:lang="ko-KR" emma:confidence="0">
                  <emma:literal>』</emma:literal>
                </emma:interpretation>
                <emma:interpretation id="interp44" emma:lang="ko-KR" emma:confidence="0">
                  <emma:literal>;</emma:literal>
                </emma:interpretation>
              </emma:one-of>
            </emma:emma>
          </inkml:annotationXML>
          <inkml:trace contextRef="#ctx0" brushRef="#br0" timeOffset="7862.4139">6248 355 10,'5'12'86,"-5"-12"2,6 14-9,-6-14-3,0 0-5,1 24-23,-1-24-62,0 0-21,-22 4-40,22-4-2,0 0-3,0-10-6,0-8 6</inkml:trace>
        </inkml:traceGroup>
        <inkml:traceGroup>
          <inkml:annotationXML>
            <emma:emma xmlns:emma="http://www.w3.org/2003/04/emma" version="1.0">
              <emma:interpretation id="{6260EB11-31F3-4D47-93B2-39159C5A5978}" emma:medium="tactile" emma:mode="ink">
                <msink:context xmlns:msink="http://schemas.microsoft.com/ink/2010/main" type="inkWord" rotatedBoundingBox="17001,1927 17589,1916 17604,2724 17016,2735"/>
              </emma:interpretation>
              <emma:one-of disjunction-type="recognition" id="oneOf9">
                <emma:interpretation id="interp45" emma:lang="ko-KR" emma:confidence="0">
                  <emma:literal>0</emma:literal>
                </emma:interpretation>
                <emma:interpretation id="interp46" emma:lang="ko-KR" emma:confidence="0">
                  <emma:literal>〇</emma:literal>
                </emma:interpretation>
                <emma:interpretation id="interp47" emma:lang="ko-KR" emma:confidence="0">
                  <emma:literal>O</emma:literal>
                </emma:interpretation>
                <emma:interpretation id="interp48" emma:lang="ko-KR" emma:confidence="0">
                  <emma:literal>6</emma:literal>
                </emma:interpretation>
                <emma:interpretation id="interp49" emma:lang="ko-KR" emma:confidence="0">
                  <emma:literal>o</emma:literal>
                </emma:interpretation>
              </emma:one-of>
            </emma:emma>
          </inkml:annotationXML>
          <inkml:trace contextRef="#ctx0" brushRef="#br1" timeOffset="12963.6228">7474-46 30,'8'-25'44,"-5"1"3,8-2-26,-4 1 1,5 4 0,1-6 3,-5 5-25,5-3 25,-7 8 1,4-8-3,-10 6-3,0 1-2,-4 1-4,-8 3-5,-4 6-3,-3 4-3,-4 4-2,-4 4 3,-3 12 4,-14 33 8,0 10 1,-2 10 1,4 9 1,0 10 0,11 1-2,6 5-2,11-6-3,20-30-8,16-11-1,11-10 0,11-13-3,8-12 0,7-14 0,2-15 0,-2-8 0,-2-5 0,-6-8 0,-8-6 0,-6-5 0,-10-4 0,-6 1 0,-11-3 0,-8 3 0,-4-3 0,-13 11 0,-5 1 0,-7 4 0,-5 9 0,-4 3 0,3 10 0,0 9 0,-1 2 0,3 6 0,5 1-24,1 12-19,7 25-38,7-19 0,9 5-7,0-2-5,10 4-1</inkml:trace>
        </inkml:traceGroup>
        <inkml:traceGroup>
          <inkml:annotationXML>
            <emma:emma xmlns:emma="http://www.w3.org/2003/04/emma" version="1.0">
              <emma:interpretation id="{64E92CE3-F12D-4110-9BC0-B057C6F57453}" emma:medium="tactile" emma:mode="ink">
                <msink:context xmlns:msink="http://schemas.microsoft.com/ink/2010/main" type="inkWord" rotatedBoundingBox="17703,1970 18827,1948 18841,2718 17717,2739"/>
              </emma:interpretation>
              <emma:one-of disjunction-type="recognition" id="oneOf10">
                <emma:interpretation id="interp50" emma:lang="ko-KR" emma:confidence="0">
                  <emma:literal>남</emma:literal>
                </emma:interpretation>
                <emma:interpretation id="interp51" emma:lang="ko-KR" emma:confidence="0">
                  <emma:literal>낵</emma:literal>
                </emma:interpretation>
                <emma:interpretation id="interp52" emma:lang="ko-KR" emma:confidence="0">
                  <emma:literal>님</emma:literal>
                </emma:interpretation>
                <emma:interpretation id="interp53" emma:lang="ko-KR" emma:confidence="0">
                  <emma:literal>난</emma:literal>
                </emma:interpretation>
                <emma:interpretation id="interp54" emma:lang="ko-KR" emma:confidence="0">
                  <emma:literal>다</emma:literal>
                </emma:interpretation>
              </emma:one-of>
            </emma:emma>
          </inkml:annotationXML>
          <inkml:trace contextRef="#ctx0" brushRef="#br1" timeOffset="13681.2241">7874 25 30,'0'0'52,"-6"12"9,1 1 7,2 8-32,-4 5-3,4 7 1,-1-2 2,4 9-3,3-1-5,5-3-7,3-3-6,9-4-3,2-7-2,5-8-2,3-6-1,-1-8 2,-2-13-2,0-5-2,1-6-2,-8-5-2,-2 0-2,-3 1 0,-5-1 1,-2 3-4,-5 7 1,-1 8 1,-2 11 0,0 0 2,-5 8 0,1 5 1,1 8-1,3 11 2,7-4 1,4 0 1,13-5-1,5-4-1,4-1-2,0-5 0,8-8 0,-2-10 0,5-5 0,-1-12 0,-6-3 0,-5-8 0,1-22 0,-3-4 0,-8-3 0,-1-5-3,-9-3-7,-5 3 10,-2 2-9,-5 7 1,0 19 2,-1 10 1,-3 7 4,-4 17 2,-2 9 4,-1 38 2,0 18 2,3 12-1,2 3 0,3 10-4,3 2-4,9-6 0,9-5 0,2-26 0,5-16 0,1-8 0,2-8 0,2-4 0,-1 29-43,-10-43-38,2-2-2,-10-14-5,0-5-5,-11-4-3</inkml:trace>
          <inkml:trace contextRef="#ctx0" brushRef="#br1" timeOffset="13884.0244">8413 37 74,'-40'-3'91,"12"2"-7,6 1-6,14 0-1,8-9-2,11 9-64,18-8-8,12 4-2,9 0-2,10 1 0,5-2-6,7 3-24,17 2-45,-20 0-1,-5 7-4,-13-3-4,0 4-6</inkml:trace>
        </inkml:traceGroup>
        <inkml:traceGroup>
          <inkml:annotationXML>
            <emma:emma xmlns:emma="http://www.w3.org/2003/04/emma" version="1.0">
              <emma:interpretation id="{F200687A-8A03-4382-9E73-5C85F1769CD6}" emma:medium="tactile" emma:mode="ink">
                <msink:context xmlns:msink="http://schemas.microsoft.com/ink/2010/main" type="inkWord" rotatedBoundingBox="18826,1923 19356,1913 19372,2763 18842,2773"/>
              </emma:interpretation>
              <emma:one-of disjunction-type="recognition" id="oneOf11">
                <emma:interpretation id="interp55" emma:lang="ko-KR" emma:confidence="0">
                  <emma:literal>l</emma:literal>
                </emma:interpretation>
                <emma:interpretation id="interp56" emma:lang="ko-KR" emma:confidence="0">
                  <emma:literal>e</emma:literal>
                </emma:interpretation>
                <emma:interpretation id="interp57" emma:lang="ko-KR" emma:confidence="0">
                  <emma:literal>요</emma:literal>
                </emma:interpretation>
                <emma:interpretation id="interp58" emma:lang="ko-KR" emma:confidence="0">
                  <emma:literal>오</emma:literal>
                </emma:interpretation>
                <emma:interpretation id="interp59" emma:lang="ko-KR" emma:confidence="0">
                  <emma:literal>으</emma:literal>
                </emma:interpretation>
              </emma:one-of>
            </emma:emma>
          </inkml:annotationXML>
          <inkml:trace contextRef="#ctx0" brushRef="#br1" timeOffset="14398.8253">8975 461 57,'0'11'79,"3"-1"-2,-3-10-4,9 7-1,1-8 1,2-8-66,5-4-3,1-5 5,2-7 0,2-7 0,3-8-3,-1-8 0,1-7-2,-5-7-3,-1-1-5,-1-6-7,-2 3 0,-8-5 11,-1 4-12,-6 8 2,-1 6 0,-5 11 3,-8 7 1,1 14 6,-9 16 6,2 10 4,-7 19 4,1 28 1,-6 9 0,14 14 0,-7 4 1,16 6-11,2-4-5,11-1 0,7-13 0,14-19 0,4-13 0,5-9 0,2-8 0,3-13 0,-1-5 0,2-8 0,6-1-58,-11-13-26,6-1-4,-9-8-5,3-1-6</inkml:trace>
        </inkml:traceGroup>
        <inkml:traceGroup>
          <inkml:annotationXML>
            <emma:emma xmlns:emma="http://www.w3.org/2003/04/emma" version="1.0">
              <emma:interpretation id="{40B85EF6-172C-4C41-9582-F91F0B96E597}" emma:medium="tactile" emma:mode="ink">
                <msink:context xmlns:msink="http://schemas.microsoft.com/ink/2010/main" type="inkWord" rotatedBoundingBox="19400,2140 19536,2137 19546,2659 19410,2661"/>
              </emma:interpretation>
              <emma:one-of disjunction-type="recognition" id="oneOf12">
                <emma:interpretation id="interp60" emma:lang="ko-KR" emma:confidence="0">
                  <emma:literal>i</emma:literal>
                </emma:interpretation>
                <emma:interpretation id="interp61" emma:lang="ko-KR" emma:confidence="0">
                  <emma:literal>ⅰ</emma:literal>
                </emma:interpretation>
                <emma:interpretation id="interp62" emma:lang="ko-KR" emma:confidence="0">
                  <emma:literal>.</emma:literal>
                </emma:interpretation>
                <emma:interpretation id="interp63" emma:lang="ko-KR" emma:confidence="0">
                  <emma:literal>℃</emma:literal>
                </emma:interpretation>
                <emma:interpretation id="interp64" emma:lang="ko-KR" emma:confidence="0">
                  <emma:literal>j</emma:literal>
                </emma:interpretation>
              </emma:one-of>
            </emma:emma>
          </inkml:annotationXML>
          <inkml:trace contextRef="#ctx0" brushRef="#br1" timeOffset="14601.6257">9649 28 82,'-10'20'87,"2"3"-4,-2 4-3,5 4-2,1 2-3,4 0-72,0 6 0,4-4 1,0-3 0,1-4-1,4-6-2,-3-7-2,3-5-22,-9-10-53,15-4 0,-10-14-5,2-5-4,-5-22-7</inkml:trace>
          <inkml:trace contextRef="#ctx0" brushRef="#br1" timeOffset="14742.0259">9572-124 71,'-16'-11'86,"5"7"-7,2-1-10,9 5-27,-2 8-42,9 2-68,2 6-10,-1 5-8,7 9 0</inkml:trace>
        </inkml:traceGroup>
        <inkml:traceGroup>
          <inkml:annotationXML>
            <emma:emma xmlns:emma="http://www.w3.org/2003/04/emma" version="1.0">
              <emma:interpretation id="{D8A0D190-D9F9-4AD2-805F-FF8DA05CFC66}" emma:medium="tactile" emma:mode="ink">
                <msink:context xmlns:msink="http://schemas.microsoft.com/ink/2010/main" type="inkWord" rotatedBoundingBox="19676,2248 20144,2239 20153,2719 19686,2728"/>
              </emma:interpretation>
              <emma:one-of disjunction-type="recognition" id="oneOf13">
                <emma:interpretation id="interp65" emma:lang="ko-KR" emma:confidence="0">
                  <emma:literal>e</emma:literal>
                </emma:interpretation>
                <emma:interpretation id="interp66" emma:lang="ko-KR" emma:confidence="0">
                  <emma:literal>요</emma:literal>
                </emma:interpretation>
                <emma:interpretation id="interp67" emma:lang="ko-KR" emma:confidence="0">
                  <emma:literal>으</emma:literal>
                </emma:interpretation>
                <emma:interpretation id="interp68" emma:lang="ko-KR" emma:confidence="0">
                  <emma:literal>오</emma:literal>
                </emma:interpretation>
                <emma:interpretation id="interp69" emma:lang="ko-KR" emma:confidence="0">
                  <emma:literal>은</emma:literal>
                </emma:interpretation>
              </emma:one-of>
            </emma:emma>
          </inkml:annotationXML>
          <inkml:trace contextRef="#ctx0" brushRef="#br1" timeOffset="15194.4267">9814 179 36,'0'0'78,"4"15"-2,-4-15-2,13 6-3,-5-4 0,8-1-48,4-1-16,6 0 1,8 0 1,4-6-1,3-1 0,2-5-1,-1-2-2,-3-1-1,0-1-2,-11-7-3,-5 1-1,-11-4-1,-9 3 0,-3 0-1,-14-1 2,-10 6 1,-6 5 1,-8 11 4,-7 2 2,-1 13 2,-1 7 0,4 9 0,0 5-2,10 8-6,6 1 0,7 5 0,8-5 0,9 2 0,6-3 0,9-6 0,10-4 0,6-8 0,6-6 0,11-8 0,0-7 0,2-6-61,5-7-24,-5-11 1,1-2-7,-9-19-6,5 4 4</inkml:trace>
        </inkml:traceGroup>
        <inkml:traceGroup>
          <inkml:annotationXML>
            <emma:emma xmlns:emma="http://www.w3.org/2003/04/emma" version="1.0">
              <emma:interpretation id="{8F78D865-DAC0-4D6C-8AEC-40309B14BC30}" emma:medium="tactile" emma:mode="ink">
                <msink:context xmlns:msink="http://schemas.microsoft.com/ink/2010/main" type="inkWord" rotatedBoundingBox="20298,2254 20607,2248 20615,2649 20305,2655"/>
              </emma:interpretation>
              <emma:one-of disjunction-type="recognition" id="oneOf14">
                <emma:interpretation id="interp70" emma:lang="ko-KR" emma:confidence="0">
                  <emma:literal>r</emma:literal>
                </emma:interpretation>
                <emma:interpretation id="interp71" emma:lang="ko-KR" emma:confidence="0">
                  <emma:literal>.</emma:literal>
                </emma:interpretation>
                <emma:interpretation id="interp72" emma:lang="ko-KR" emma:confidence="0">
                  <emma:literal>p</emma:literal>
                </emma:interpretation>
                <emma:interpretation id="interp73" emma:lang="ko-KR" emma:confidence="0">
                  <emma:literal>P</emma:literal>
                </emma:interpretation>
                <emma:interpretation id="interp74" emma:lang="ko-KR" emma:confidence="0">
                  <emma:literal>「</emma:literal>
                </emma:interpretation>
              </emma:one-of>
            </emma:emma>
          </inkml:annotationXML>
          <inkml:trace contextRef="#ctx0" brushRef="#br1" timeOffset="15568.8274">10449 19 43,'-5'13'58,"2"5"6,0 3 5,3 3 0,-2 5-41,2 5-7,0-2 4,1 7 1,0-2-2,2-6-5,-1-1-4,-2-11 1,1-2 0,-1-9-3,0-8-8,0 0-5,0-20 0,-1-3 0,-1-9 0,-1-2 0,1-7 0,2-2 0,0 3 0,2-1 0,5 5 0,7 5 0,1 5 0,4 7 0,2 8 0,3 6 0,3 4 0,1 7 0,-1 1 0,-3 8-20,3 5-32,-9-1-30,6 1-1,-9-6-3,0 3-5,-15-17 2</inkml:trace>
        </inkml:traceGroup>
        <inkml:traceGroup>
          <inkml:annotationXML>
            <emma:emma xmlns:emma="http://www.w3.org/2003/04/emma" version="1.0">
              <emma:interpretation id="{CFA343A8-FB6D-4ECF-9187-83A3609C1E26}" emma:medium="tactile" emma:mode="ink">
                <msink:context xmlns:msink="http://schemas.microsoft.com/ink/2010/main" type="inkWord" rotatedBoundingBox="20584,2315 20948,2308 20957,2781 20593,2788"/>
              </emma:interpretation>
              <emma:one-of disjunction-type="recognition" id="oneOf15">
                <emma:interpretation id="interp75" emma:lang="ko-KR" emma:confidence="0">
                  <emma:literal>s</emma:literal>
                </emma:interpretation>
                <emma:interpretation id="interp76" emma:lang="ko-KR" emma:confidence="0">
                  <emma:literal>S</emma:literal>
                </emma:interpretation>
                <emma:interpretation id="interp77" emma:lang="ko-KR" emma:confidence="0">
                  <emma:literal>,</emma:literal>
                </emma:interpretation>
                <emma:interpretation id="interp78" emma:lang="ko-KR" emma:confidence="0">
                  <emma:literal>5</emma:literal>
                </emma:interpretation>
                <emma:interpretation id="interp79" emma:lang="ko-KR" emma:confidence="0">
                  <emma:literal>;</emma:literal>
                </emma:interpretation>
              </emma:one-of>
            </emma:emma>
          </inkml:annotationXML>
          <inkml:trace contextRef="#ctx0" brushRef="#br1" timeOffset="18205.232">10974 64 5,'10'-7'51,"2"0"9,-12 7 3,18-11-26,-10 5 2,-8 6-1,15-7-1,-15 7-6,0 0-3,0 0-9,0 0-5,-15 0-4,-5 2-4,-5 3-2,-1 5-4,-5 1 0,4-4 1,-1 3-1,8-1 0,6 3 0,8 0 0,6 4 1,8 0-1,13 0 1,4 3 0,8 6 2,4-4 0,-1 6 0,-3 2 0,-3-5 2,-5 4 4,-11-2 2,-13 0 0,-10-2 0,-15 1-5,-7-8-6,-7-5 0,-4 3 0,-5-7 0,1 2 0,5-5 0,11-1-13,5 1-70,4-5-2,13 2-3,8-2-6,0 0-5</inkml:trace>
        </inkml:traceGroup>
      </inkml:traceGroup>
    </inkml:traceGroup>
    <inkml:traceGroup>
      <inkml:annotationXML>
        <emma:emma xmlns:emma="http://www.w3.org/2003/04/emma" version="1.0">
          <emma:interpretation id="{BD98EEA6-ACFB-46F4-B71F-CF796AA78D09}" emma:medium="tactile" emma:mode="ink">
            <msink:context xmlns:msink="http://schemas.microsoft.com/ink/2010/main" type="paragraph" rotatedBoundingBox="15433,4735 26026,4645 26037,5920 15444,60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AA0469D-F18C-4365-8A16-B08CC843F0BC}" emma:medium="tactile" emma:mode="ink">
              <msink:context xmlns:msink="http://schemas.microsoft.com/ink/2010/main" type="inkBullet" rotatedBoundingBox="15439,5335 15719,5333 15721,5494 15440,5497"/>
            </emma:interpretation>
            <emma:one-of disjunction-type="recognition" id="oneOf16">
              <emma:interpretation id="interp80" emma:lang="ko-KR" emma:confidence="0">
                <emma:literal>0</emma:literal>
              </emma:interpretation>
              <emma:interpretation id="interp81" emma:lang="ko-KR" emma:confidence="0">
                <emma:literal>o</emma:literal>
              </emma:interpretation>
              <emma:interpretation id="interp82" emma:lang="ko-KR" emma:confidence="0">
                <emma:literal>〇</emma:literal>
              </emma:interpretation>
              <emma:interpretation id="interp83" emma:lang="ko-KR" emma:confidence="0">
                <emma:literal>@</emma:literal>
              </emma:interpretation>
              <emma:interpretation id="interp84" emma:lang="ko-KR" emma:confidence="0">
                <emma:literal>ㅇ</emma:literal>
              </emma:interpretation>
            </emma:one-of>
          </emma:emma>
        </inkml:annotationXML>
        <inkml:trace contextRef="#ctx0" brushRef="#br2" timeOffset="20872.8367">5710 3121 36,'0'0'65,"-10"-2"-1,10 2 0,-11-10-3,1 6-37,10 4-1,-11 1-4,11-1-2,-12 11-1,7-2-1,-2 1 0,3 3-1,2 1-3,2-1-3,3 1-2,5-2-1,7-4-1,3-6 0,7-2 0,1-6 0,2-5-1,-1-5 0,-5-5-1,0-1 1,-9 0-2,-5 0-1,-8 0 0,-7 9 0,-11 8 0,-5 3 0,-7 2 0,-8 7 1,1 4 0,3 6 0,1 6 1,5-6 0,9-2 0,8-3-1,9 3 1,5-4 0,11-4 0,5-4 0,5-1-3,-4-2-5,2 0-14,-6 0-24,-1 0-34,-2 0-1,-13 0-6,0 0-5,0 0 0</inkml:trace>
      </inkml:traceGroup>
      <inkml:traceGroup>
        <inkml:annotationXML>
          <emma:emma xmlns:emma="http://www.w3.org/2003/04/emma" version="1.0">
            <emma:interpretation id="{563B9A8B-564F-4492-BCE4-54CBE03ED7AE}" emma:medium="tactile" emma:mode="ink">
              <msink:context xmlns:msink="http://schemas.microsoft.com/ink/2010/main" type="line" rotatedBoundingBox="16253,4728 26026,4645 26037,5920 16263,6003"/>
            </emma:interpretation>
          </emma:emma>
        </inkml:annotationXML>
        <inkml:traceGroup>
          <inkml:annotationXML>
            <emma:emma xmlns:emma="http://www.w3.org/2003/04/emma" version="1.0">
              <emma:interpretation id="{06C7EA9D-5FEB-44EF-ADDF-7881D4E68314}" emma:medium="tactile" emma:mode="ink">
                <msink:context xmlns:msink="http://schemas.microsoft.com/ink/2010/main" type="inkWord" rotatedBoundingBox="16255,4978 17173,4970 17180,5810 16262,5818"/>
              </emma:interpretation>
              <emma:one-of disjunction-type="recognition" id="oneOf17">
                <emma:interpretation id="interp85" emma:lang="ko-KR" emma:confidence="0">
                  <emma:literal>W</emma:literal>
                </emma:interpretation>
                <emma:interpretation id="interp86" emma:lang="ko-KR" emma:confidence="0">
                  <emma:literal>w</emma:literal>
                </emma:interpretation>
                <emma:interpretation id="interp87" emma:lang="ko-KR" emma:confidence="0">
                  <emma:literal>N</emma:literal>
                </emma:interpretation>
                <emma:interpretation id="interp88" emma:lang="ko-KR" emma:confidence="0">
                  <emma:literal>U</emma:literal>
                </emma:interpretation>
                <emma:interpretation id="interp89" emma:lang="ko-KR" emma:confidence="0">
                  <emma:literal>u</emma:literal>
                </emma:interpretation>
              </emma:one-of>
            </emma:emma>
          </inkml:annotationXML>
          <inkml:trace contextRef="#ctx0" brushRef="#br2" timeOffset="21715.2382">6473 2808 24,'-8'-33'56,"2"6"4,-2 4 1,1 7-28,0 1-7,7 15-2,-9 0-3,3 13-21,-1 17 26,3 7 1,-3 17 0,0 10-5,3 11 1,4 5 0,-1 8-2,2-4-4,6-5-11,3-10-3,6-10 0,4-12 1,0-13 0,5-12-4,3-18 0,1-8 0,0-11 0,0-11 0,2-8 0,-2-5 0,-1-6 0,-5 1 0,-4-1 0,-1 6 0,-7 2-6,-1 10-1,-4 9 0,-6 18 3,0 0 2,2 6 2,-2 16 1,3 14 0,5 4 0,6 4 3,4-1 1,8-2 0,10-7 0,7-8-1,5-7-4,3-19 0,1-2 0,-1-18 0,-2-6 0,-8-7 0,-8-8 0,-5-3 0,-11-7 0,-8-3 0,-9-5 0,-6 0 0,-12 0 0,-2 2 0,-11 2 0,0 7 0,-4 7 0,1 11 0,-1 4-14,1 17-72,12-1 1,5 3 85,17 7-91,-1-14-4,11 8-4</inkml:trace>
        </inkml:traceGroup>
        <inkml:traceGroup>
          <inkml:annotationXML>
            <emma:emma xmlns:emma="http://www.w3.org/2003/04/emma" version="1.0">
              <emma:interpretation id="{E15FDBC4-AFFE-4AE4-A037-CB53FCA6A992}" emma:medium="tactile" emma:mode="ink">
                <msink:context xmlns:msink="http://schemas.microsoft.com/ink/2010/main" type="inkWord" rotatedBoundingBox="17326,4851 18042,4845 18050,5746 17334,5752"/>
              </emma:interpretation>
              <emma:one-of disjunction-type="recognition" id="oneOf18">
                <emma:interpretation id="interp90" emma:lang="ko-KR" emma:confidence="0">
                  <emma:literal>h</emma:literal>
                </emma:interpretation>
                <emma:interpretation id="interp91" emma:lang="ko-KR" emma:confidence="0">
                  <emma:literal>b</emma:literal>
                </emma:interpretation>
                <emma:interpretation id="interp92" emma:lang="ko-KR" emma:confidence="0">
                  <emma:literal>k</emma:literal>
                </emma:interpretation>
                <emma:interpretation id="interp93" emma:lang="ko-KR" emma:confidence="0">
                  <emma:literal>卜</emma:literal>
                </emma:interpretation>
                <emma:interpretation id="interp94" emma:lang="ko-KR" emma:confidence="0">
                  <emma:literal>허</emma:literal>
                </emma:interpretation>
              </emma:one-of>
            </emma:emma>
          </inkml:annotationXML>
          <inkml:trace contextRef="#ctx0" brushRef="#br2" timeOffset="22167.6388">7460 2571 7,'23'-4'66,"5"4"3,-10 7 4,0 14 1,-6 9-1,-12 16-73,11 14 25,-7 11-5,5 8 3,-5 4-1,0-4-3,0-4-4,-4-11-5,3-10-3,0-12-2,1-12-2,0-5-3,-1-14 0,-3-11 0,0 0 0,9-1 0,-6-13 0,2-7 0,5-3 0,3-7 0,4-3 0,4 0 0,7-1 0,1 6 0,6 0-4,0 10-3,2 6 3,4 10 2,-1 6 2,-2 11 1,-4 8 1,-2 8 2,-2 6 0,-7 2 2,-3 4-6,-5-3 0,-5-2 0,-2-1 0,-5-5 0,-2-4 0,-1-9 0,0-2 0,0-3 0,0-13-17,-7 4-62,11-7-3,3-14-2,8-3-7,0-7-2</inkml:trace>
        </inkml:traceGroup>
        <inkml:traceGroup>
          <inkml:annotationXML>
            <emma:emma xmlns:emma="http://www.w3.org/2003/04/emma" version="1.0">
              <emma:interpretation id="{CD5FD9BB-31C1-4316-8A0F-C46D7222CEB8}" emma:medium="tactile" emma:mode="ink">
                <msink:context xmlns:msink="http://schemas.microsoft.com/ink/2010/main" type="inkWord" rotatedBoundingBox="18188,5302 19065,5295 19068,5705 18192,5712"/>
              </emma:interpretation>
              <emma:one-of disjunction-type="recognition" id="oneOf19">
                <emma:interpretation id="interp95" emma:lang="ko-KR" emma:confidence="0">
                  <emma:literal>a</emma:literal>
                </emma:interpretation>
                <emma:interpretation id="interp96" emma:lang="ko-KR" emma:confidence="0">
                  <emma:literal>아</emma:literal>
                </emma:interpretation>
                <emma:interpretation id="interp97" emma:lang="ko-KR" emma:confidence="0">
                  <emma:literal>다</emma:literal>
                </emma:interpretation>
                <emma:interpretation id="interp98" emma:lang="ko-KR" emma:confidence="0">
                  <emma:literal>c</emma:literal>
                </emma:interpretation>
                <emma:interpretation id="interp99" emma:lang="ko-KR" emma:confidence="0">
                  <emma:literal>C</emma:literal>
                </emma:interpretation>
              </emma:one-of>
            </emma:emma>
          </inkml:annotationXML>
          <inkml:trace contextRef="#ctx0" brushRef="#br2" timeOffset="22604.4397">8629 3108 52,'24'-20'72,"1"5"-2,-12-3-4,-4 1-4,-9 17-26,-8-19-28,-6 16 5,-11 3 2,-1 3 1,-14 11 1,-1 7 3,-7 6 2,5 5 0,-1 5-2,7 1-20,9 2 0,10-1 0,14-8 0,5 0 0,16-9 0,9-7 0,7-7 0,6-8 0,-3-9 0,1-9 0,1-3 0,-2-10 0,-5 5 0,-5-2 0,-6 6 0,-2 5 0,-4 7 0,-3 6 0,-3 6 0,-1 13 0,3 7 0,1 8 0,7-2 0,1 6 0,6-3 0,5-3 0,3-3 0,3-9 0,3-12 0,1-4 0,4-5 0,-8-11 0,-2-8-72,2-2-13,-10-10 0,0-5-7,-11-11-4</inkml:trace>
        </inkml:traceGroup>
        <inkml:traceGroup>
          <inkml:annotationXML>
            <emma:emma xmlns:emma="http://www.w3.org/2003/04/emma" version="1.0">
              <emma:interpretation id="{F72E5BDE-6743-423B-A2DA-0BF3A140FD02}" emma:medium="tactile" emma:mode="ink">
                <msink:context xmlns:msink="http://schemas.microsoft.com/ink/2010/main" type="inkWord" rotatedBoundingBox="18659,4747 19312,4741 19320,5618 18666,5623"/>
              </emma:interpretation>
              <emma:one-of disjunction-type="recognition" id="oneOf20">
                <emma:interpretation id="interp100" emma:lang="ko-KR" emma:confidence="0">
                  <emma:literal>t</emma:literal>
                </emma:interpretation>
                <emma:interpretation id="interp101" emma:lang="ko-KR" emma:confidence="0">
                  <emma:literal>+</emma:literal>
                </emma:interpretation>
                <emma:interpretation id="interp102" emma:lang="ko-KR" emma:confidence="0">
                  <emma:literal>f</emma:literal>
                </emma:interpretation>
                <emma:interpretation id="interp103" emma:lang="ko-KR" emma:confidence="0">
                  <emma:literal>ㅓ</emma:literal>
                </emma:interpretation>
                <emma:interpretation id="interp104" emma:lang="ko-KR" emma:confidence="0">
                  <emma:literal>그</emma:literal>
                </emma:interpretation>
              </emma:one-of>
            </emma:emma>
          </inkml:annotationXML>
          <inkml:trace contextRef="#ctx0" brushRef="#br2" timeOffset="22854.0402">9207 2460 29,'0'0'77,"-11"18"3,7 16 0,0 12-3,-1 15-77,-1 5 80,6 16-60,-1 5-1,1 5 1,0-8-3,0-5-5,4-12-12,4-14 0,0-10 0,-1-15 0,3-9 0,-3-5 0,-7-14 0,11 3-2,-11-3-78,4-14-2,-4-1-3,-4-11-6,-7-1-9</inkml:trace>
          <inkml:trace contextRef="#ctx0" brushRef="#br2" timeOffset="23072.4406">8892 3041 4,'-42'-11'93,"14"6"0,3-5-4,25 10-8,0-12 1,26 4-13,11 5-69,13 5 0,3 2 0,11 0 0,2 2 0,-4-4 0,-6 0 0,-5-2 0,-5 0 0,-6-1-12,-4-2-68,-14-6-2,-2-2-2,-8-9-7,0-2-4</inkml:trace>
        </inkml:traceGroup>
        <inkml:traceGroup>
          <inkml:annotationXML>
            <emma:emma xmlns:emma="http://www.w3.org/2003/04/emma" version="1.0">
              <emma:interpretation id="{30B7FE7D-ECDF-43D5-BB0F-E2E468AA3671}" emma:medium="tactile" emma:mode="ink">
                <msink:context xmlns:msink="http://schemas.microsoft.com/ink/2010/main" type="inkWord" rotatedBoundingBox="19331,4702 19820,4698 19828,5686 19339,5690"/>
              </emma:interpretation>
              <emma:one-of disjunction-type="recognition" id="oneOf21">
                <emma:interpretation id="interp105" emma:lang="ko-KR" emma:confidence="0">
                  <emma:literal>j</emma:literal>
                </emma:interpretation>
                <emma:interpretation id="interp106" emma:lang="ko-KR" emma:confidence="0">
                  <emma:literal>!</emma:literal>
                </emma:interpretation>
                <emma:interpretation id="interp107" emma:lang="ko-KR" emma:confidence="0">
                  <emma:literal>N</emma:literal>
                </emma:interpretation>
                <emma:interpretation id="interp108" emma:lang="ko-KR" emma:confidence="0">
                  <emma:literal>ⅹ</emma:literal>
                </emma:interpretation>
                <emma:interpretation id="interp109" emma:lang="ko-KR" emma:confidence="0">
                  <emma:literal>5</emma:literal>
                </emma:interpretation>
              </emma:one-of>
            </emma:emma>
          </inkml:annotationXML>
          <inkml:trace contextRef="#ctx0" brushRef="#br2" timeOffset="23602.8415">9872 3023 18,'16'0'70,"-16"0"-1,11 2 2,-16 5-1,-8-1-3,28 3-44,-31 6-10,2 2-1,-4 4 5,9-2 1,6 5-2,7-1-1,11 3-2,7-3 1,2 0-9,2-6-5,-4 4 0,-10 1 0,-12-3 0,-14 3 0,-13-7 0,-12-1 0,-9 0 0,-13-3 0,2-1-4,1-8-80,-2-2-1,11-9-3,5-11-6,14 1-6</inkml:trace>
          <inkml:trace contextRef="#ctx0" brushRef="#br2" timeOffset="23290.841">9619 2417 59,'11'0'84,"-1"2"-5,-2 9-3,-2 3-3,-2 3-1,-4 9-67,0 6-5,0 7 3,-7 6 1,-4 2-4,4 5-13,-4-2-27,-1-4-31,5 0-3,0-12-3,7 0-7,0-13-1</inkml:trace>
        </inkml:traceGroup>
        <inkml:traceGroup>
          <inkml:annotationXML>
            <emma:emma xmlns:emma="http://www.w3.org/2003/04/emma" version="1.0">
              <emma:interpretation id="{A01E2402-BEDA-4015-B024-62E2041E28E3}" emma:medium="tactile" emma:mode="ink">
                <msink:context xmlns:msink="http://schemas.microsoft.com/ink/2010/main" type="inkWord" rotatedBoundingBox="20699,4809 22357,4795 22364,5650 20706,5664"/>
              </emma:interpretation>
              <emma:one-of disjunction-type="recognition" id="oneOf22">
                <emma:interpretation id="interp110" emma:lang="ko-KR" emma:confidence="0">
                  <emma:literal>÷</emma:literal>
                </emma:interpretation>
                <emma:interpretation id="interp111" emma:lang="ko-KR" emma:confidence="0">
                  <emma:literal>∞</emma:literal>
                </emma:interpretation>
                <emma:interpretation id="interp112" emma:lang="ko-KR" emma:confidence="0">
                  <emma:literal>언</emma:literal>
                </emma:interpretation>
                <emma:interpretation id="interp113" emma:lang="ko-KR" emma:confidence="0">
                  <emma:literal>단</emma:literal>
                </emma:interpretation>
                <emma:interpretation id="interp114" emma:lang="ko-KR" emma:confidence="0">
                  <emma:literal>₩</emma:literal>
                </emma:interpretation>
              </emma:one-of>
            </emma:emma>
          </inkml:annotationXML>
          <inkml:trace contextRef="#ctx0" brushRef="#br2" timeOffset="26176.846">10969 2958 85,'-65'13'88,"22"-3"-7,18-7-4,25-3-1,15-3-3,18-2-72,18 4-7,11 1-17,14 3-52,0-3 1,10 4-5,-9-4-5,1 0-5</inkml:trace>
          <inkml:trace contextRef="#ctx0" brushRef="#br2" timeOffset="25974.0457">10876 3271 0,'0'0'51,"-1"10"12,1-10 9,0 0-19,4 8 0,-4-8-4,14 0-3,-5-2-6,0-4-7,4-6-9,1-4-8,3-4-9,-3-8-3,2-1-4,1-3 0,-1-6 0,-2 2 0,-2-5 0,-5 2-4,0 0 1,-4 6 0,-3 3-1,0 3-3,-6 14 1,6 13-1,-12-1 2,4 13 1,1 18 2,-1 9 1,3 8 3,1 7 3,4 2 2,0 2 1,10-1 0,2-7 1,6-6-2,7-7-7,0-12 0,7-8 0,3-14 0,4-5 0,2-17 0,-1-10 0,-1-9 0,-1-6 0,-2-6 0,-5-9 0,-8-3 0,-8-3 0,-5-2 0,-5-3-5,-5 5-15,-1 2 3,-6 1 1,-3 13 4,1 4 4,-1 10 2,-1 11 3,3 17 5,-3 7 2,3 15 2,-3 16 3,2 16 0,-3 12-9,-1 8 12,5 10 2,0 2 2,5 0-1,0-2-15,3-4 0,5-10 0,7-10 0,0-9 0,2-9 0,1-7 0,0-10 0,3-9 0,0-9 0,0-5 0,0-11 0,1-5 0,1-7 0,-4-5 0,1-3 0,-2 3 0,-3 4 0,-5 3 0,0 7 0,-1 3 0,-6 16 0,0 0 0,0 0 0,9 14 0,-5 4 0,5 4 0,0 1 0,6 3 0,5-4 0,7-2 0,9-4 0,10-5 0,5-4 0,4-4 0,3-3 0,-1-10 0,0-4 0,-6-8 0,-6-6 0,-9-5 0,-10 1 0,-12-6 0,-8 1 0,-8 4 0,-13 4 0,-5 12 0,-9 8 0,-4 9 0,-2 11 0,3 10 0,5 7 0,10 2 0,10 6 0,7-3 0,14 0 0,11-4 0,12-5 0,9-2 0,6-4 0,2-1 0,2-4 0,-5-9 0,0-1-32,-7-2-55,-16-10-2,-10-7-7,-20-15-2,-10 3-1</inkml:trace>
        </inkml:traceGroup>
        <inkml:traceGroup>
          <inkml:annotationXML>
            <emma:emma xmlns:emma="http://www.w3.org/2003/04/emma" version="1.0">
              <emma:interpretation id="{B96D7B43-5F5A-4243-A19F-813CDBAECCF1}" emma:medium="tactile" emma:mode="ink">
                <msink:context xmlns:msink="http://schemas.microsoft.com/ink/2010/main" type="inkWord" rotatedBoundingBox="22749,5000 22990,4998 22995,5567 22754,5569"/>
              </emma:interpretation>
              <emma:one-of disjunction-type="recognition" id="oneOf23">
                <emma:interpretation id="interp115" emma:lang="ko-KR" emma:confidence="0">
                  <emma:literal>i</emma:literal>
                </emma:interpretation>
                <emma:interpretation id="interp116" emma:lang="ko-KR" emma:confidence="0">
                  <emma:literal>ⅰ</emma:literal>
                </emma:interpretation>
                <emma:interpretation id="interp117" emma:lang="ko-KR" emma:confidence="0">
                  <emma:literal>q</emma:literal>
                </emma:interpretation>
                <emma:interpretation id="interp118" emma:lang="ko-KR" emma:confidence="0">
                  <emma:literal>!</emma:literal>
                </emma:interpretation>
                <emma:interpretation id="interp119" emma:lang="ko-KR" emma:confidence="0">
                  <emma:literal>`</emma:literal>
                </emma:interpretation>
              </emma:one-of>
            </emma:emma>
          </inkml:annotationXML>
          <inkml:trace contextRef="#ctx0" brushRef="#br2" timeOffset="26832.0472">12968 2767 65,'-21'-20'91,"6"8"-7,0 2-6,4 4 0,-1 3-7,6 12-71,1 8-2,5 8-27,1 4-48,7 2 0,12-3-4,3 0-5,13-2-3</inkml:trace>
          <inkml:trace contextRef="#ctx0" brushRef="#br2" timeOffset="26676.0469">13005 2912 24,'-9'-10'73,"9"10"6,0 0-2,1 12-2,0 7 0,-9 5-51,8 9-11,3 6 0,7 2 1,-6 2-4,3-2-2,-5-7-2,0-4 0,2-5-1,0-4-1,2-9-2,-6-12-7,12 8-23,43-8-47,-51-12-3,9-5-4,-8-10-7,2-5-4</inkml:trace>
        </inkml:traceGroup>
        <inkml:traceGroup>
          <inkml:annotationXML>
            <emma:emma xmlns:emma="http://www.w3.org/2003/04/emma" version="1.0">
              <emma:interpretation id="{E4A0EC30-F8A6-4C13-BD69-E0CD4A490683}" emma:medium="tactile" emma:mode="ink">
                <msink:context xmlns:msink="http://schemas.microsoft.com/ink/2010/main" type="inkWord" rotatedBoundingBox="23223,5136 23861,5131 23865,5538 23227,5544"/>
              </emma:interpretation>
              <emma:one-of disjunction-type="recognition" id="oneOf24">
                <emma:interpretation id="interp120" emma:lang="ko-KR" emma:confidence="0">
                  <emma:literal>m</emma:literal>
                </emma:interpretation>
                <emma:interpretation id="interp121" emma:lang="ko-KR" emma:confidence="0">
                  <emma:literal>서</emma:literal>
                </emma:interpretation>
                <emma:interpretation id="interp122" emma:lang="ko-KR" emma:confidence="0">
                  <emma:literal>새</emma:literal>
                </emma:interpretation>
                <emma:interpretation id="interp123" emma:lang="ko-KR" emma:confidence="0">
                  <emma:literal>ㅆ</emma:literal>
                </emma:interpretation>
                <emma:interpretation id="interp124" emma:lang="ko-KR" emma:confidence="0">
                  <emma:literal>爪</emma:literal>
                </emma:interpretation>
              </emma:one-of>
            </emma:emma>
          </inkml:annotationXML>
          <inkml:trace contextRef="#ctx0" brushRef="#br2" timeOffset="27471.6483">13419 2932 29,'1'9'69,"1"4"5,-2 2-2,-3 6-3,-5 1 2,2 10-61,0 3 2,0 2 2,0-3 1,-2-2-3,4-6 0,0-7 1,1-2 1,1-8 0,2-9-3,0 0-11,-6-6 0,6-8 0,0-5 0,0-7 0,2-6 0,5-3 0,0-2 0,4 2 0,1 2 0,4 5 0,-1 6-8,1 6 4,5 12 0,1 4 2,0 14 2,-1 4 1,-1 8 1,-2 3 1,0 6 1,-5-1 1,-4 0-2,-3-3-3,-2-3 0,-3-5 0,2-3 0,-3-8 0,0-12 0,0 0 0,-7 0 0,4-10 0,1-11 0,2-6 0,0-7 0,0-2 0,1-7 0,7-1 0,3 1 0,5 3 0,1 4-2,6 8-3,-3 6 1,12 7 2,-2 13 1,1 5 2,-3 12 0,0 7 1,-3 10 2,-2 5 0,-3 3-2,-7 3-2,-2 0 0,-2-2 0,-4-4 0,1-1 0,-5-13-12,0-4-66,6-4-2,-7-15-3,14 0-6,-8-9-5</inkml:trace>
        </inkml:traceGroup>
        <inkml:traceGroup>
          <inkml:annotationXML>
            <emma:emma xmlns:emma="http://www.w3.org/2003/04/emma" version="1.0">
              <emma:interpretation id="{1C4AD4F7-2AD3-4F3F-88B0-DE36B1860752}" emma:medium="tactile" emma:mode="ink">
                <msink:context xmlns:msink="http://schemas.microsoft.com/ink/2010/main" type="inkWord" rotatedBoundingBox="23971,5069 24446,5065 24453,5934 23979,5938"/>
              </emma:interpretation>
              <emma:one-of disjunction-type="recognition" id="oneOf25">
                <emma:interpretation id="interp125" emma:lang="ko-KR" emma:confidence="0">
                  <emma:literal>p</emma:literal>
                </emma:interpretation>
                <emma:interpretation id="interp126" emma:lang="ko-KR" emma:confidence="0">
                  <emma:literal>P</emma:literal>
                </emma:interpretation>
                <emma:interpretation id="interp127" emma:lang="ko-KR" emma:confidence="0">
                  <emma:literal>8</emma:literal>
                </emma:interpretation>
                <emma:interpretation id="interp128" emma:lang="ko-KR" emma:confidence="0">
                  <emma:literal>R</emma:literal>
                </emma:interpretation>
                <emma:interpretation id="interp129" emma:lang="ko-KR" emma:confidence="0">
                  <emma:literal>Y</emma:literal>
                </emma:interpretation>
              </emma:one-of>
            </emma:emma>
          </inkml:annotationXML>
          <inkml:trace contextRef="#ctx0" brushRef="#br2" timeOffset="27955.2491">14106 2916 58,'17'0'66,"-17"0"2,18 20 4,-11 1 1,2 3-36,2 15-13,-1 7 2,4 3 0,-2 10-1,1 0-2,-4 0-10,4 0-13,-4-1 0,1-5 0,-2-1 0,-1-7 0,-4-13 0,2-2 0,-2-10 0,-3-8 0,0-12 0,0 0 0,-8-25 0,0-4 0,-2-10 0,-4-12 0,2-10 0,2-6 0,1-6 0,2-1 0,5-2 0,2 5 0,13 3 0,7 7 0,9 9 0,6 7-2,9 9 1,-3 13 1,5 9 0,-4 8 0,-2 6 1,-7 15 1,-11 7-2,-11 7 0,-11 8 0,-8 2 0,-11 4 0,-10-2 0,-5-1 0,-6-3 0,0-1 0,1-7 0,6-5 0,0-11-20,-32-2-59,80-4-4,-15-7-2,0-10-7,9-7-2</inkml:trace>
        </inkml:traceGroup>
        <inkml:traceGroup>
          <inkml:annotationXML>
            <emma:emma xmlns:emma="http://www.w3.org/2003/04/emma" version="1.0">
              <emma:interpretation id="{2B7B9171-08CC-4AF2-85C6-45D001A08055}" emma:medium="tactile" emma:mode="ink">
                <msink:context xmlns:msink="http://schemas.microsoft.com/ink/2010/main" type="inkWord" rotatedBoundingBox="24564,5149 25062,5145 25066,5516 24567,5521"/>
              </emma:interpretation>
              <emma:one-of disjunction-type="recognition" id="oneOf26">
                <emma:interpretation id="interp130" emma:lang="ko-KR" emma:confidence="0">
                  <emma:literal>a</emma:literal>
                </emma:interpretation>
                <emma:interpretation id="interp131" emma:lang="ko-KR" emma:confidence="0">
                  <emma:literal>어</emma:literal>
                </emma:interpretation>
                <emma:interpretation id="interp132" emma:lang="ko-KR" emma:confidence="0">
                  <emma:literal>이</emma:literal>
                </emma:interpretation>
                <emma:interpretation id="interp133" emma:lang="ko-KR" emma:confidence="0">
                  <emma:literal>d</emma:literal>
                </emma:interpretation>
                <emma:interpretation id="interp134" emma:lang="ko-KR" emma:confidence="0">
                  <emma:literal>Q</emma:literal>
                </emma:interpretation>
              </emma:one-of>
            </emma:emma>
          </inkml:annotationXML>
          <inkml:trace contextRef="#ctx0" brushRef="#br2" timeOffset="28407.6498">15021 2900 10,'9'-12'46,"-6"1"6,-5 2 4,-10 4-19,-6 5 3,-7 2 1,-8 9 2,-6 5-2,1 6 0,1 7-5,-2 6-5,7 5-8,5-3-9,7 0-14,9-2 0,11-4 0,2-1 0,9-9 0,8-7 0,5-8 0,0-3 0,1-7 0,1-8 0,-2-7 0,-2-4 0,-2-4 0,-4-2 0,-4 1 0,-1 4 0,-4 5 0,0 6 0,-7 13 0,11-6 0,-11 6 0,11 11 0,-4 3 0,1 2 0,0 3 0,3-1 0,3 5 0,-1-4 0,3 3-24,35 0-54,-33-6-3,8-1-4,-2-11-6,7 2-2</inkml:trace>
        </inkml:traceGroup>
        <inkml:traceGroup>
          <inkml:annotationXML>
            <emma:emma xmlns:emma="http://www.w3.org/2003/04/emma" version="1.0">
              <emma:interpretation id="{407C754F-1C39-4951-A1E4-85822EFB84A6}" emma:medium="tactile" emma:mode="ink">
                <msink:context xmlns:msink="http://schemas.microsoft.com/ink/2010/main" type="inkWord" rotatedBoundingBox="25085,4830 26028,4822 26034,5595 25091,5603"/>
              </emma:interpretation>
              <emma:one-of disjunction-type="recognition" id="oneOf27">
                <emma:interpretation id="interp135" emma:lang="ko-KR" emma:confidence="0">
                  <emma:literal>여</emma:literal>
                </emma:interpretation>
                <emma:interpretation id="interp136" emma:lang="ko-KR" emma:confidence="0">
                  <emma:literal>아</emma:literal>
                </emma:interpretation>
                <emma:interpretation id="interp137" emma:lang="ko-KR" emma:confidence="0">
                  <emma:literal>다</emma:literal>
                </emma:interpretation>
                <emma:interpretation id="interp138" emma:lang="ko-KR" emma:confidence="0">
                  <emma:literal>야</emma:literal>
                </emma:interpretation>
                <emma:interpretation id="interp139" emma:lang="ko-KR" emma:confidence="0">
                  <emma:literal>₩</emma:literal>
                </emma:interpretation>
              </emma:one-of>
            </emma:emma>
          </inkml:annotationXML>
          <inkml:trace contextRef="#ctx0" brushRef="#br2" timeOffset="28875.6508">15469 2995 12,'0'-9'73,"0"9"7,-23-2 0,-3 8-1,-7 7-1,-3 4-40,0 11-15,2 9-1,5 0-3,11 3-12,8-4-7,10 0 0,15-5 0,11-5 0,14-9 0,6-7 0,8-10 0,2-2 0,1-16 0,0-9 0,-4-12 0,-2-9 0,-10-10 0,-8-6 0,-5-8 0,-8-3 0,-4 0 0,-11 2 0,3 8-10,-8 6 2,0 14 2,0 8 1,-1 17 3,1 20 3,0 0 3,-7 15 2,7 14 0,0 15 0,2 6-6,2 11 8,1 3-8,5 2 0,4 1 0,2 0 0,-2-7 0,11-7 0,0-8 0,1-9 0,1-7 0,-1-6 0,1-8-50,-8-15-34,-3-3-3,-11-15-6,-5-3-6,-9-14 2</inkml:trace>
          <inkml:trace contextRef="#ctx0" brushRef="#br2" timeOffset="29047.2511">15618 2936 0,'-48'-4'88,"11"0"1,16 4-6,21 0-3,0 0-3,29-12-1,7 7-70,20 5-1,8 0-3,2 4-6,10 6-22,1 2-50,-8-4-2,2 3-3,-14-6-5,-5 2-6</inkml:trace>
        </inkml:traceGroup>
      </inkml:traceGroup>
    </inkml:traceGroup>
    <inkml:traceGroup>
      <inkml:annotationXML>
        <emma:emma xmlns:emma="http://www.w3.org/2003/04/emma" version="1.0">
          <emma:interpretation id="{28C8A260-BBA1-422A-8E08-D411B165A52D}" emma:medium="tactile" emma:mode="ink">
            <msink:context xmlns:msink="http://schemas.microsoft.com/ink/2010/main" type="paragraph" rotatedBoundingBox="17583,6892 26081,6528 26137,7844 17640,820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4CB696D-8169-4D14-A733-4DB90AF6184B}" emma:medium="tactile" emma:mode="ink">
              <msink:context xmlns:msink="http://schemas.microsoft.com/ink/2010/main" type="inkBullet" rotatedBoundingBox="17583,6892 18620,6848 18676,8164 17640,8209"/>
            </emma:interpretation>
            <emma:one-of disjunction-type="recognition" id="oneOf28">
              <emma:interpretation id="interp140" emma:lang="ko-KR" emma:confidence="0">
                <emma:literal>엉</emma:literal>
              </emma:interpretation>
              <emma:interpretation id="interp141" emma:lang="ko-KR" emma:confidence="0">
                <emma:literal>잉</emma:literal>
              </emma:interpretation>
              <emma:interpretation id="interp142" emma:lang="ko-KR" emma:confidence="0">
                <emma:literal>영</emma:literal>
              </emma:interpretation>
              <emma:interpretation id="interp143" emma:lang="ko-KR" emma:confidence="0">
                <emma:literal>엄</emma:literal>
              </emma:interpretation>
              <emma:interpretation id="interp144" emma:lang="ko-KR" emma:confidence="0">
                <emma:literal>앙</emma:literal>
              </emma:interpretation>
            </emma:one-of>
          </emma:emma>
        </inkml:annotationXML>
        <inkml:trace contextRef="#ctx0" brushRef="#br2" timeOffset="30451.2535">7788 4936 6,'-4'-9'48,"0"-2"4,1 0 3,0-1-26,3 0 2,0-2-2,0 3-1,3-2 0,1 0-2,-1 5-5,2-1-5,-5 9-5,0 0-1,0 0-1,3 20 0,-4 4-1,-9 7 0,0 7 1,-2 3 2,0 4 0,3 2 0,9 0-2,4-10 0,17-6-2,4-11 0,8-8 0,4-10-1,7-5-6,-2-15 0,-9-5 0,-6-2 0,-9-3 0,-10-1 0,-8-3 0,-9 8 0,-12-2 0,-6 1 0,-5 3 0,-1 4 0,-2-1 0,5 3 0,3 7 0,9-4 0,4 0 0,10-2 0,5 1 0,16-1 0,6-6 0,11 1 0,9-4 0,4-2-2,5-2-1,8 4 0,-1-4 0,-1 2-1,-4 7-1,-6 5-1,-5 6-1,-5 8 1,-8 12 1,-6 16 2,-12 19 2,-6 13 2,-6 19 3,-14 45 5,-1 13 1,1 1 2,6 4 0,4-6-12,11-10 0,12-14 0,13-21 0,14-49 0,5-18 0,6-15 0,-5-11 0,-1-22 0,-8-10 0,-9-8 0,-9-6 0,-15-2 0,-12-2 0,-20 2 0,-11-1 0,-16 5 0,-5 8 0,-7-2 0,-1 10 0,2 3 0,5 8 0,8 3 0,15 10-9,10 6-73,5 0-1,17 0-4,0 0-5,0 9-4</inkml:trace>
      </inkml:traceGroup>
      <inkml:traceGroup>
        <inkml:annotationXML>
          <emma:emma xmlns:emma="http://www.w3.org/2003/04/emma" version="1.0">
            <emma:interpretation id="{82842C0A-1808-4B33-9EC7-6A9CBB0451FF}" emma:medium="tactile" emma:mode="ink">
              <msink:context xmlns:msink="http://schemas.microsoft.com/ink/2010/main" type="line" rotatedBoundingBox="19298,6838 26082,6547 26127,7601 19343,7892">
                <msink:destinationLink direction="with" ref="{116F6673-0D70-4602-A584-F6A999616AA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526FAA9E-DC05-4180-BE11-63E2969F71C2}" emma:medium="tactile" emma:mode="ink">
                <msink:context xmlns:msink="http://schemas.microsoft.com/ink/2010/main" type="inkWord" rotatedBoundingBox="19302,6929 20005,6899 20041,7748 19339,7779"/>
              </emma:interpretation>
              <emma:one-of disjunction-type="recognition" id="oneOf29">
                <emma:interpretation id="interp145" emma:lang="ko-KR" emma:confidence="0">
                  <emma:literal>A</emma:literal>
                </emma:interpretation>
                <emma:interpretation id="interp146" emma:lang="ko-KR" emma:confidence="0">
                  <emma:literal>소</emma:literal>
                </emma:interpretation>
                <emma:interpretation id="interp147" emma:lang="ko-KR" emma:confidence="0">
                  <emma:literal>사</emma:literal>
                </emma:interpretation>
                <emma:interpretation id="interp148" emma:lang="ko-KR" emma:confidence="0">
                  <emma:literal>아</emma:literal>
                </emma:interpretation>
                <emma:interpretation id="interp149" emma:lang="ko-KR" emma:confidence="0">
                  <emma:literal>스</emma:literal>
                </emma:interpretation>
              </emma:one-of>
            </emma:emma>
          </inkml:annotationXML>
          <inkml:trace contextRef="#ctx0" brushRef="#br3" timeOffset="81603.743">9595 4936 19,'-2'-20'66,"1"-1"5,1-4-2,0-1 1,4 8-35,0-6-6,3 5-3,-1 3-7,-1 3-3,-1 4-3,-4 9-4,0 0-2,0 0-1,3 10 0,-6 15 1,-6 11-2,-3 12 2,-3 10 2,0 6-9,0 12 11,-3-3 0,4 2-11,-1-9 0,6-6 0,-1-11 0,3-10 0,0-5 0,4-12 0,2-7 0,1-15 0,0 0 0,0 0 0,8-15 0,-1-9 0,6-13 0,-2-4 0,1-12 0,0-7 0,4-5 0,1-5 0,1 4 0,2-2 0,-1 2 0,2 2 0,3 11 0,1 4 0,1 7 0,-2 8 0,2 8 0,-1 5 0,0 10 0,-2 9 0,-1 8 0,-4 16 0,-1 11 0,-5 14 0,-1 12 0,-6 8 0,0 11 0,-1 4 0,3 7 0,-3-12 0,5-5 0,-3-12 0,4-15 0,-5-7 0,6-9 0,-8-13 0,-3-16 0,0 0 0,11 4 0,-11-4 0,0 0 0,12-8-61,-10-7-27,3 3-1,-5-9-6,4 8-3</inkml:trace>
          <inkml:trace contextRef="#ctx0" brushRef="#br3" timeOffset="81837.7434">9709 5262 36,'-39'5'86,"12"0"-1,2-5-4,13 0-4,12 0-3,-20-15-52,38 3-7,22 3-9,6-8-6,9 6 0,1-3 0,10 1 0,-1 6-74,-4-1-2,-5 3-2,-12-3-5,-4 6-4,-12-6 3</inkml:trace>
        </inkml:traceGroup>
        <inkml:traceGroup>
          <inkml:annotationXML>
            <emma:emma xmlns:emma="http://www.w3.org/2003/04/emma" version="1.0">
              <emma:interpretation id="{A24D1B1D-2649-469B-98C0-C8F524499110}" emma:medium="tactile" emma:mode="ink">
                <msink:context xmlns:msink="http://schemas.microsoft.com/ink/2010/main" type="inkWord" rotatedBoundingBox="20031,7160 20509,7140 20535,7739 20057,7760"/>
              </emma:interpretation>
              <emma:one-of disjunction-type="recognition" id="oneOf30">
                <emma:interpretation id="interp150" emma:lang="ko-KR" emma:confidence="0">
                  <emma:literal>N</emma:literal>
                </emma:interpretation>
                <emma:interpretation id="interp151" emma:lang="ko-KR" emma:confidence="0">
                  <emma:literal>w</emma:literal>
                </emma:interpretation>
                <emma:interpretation id="interp152" emma:lang="ko-KR" emma:confidence="0">
                  <emma:literal>』</emma:literal>
                </emma:interpretation>
                <emma:interpretation id="interp153" emma:lang="ko-KR" emma:confidence="0">
                  <emma:literal>W</emma:literal>
                </emma:interpretation>
                <emma:interpretation id="interp154" emma:lang="ko-KR" emma:confidence="0">
                  <emma:literal>Ⅹ</emma:literal>
                </emma:interpretation>
              </emma:one-of>
            </emma:emma>
          </inkml:annotationXML>
          <inkml:trace contextRef="#ctx0" brushRef="#br3" timeOffset="82539.745">10262 5119 0,'4'-16'62,"3"4"6,-5-1-2,-2 13 3,0 0-30,0 0-1,3 15-5,-4 18-2,-10 11-6,-2 1-3,0 7 0,4-2-4,-5 0-5,8-9-8,-3-2-5,4-21 0,1-7 0,4-11 0,0 0 0,-3-8 0,3-10 0,0-5 0,1-9 0,5-4 0,-1-4 0,2-2 0,1 6 0,-2 3 0,2 8 0,-1 10-6,11 11 6,0 4 1,0 14 4,5 10-5,5 3 0,5 4 0,3 1 0,0 0 0,-1-8 0,-1-4 0,-1-8 0,-2-9 0,-6-5 0,-4-12 0,-6-10 0,-4-5 0,-7-7 0,-3-6 0,-2-2 0,-6-4 0,-1 1 0,-2 0 0,2 3 0,3 5 0,-5 5-2,2 7-85,8 7-1,-2 2-1,2 8-4,0 10-3</inkml:trace>
        </inkml:traceGroup>
        <inkml:traceGroup>
          <inkml:annotationXML>
            <emma:emma xmlns:emma="http://www.w3.org/2003/04/emma" version="1.0">
              <emma:interpretation id="{2AA38C37-29C5-46A2-A367-AB3E29D851A1}" emma:medium="tactile" emma:mode="ink">
                <msink:context xmlns:msink="http://schemas.microsoft.com/ink/2010/main" type="inkWord" rotatedBoundingBox="21307,7217 21798,7195 21817,7618 21325,7639"/>
              </emma:interpretation>
              <emma:one-of disjunction-type="recognition" id="oneOf31">
                <emma:interpretation id="interp155" emma:lang="ko-KR" emma:confidence="0">
                  <emma:literal>O</emma:literal>
                </emma:interpretation>
                <emma:interpretation id="interp156" emma:lang="ko-KR" emma:confidence="0">
                  <emma:literal>o</emma:literal>
                </emma:interpretation>
                <emma:interpretation id="interp157" emma:lang="ko-KR" emma:confidence="0">
                  <emma:literal>0</emma:literal>
                </emma:interpretation>
                <emma:interpretation id="interp158" emma:lang="ko-KR" emma:confidence="0">
                  <emma:literal>〇</emma:literal>
                </emma:interpretation>
                <emma:interpretation id="interp159" emma:lang="ko-KR" emma:confidence="0">
                  <emma:literal>ㅇ</emma:literal>
                </emma:interpretation>
              </emma:one-of>
            </emma:emma>
          </inkml:annotationXML>
          <inkml:trace contextRef="#ctx0" brushRef="#br2" timeOffset="86190.1514">11506 5098 0,'10'-8'38,"-3"-8"5,1 2-20,0 4 4,2-4 4,-2 4 1,4-5 3,-2 2-1,0-1-1,-1 3-2,-2-1-7,-1 4-2,-2-3-3,-1 2-4,-3 9-3,-3-7-3,-7 7-2,-2 4-1,-5 10 0,-3 5 0,-5 7-1,-1 12 2,1 17 2,4 0 0,16-1 0,5-3 0,15-7 1,12-11-10,19-10 0,10-15 0,8-20 0,-1-10 0,-4-10 0,-2-7 0,-14-4 0,-12 1 0,-11-1 0,-16 3 0,-8 2 0,-14 5 0,-10 4 0,-4 11 0,-8 1 0,5 5 0,-1 8 0,0 4 0,8 1 0,5 5 0,8 5-7,4 0-17,8 2-14,3-1-14,11 2-31,8-3-1,1-5-2,9-1 0</inkml:trace>
        </inkml:traceGroup>
        <inkml:traceGroup>
          <inkml:annotationXML>
            <emma:emma xmlns:emma="http://www.w3.org/2003/04/emma" version="1.0">
              <emma:interpretation id="{62B9C87F-BD4D-4540-8DE5-09FC28221B0C}" emma:medium="tactile" emma:mode="ink">
                <msink:context xmlns:msink="http://schemas.microsoft.com/ink/2010/main" type="inkWord" rotatedBoundingBox="21898,6841 22938,6796 22966,7467 21927,7512"/>
              </emma:interpretation>
              <emma:one-of disjunction-type="recognition" id="oneOf32">
                <emma:interpretation id="interp160" emma:lang="ko-KR" emma:confidence="0">
                  <emma:literal>남</emma:literal>
                </emma:interpretation>
                <emma:interpretation id="interp161" emma:lang="ko-KR" emma:confidence="0">
                  <emma:literal>낵</emma:literal>
                </emma:interpretation>
                <emma:interpretation id="interp162" emma:lang="ko-KR" emma:confidence="0">
                  <emma:literal>님</emma:literal>
                </emma:interpretation>
                <emma:interpretation id="interp163" emma:lang="ko-KR" emma:confidence="0">
                  <emma:literal>난</emma:literal>
                </emma:interpretation>
                <emma:interpretation id="interp164" emma:lang="ko-KR" emma:confidence="0">
                  <emma:literal>냐</emma:literal>
                </emma:interpretation>
              </emma:one-of>
            </emma:emma>
          </inkml:annotationXML>
          <inkml:trace contextRef="#ctx0" brushRef="#br2" timeOffset="86876.5526">12090 4908 18,'0'0'56,"0"0"7,0 0 6,-2 13-25,-5 1-5,0 1 2,0 5-3,0 6-1,4 1-9,-1 2-5,8 10-4,2-5-5,13-3-4,-2-4-2,3-6-4,8-10-4,4-4 0,-1-7 0,-5-14 0,2-10 0,-3-3 0,-2-1 0,-4-3 0,-3 6 0,-7 2 0,0 6 0,-7 5 0,-2 12 0,0 0 0,0 12 0,0 5 0,0 4 0,13 4 0,7 1 0,5-4 0,8-6 0,9-5 0,0-7 0,8-9 0,1-9 0,-8-15 0,-5-5 0,-2-9 0,-4-7 0,-9-8 0,-4-4 0,-13-4 0,-5 2 0,-2 3 0,-6 7 0,-4 7 0,-1 12 0,-3 12 0,3 18 0,4 13 0,-3 12 0,6 15 0,2 11 0,2 8 0,1 9 0,8 3 0,3 0 0,1-2 0,10 1 0,3-4 0,-3-16 0,4-6 0,-6-12 0,4-40-13,-3 15 13,-6-9-85,-6-13-3,-11-12-3,-3 2-6,-13-8-1</inkml:trace>
          <inkml:trace contextRef="#ctx0" brushRef="#br2" timeOffset="87048.1529">12701 4944 32,'-46'-11'90,"8"4"-1,3 3-5,12-3-5,8 1-1,12-7-41,3 13-26,22-12-5,7 8-3,14-3-3,4 2 2,8 2-5,4 0-3,0 3-14,-2 5-21,-8 5-38,-2 1 0,-14 2-7,-4 2-3,-10-1-1</inkml:trace>
        </inkml:traceGroup>
        <inkml:traceGroup>
          <inkml:annotationXML>
            <emma:emma xmlns:emma="http://www.w3.org/2003/04/emma" version="1.0">
              <emma:interpretation id="{C10D3EEB-E80F-426B-8F0A-888ECBB591C7}" emma:medium="tactile" emma:mode="ink">
                <msink:context xmlns:msink="http://schemas.microsoft.com/ink/2010/main" type="inkWord" rotatedBoundingBox="22814,6737 25255,6633 25294,7540 22853,7645"/>
              </emma:interpretation>
              <emma:one-of disjunction-type="recognition" id="oneOf33">
                <emma:interpretation id="interp165" emma:lang="ko-KR" emma:confidence="0">
                  <emma:literal>왕</emma:literal>
                </emma:interpretation>
                <emma:interpretation id="interp166" emma:lang="ko-KR" emma:confidence="0">
                  <emma:literal>용</emma:literal>
                </emma:interpretation>
                <emma:interpretation id="interp167" emma:lang="ko-KR" emma:confidence="0">
                  <emma:literal>…</emma:literal>
                </emma:interpretation>
                <emma:interpretation id="interp168" emma:lang="ko-KR" emma:confidence="0">
                  <emma:literal>싸</emma:literal>
                </emma:interpretation>
                <emma:interpretation id="interp169" emma:lang="ko-KR" emma:confidence="0">
                  <emma:literal>빠</emma:literal>
                </emma:interpretation>
              </emma:one-of>
            </emma:emma>
          </inkml:annotationXML>
          <inkml:trace contextRef="#ctx0" brushRef="#br2" timeOffset="88670.5558">13021 5266 45,'-18'35'82,"8"-6"1,3-8-1,7-11-1,0-10-2,17-1-59,6-14-3,3-10 0,7-7-17,3-10 5,4-7-5,0-9 0,0-8 0,0-7 0,-1-1 0,-11-2 0,-1 2 0,-5 1 0,-7 6 0,-7 9 0,-2 6 0,-6 14 0,-2 8 0,-5 12 0,-2 12 0,-5 8 0,0 19 0,-2 8 0,-2 14 0,0 8 0,0 12 0,4 8 0,6 3 0,5 0 0,3 0 0,4-4 0,18 0 0,10-9 0,4-15 0,9-11 0,2-13 0,1-9 0,5-12 0,-1-9 0,-8-19 0,0-5 0,0-4 0,-6-1 0,-3 0 0,-4-1 0,-2 4 0,-6 3 0,-2 7 0,-7 4 0,-5 3 0,-3 4 0,-2 5 0,-4 8 0,3-11 0,-3 11 0,0 0 0,0 0 0,0 0 0,-7 0 0,7 0 0,0 0 0,0 0 0,0 0 0,-9 0 0,9 0 0,0 0 0,0 0 0,0 0 0,0 0 0,0 0 0,0 0 0,0 0 0,0 0 0,0 0 0,0 0 0,0 0 0,0 0 0,0 0 0,0 0 0,0 0 0,0 0 0,0 0 0,0 0 0,0-8 0,0 8 0,0 0 0,0-8 0,0 8 0,0 0 0,0 0 0,0 0 0,3-8 0,-3 8 0,0 0 0,0 0 0,0 0 0,0 0 0,0 0 0,0 0 0,0 0 0,0 0 0,0 0 0,0 0 0,0 7 0,0-7 0,0 11 0,0-2 0,0 4 0,-1-2 0,1 4 0,-2 1 0,1-1 0,0 2 0,-1 1 0,-2 1 0,3-1 0,-2-1 0,0 4 0,2-1 0,1 1 0,3 0 0,1-4 0,5 0 0,2-2 0,6 2 0,0-7 0,3-4 0,5-6 0,-2 0 0,8-8 0,2-11 0,0-2 0,4-12 0,6 3 0,0-9 0,3 2 0,-3-5 0,0 3 0,-6 2 0,-4 3 0,-5 1 0,-8 5 0,-6 1 0,-7 3 0,-6 3 0,-1 3 0,-9 3 0,-4 5 0,-5 5 0,-2 5 0,-5 4 0,-1 7 0,-4 8 0,-2 6 0,1 4 0,0 7 0,2 2 0,5 3 0,7-1 0,4 0 0,8-2 0,5-4 0,11-4 0,12-5 0,10-10 0,8-4 0,8-9 0,4-6 0,4-8 0,2-8 0,0-10 0,1-4 0,-7-6 0,-2-2 0,-5-2 0,-7 4 0,-6 4 0,-6 1 0,-6 10 0,-3 7 0,-7 5 0,-2 9 0,-9 4 0,7 17 0,-7 4 0,0 6 0,-1 8 0,-2 4 0,2 4 0,-1 3 0,2-1 0,0-4 0,11-2 0,16-2 0,-3-13 0,16-2 0,-1-10 0,8 0 0,-3-9 0,8 1 0,-12-8 0,-8-2 0,2 3 0,-10-1 0,-10-4 0,-7-1 0,-7-5 0,-46 2 0,46 12-88,-12-20-3,-9 5-2,-7-5-8,2 1-5</inkml:trace>
          <inkml:trace contextRef="#ctx0" brushRef="#br2" timeOffset="88935.7561">14064 4622 23,'-33'-16'98,"9"3"-4,4 3-4,6-3-4,4 0-3,6-1-46,-15 2-37,19 12 0,0 0 0,5 2 0,-1 9-31,-1 0-52,7-2-3,-10-9-2,25 17-6,-12-11-2</inkml:trace>
        </inkml:traceGroup>
        <inkml:traceGroup>
          <inkml:annotationXML>
            <emma:emma xmlns:emma="http://www.w3.org/2003/04/emma" version="1.0">
              <emma:interpretation id="{B7AC40EE-6944-4C1B-93E6-9CFFFA3BBC32}" emma:medium="tactile" emma:mode="ink">
                <msink:context xmlns:msink="http://schemas.microsoft.com/ink/2010/main" type="inkWord" rotatedBoundingBox="25711,6563 26082,6547 26127,7601 25756,7617"/>
              </emma:interpretation>
              <emma:one-of disjunction-type="recognition" id="oneOf34">
                <emma:interpretation id="interp170" emma:lang="ko-KR" emma:confidence="0">
                  <emma:literal>?</emma:literal>
                </emma:interpretation>
                <emma:interpretation id="interp171" emma:lang="ko-KR" emma:confidence="0">
                  <emma:literal>i</emma:literal>
                </emma:interpretation>
                <emma:interpretation id="interp172" emma:lang="ko-KR" emma:confidence="0">
                  <emma:literal>ⅰ</emma:literal>
                </emma:interpretation>
                <emma:interpretation id="interp173" emma:lang="ko-KR" emma:confidence="0">
                  <emma:literal>了</emma:literal>
                </emma:interpretation>
                <emma:interpretation id="interp174" emma:lang="ko-KR" emma:confidence="0">
                  <emma:literal>’</emma:literal>
                </emma:interpretation>
              </emma:one-of>
            </emma:emma>
          </inkml:annotationXML>
          <inkml:trace contextRef="#ctx0" brushRef="#br2" timeOffset="89512.9573">15873 4405 38,'-8'-10'89,"1"-1"-2,-1-2-3,6-5-4,1 1-2,6 3-52,11 1-9,6-1-5,8 3-12,4 4 0,8 3 0,2 4 0,1 8 0,-2 7 0,-7 7 0,-6 6 0,-9 7 0,-14 2 0,-10 5 0,-16 1 0,-7 0 0,-9 2 0,-6-6 0,4-33 0,-5 73-81,-1-44-6,15-9-3,1-6-6,12 3-6</inkml:trace>
          <inkml:trace contextRef="#ctx0" brushRef="#br2" timeOffset="89668.9574">15932 5202 19,'-5'40'98,"1"-6"-3,-3-7-6,1-6-6,1-12-8,5-9-33,0 0-124,0 0-2,0 0-2,0-6-7,0-5-5</inkml:trace>
        </inkml:traceGroup>
      </inkml:traceGroup>
    </inkml:traceGroup>
    <inkml:traceGroup>
      <inkml:annotationXML>
        <emma:emma xmlns:emma="http://www.w3.org/2003/04/emma" version="1.0">
          <emma:interpretation id="{4AD0B261-E374-45CF-8042-B78D7D04B90F}" emma:medium="tactile" emma:mode="ink">
            <msink:context xmlns:msink="http://schemas.microsoft.com/ink/2010/main" type="paragraph" rotatedBoundingBox="18471,8772 26194,9469 26000,11627 18277,1093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12CF260-BDA0-468C-BAA0-8FEBBB4E5EFE}" emma:medium="tactile" emma:mode="ink">
              <msink:context xmlns:msink="http://schemas.microsoft.com/ink/2010/main" type="line" rotatedBoundingBox="18471,8772 26194,9469 26000,11627 18277,10931">
                <msink:destinationLink direction="with" ref="{116F6673-0D70-4602-A584-F6A999616AA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EAF0782-5E82-41BA-B931-7D5D40D7473A}" emma:medium="tactile" emma:mode="ink">
                <msink:context xmlns:msink="http://schemas.microsoft.com/ink/2010/main" type="inkWord" rotatedBoundingBox="18471,8772 20115,8921 19971,10526 18326,10378"/>
              </emma:interpretation>
              <emma:one-of disjunction-type="recognition" id="oneOf35">
                <emma:interpretation id="interp175" emma:lang="ko-KR" emma:confidence="0">
                  <emma:literal>ㅛ</emma:literal>
                </emma:interpretation>
                <emma:interpretation id="interp176" emma:lang="ko-KR" emma:confidence="0">
                  <emma:literal>마</emma:literal>
                </emma:interpretation>
                <emma:interpretation id="interp177" emma:lang="ko-KR" emma:confidence="0">
                  <emma:literal>므</emma:literal>
                </emma:interpretation>
                <emma:interpretation id="interp178" emma:lang="ko-KR" emma:confidence="0">
                  <emma:literal>브</emma:literal>
                </emma:interpretation>
                <emma:interpretation id="interp179" emma:lang="ko-KR" emma:confidence="0">
                  <emma:literal>과</emma:literal>
                </emma:interpretation>
              </emma:one-of>
            </emma:emma>
          </inkml:annotationXML>
          <inkml:trace contextRef="#ctx0" brushRef="#br4" timeOffset="98888.5737">8535 7512 62,'-11'6'65,"3"-4"-2,3 8 1,4-1-2,1 3-45,6 14-3,5-5-1,1 13 5,3 1 3,3 10-2,1 1 1,1-3-4,2 11-2,0-4-2,4 5-4,3-7-2,5 0-2,2-13-4,3-11 0,5-8 5,10-15-2,5-11 2,8-21-5,8-4 0,7-14 0,12-6 0,11-5 0,4 1 0,0-5 0,0 3-3,-3 6-46,-10 7-31,-10 5-1,-15 11-5,-21 2-5,-12 8-5</inkml:trace>
          <inkml:trace contextRef="#ctx0" brushRef="#br4" timeOffset="98202.1725">9024 6861 51,'3'-20'64,"0"-6"-1,-2 2 1,-1 24-27,0-20-9,-1 2-2,-2-3-4,0 4-3,2 3-5,1 14-1,0 0 0,-4 6 1,4 23-1,0 8-3,0 19-1,0 9-1,0 18 2,0 6-2,0 8-1,2 3-2,1 0-3,1-4 0,0-9 0,-1-8 0,1-13-1,-2-13-1,0-9-2,0-18-1,1-12-4,-3-14-3,8-10-6,-3-14-10,4-14-13,4-6-14,1-15-24,5-10-4,2-8-2,3-5 2</inkml:trace>
          <inkml:trace contextRef="#ctx0" brushRef="#br4" timeOffset="98467.373">9305 6774 51,'0'-48'69,"3"6"0,-3 6-2,0-31-27,3 50-8,2 6-4,3 12-3,-1 19-2,3 18-2,-4 21-3,-2 20-1,-4 18 1,1 13 0,-1 14-3,0 2-15,0 1 0,0-10 0,1-8 0,5-21 0,4-13 0,-2-14 0,2-18 0,-6-20 0,1-8-11,-5-15-34,0 0-36,10-12-1,-10-19-5,-2-1-2,-9-4-2</inkml:trace>
        </inkml:traceGroup>
        <inkml:traceGroup>
          <inkml:annotationXML>
            <emma:emma xmlns:emma="http://www.w3.org/2003/04/emma" version="1.0">
              <emma:interpretation id="{C17455CA-F237-4B80-9A80-9E56AA6B57EA}" emma:medium="tactile" emma:mode="ink">
                <msink:context xmlns:msink="http://schemas.microsoft.com/ink/2010/main" type="inkWord" rotatedBoundingBox="20853,10228 21198,10259 21114,11187 20769,11156"/>
              </emma:interpretation>
              <emma:one-of disjunction-type="recognition" id="oneOf36">
                <emma:interpretation id="interp180" emma:lang="ko-KR" emma:confidence="0">
                  <emma:literal>(</emma:literal>
                </emma:interpretation>
                <emma:interpretation id="interp181" emma:lang="ko-KR" emma:confidence="0">
                  <emma:literal>c</emma:literal>
                </emma:interpretation>
                <emma:interpretation id="interp182" emma:lang="ko-KR" emma:confidence="0">
                  <emma:literal>C</emma:literal>
                </emma:interpretation>
                <emma:interpretation id="interp183" emma:lang="ko-KR" emma:confidence="0">
                  <emma:literal>[</emma:literal>
                </emma:interpretation>
                <emma:interpretation id="interp184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80617.1173">11258 8087 56,'3'-24'65,"-1"-38"0,-2 45 0,-6 6-14,-4 6-32,-7 5-1,-3 13 2,-5 11 4,-7 17-2,-2 13-22,-6 13 23,3 12-2,-3 10 0,9 2-2,7-1-3,7-2-10,7-13-6,10-11 0,11-14 0,7-10 0,6-13 0,7-10-13,-3-10-15,6-11-20,6-7-33,-4-7 0,6 1-3,-7-8-4,4 4 5</inkml:trace>
        </inkml:traceGroup>
        <inkml:traceGroup>
          <inkml:annotationXML>
            <emma:emma xmlns:emma="http://www.w3.org/2003/04/emma" version="1.0">
              <emma:interpretation id="{59B43822-BD6D-4A5A-A524-0078943EB940}" emma:medium="tactile" emma:mode="ink">
                <msink:context xmlns:msink="http://schemas.microsoft.com/ink/2010/main" type="inkWord" rotatedBoundingBox="21207,10066 21897,10128 21807,11132 21116,11069"/>
              </emma:interpretation>
              <emma:one-of disjunction-type="recognition" id="oneOf37">
                <emma:interpretation id="interp185" emma:lang="ko-KR" emma:confidence="0">
                  <emma:literal>D</emma:literal>
                </emma:interpretation>
                <emma:interpretation id="interp186" emma:lang="ko-KR" emma:confidence="0">
                  <emma:literal>.</emma:literal>
                </emma:interpretation>
                <emma:interpretation id="interp187" emma:lang="ko-KR" emma:confidence="0">
                  <emma:literal>B</emma:literal>
                </emma:interpretation>
                <emma:interpretation id="interp188" emma:lang="ko-KR" emma:confidence="0">
                  <emma:literal>㉧</emma:literal>
                </emma:interpretation>
                <emma:interpretation id="interp189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81209.9183">11551 8081 10,'-4'-24'57,"-3"8"3,2 30 2,1-22-2,4 8-25,0 0-12,-6 5-1,2 13-1,4 16-21,0 5 28,-4 9-2,3 7-3,-6 5 0,5 0-2,-2 0-6,4-2-3,-4-10-3,3-2-5,1-8-4,0-5 0,2-5 0,4-4 0,-2-3 0,2-7 0,-1-3 0,2 0-7,-7-11-21,11 7-48,1-7-3,-3-9-3,3-7-7,-6-12-2</inkml:trace>
          <inkml:trace contextRef="#ctx0" brushRef="#br0" timeOffset="181568.719">11378 8013 8,'-18'-42'59,"10"2"3,5 0 5,4 5 1,21 7-36,3 7 1,12 10-5,6 10 1,5 7-5,9 18 0,2 13-4,4 15-2,-1 11-3,-2 16-15,-8 8 15,-11 6-6,-10 0-9,-13 0 0,-16-10 0,-8-6 0,-21-13 0,-11-15 0,-10-8 0,-10-10 0,-7-11 0,-1-6 0,-3-10 0,4-4 0,-1 0 0,9-7 0,11-2-75,1-11-10,18 1-2,5-9-7,15 0-3</inkml:trace>
        </inkml:traceGroup>
        <inkml:traceGroup>
          <inkml:annotationXML>
            <emma:emma xmlns:emma="http://www.w3.org/2003/04/emma" version="1.0">
              <emma:interpretation id="{A7B1D4B6-970D-46F6-802C-B773E33A3AB3}" emma:medium="tactile" emma:mode="ink">
                <msink:context xmlns:msink="http://schemas.microsoft.com/ink/2010/main" type="inkWord" rotatedBoundingBox="21906,10459 22230,10488 22190,10924 21867,10894"/>
              </emma:interpretation>
              <emma:one-of disjunction-type="recognition" id="oneOf38">
                <emma:interpretation id="interp190" emma:lang="ko-KR" emma:confidence="0">
                  <emma:literal>o</emma:literal>
                </emma:interpretation>
                <emma:interpretation id="interp191" emma:lang="ko-KR" emma:confidence="0">
                  <emma:literal>.</emma:literal>
                </emma:interpretation>
                <emma:interpretation id="interp192" emma:lang="ko-KR" emma:confidence="0">
                  <emma:literal>0</emma:literal>
                </emma:interpretation>
                <emma:interpretation id="interp193" emma:lang="ko-KR" emma:confidence="0">
                  <emma:literal>O</emma:literal>
                </emma:interpretation>
                <emma:interpretation id="interp194" emma:lang="ko-KR" emma:confidence="0">
                  <emma:literal>。</emma:literal>
                </emma:interpretation>
              </emma:one-of>
            </emma:emma>
          </inkml:annotationXML>
          <inkml:trace contextRef="#ctx0" brushRef="#br0" timeOffset="181911.9196">12035 8223 50,'57'-1'0,"-16"6"0,-9 17 92,-18 9-2,-16 14-6,-16-4-2,-5 16-2,1 2-51,2-9-25,8-7-4,11-13 0,10-16 0,17-14 0,13-11 0,2-13 0,1-7 0,-2-7 0,-7-5 0,-8-1 0,-14 0 0,-11 3 0,-16 6 0,-8 4 0,-12 4 0,0 10 0,-4 6 0,1 7 0,4 42-37,6-37-47,12 1-3,6-2-3,11 0 90,14-6 0,13 3 0,2-9-98,13-38-3</inkml:trace>
        </inkml:traceGroup>
        <inkml:traceGroup>
          <inkml:annotationXML>
            <emma:emma xmlns:emma="http://www.w3.org/2003/04/emma" version="1.0">
              <emma:interpretation id="{99085F2E-641A-48C4-ACF8-50F5827CC958}" emma:medium="tactile" emma:mode="ink">
                <msink:context xmlns:msink="http://schemas.microsoft.com/ink/2010/main" type="inkWord" rotatedBoundingBox="22358,10412 23029,10473 22981,11000 22310,10940"/>
              </emma:interpretation>
              <emma:one-of disjunction-type="recognition" id="oneOf39">
                <emma:interpretation id="interp195" emma:lang="ko-KR" emma:confidence="0">
                  <emma:literal>m</emma:literal>
                </emma:interpretation>
                <emma:interpretation id="interp196" emma:lang="ko-KR" emma:confidence="0">
                  <emma:literal>머</emma:literal>
                </emma:interpretation>
                <emma:interpretation id="interp197" emma:lang="ko-KR" emma:confidence="0">
                  <emma:literal>바</emma:literal>
                </emma:interpretation>
                <emma:interpretation id="interp198" emma:lang="ko-KR" emma:confidence="0">
                  <emma:literal>Ⅸ</emma:literal>
                </emma:interpretation>
                <emma:interpretation id="interp199" emma:lang="ko-KR" emma:confidence="0">
                  <emma:literal>ⅶ</emma:literal>
                </emma:interpretation>
              </emma:one-of>
            </emma:emma>
          </inkml:annotationXML>
          <inkml:trace contextRef="#ctx0" brushRef="#br0" timeOffset="182520.3203">12486 8190 64,'0'23'95,"11"6"-2,-6 11-6,-7 12-1,-5 6-2,4-1-82,-3-5-2,5-4 0,0-6 0,1-8 0,0-10 0,1-13 0,-1-11 0,17-5 0,-11-14 0,4-9 0,1-9 0,3-6 0,1-6 0,0-2 0,3 0 0,1 4 0,4 3 0,-1 7 0,0 10 0,0 10-4,-2 13 4,0 6 2,-7 13 0,-3 12-2,-2 9 0,-6 6 0,-2 0 0,-7 5 0,-1-4 0,-2-4 0,0-4 0,-1-6 0,4-10 0,0-7 0,7-12 0,0 0 0,-4-11 0,8-9 0,5-10 0,6-8 0,0-7 0,7 1 0,3-4 0,4 3 0,1 3 0,-1 5 0,1 9 0,2 11 0,0 8 0,-6 9 0,0 13 0,-4 11 0,-7 6 0,-1 10 0,-8 7 0,-6-2 0,0 4 0,-4-5 0,-3-3 0,0-7 0,1-9 0,6-6 0,0 16-15,0-35-71,22-13-2,-8-13-5,5-9-6,-3-11-2</inkml:trace>
        </inkml:traceGroup>
        <inkml:traceGroup>
          <inkml:annotationXML>
            <emma:emma xmlns:emma="http://www.w3.org/2003/04/emma" version="1.0">
              <emma:interpretation id="{770C741B-8FBD-4E97-B0FF-5B39C7A3F625}" emma:medium="tactile" emma:mode="ink">
                <msink:context xmlns:msink="http://schemas.microsoft.com/ink/2010/main" type="inkWord" rotatedBoundingBox="23145,10180 23250,10190 23198,10774 23092,10765"/>
              </emma:interpretation>
              <emma:one-of disjunction-type="recognition" id="oneOf40">
                <emma:interpretation id="interp200" emma:lang="ko-KR" emma:confidence="0">
                  <emma:literal>i</emma:literal>
                </emma:interpretation>
                <emma:interpretation id="interp201" emma:lang="ko-KR" emma:confidence="0">
                  <emma:literal>ⅰ</emma:literal>
                </emma:interpretation>
                <emma:interpretation id="interp202" emma:lang="ko-KR" emma:confidence="0">
                  <emma:literal>`</emma:literal>
                </emma:interpretation>
                <emma:interpretation id="interp203" emma:lang="ko-KR" emma:confidence="0">
                  <emma:literal>p</emma:literal>
                </emma:interpretation>
                <emma:interpretation id="interp204" emma:lang="ko-KR" emma:confidence="0">
                  <emma:literal>q</emma:literal>
                </emma:interpretation>
              </emma:one-of>
            </emma:emma>
          </inkml:annotationXML>
          <inkml:trace contextRef="#ctx0" brushRef="#br0" timeOffset="182723.1209">13310 8105 24,'10'-7'92,"-10"7"-1,5 9-91,-5 2 90,0 10-2,-7 42-2,2-28-46,-5 8-40,0 1 0,1-5 0,2 1 0,1-9 0,6-4 0,0-12 0,7-6-35,7-7-49,-3-15-4,4-12-4,-7-14-6,3-6-3,-8-9 101</inkml:trace>
          <inkml:trace contextRef="#ctx0" brushRef="#br0" timeOffset="182879.1213">13296 7981 64,'-3'-25'91,"-4"6"-4,3 4-5,-1 4-2,5 11-3,18-13-65,-15 21-11,-3 5-18,4 9-30,1 5-33,1 4 0,3 8-6,1-5 86,6 6-90,-2-4 3</inkml:trace>
        </inkml:traceGroup>
        <inkml:traceGroup>
          <inkml:annotationXML>
            <emma:emma xmlns:emma="http://www.w3.org/2003/04/emma" version="1.0">
              <emma:interpretation id="{7DE980B0-E0DA-4588-8C0C-7D7E6F56DC82}" emma:medium="tactile" emma:mode="ink">
                <msink:context xmlns:msink="http://schemas.microsoft.com/ink/2010/main" type="inkWord" rotatedBoundingBox="23439,10222 23987,10271 23933,10861 23386,10812"/>
              </emma:interpretation>
              <emma:one-of disjunction-type="recognition" id="oneOf41">
                <emma:interpretation id="interp205" emma:lang="ko-KR" emma:confidence="0">
                  <emma:literal>N</emma:literal>
                </emma:interpretation>
                <emma:interpretation id="interp206" emma:lang="ko-KR" emma:confidence="0">
                  <emma:literal>~</emma:literal>
                </emma:interpretation>
                <emma:interpretation id="interp207" emma:lang="ko-KR" emma:confidence="0">
                  <emma:literal>.</emma:literal>
                </emma:interpretation>
                <emma:interpretation id="interp208" emma:lang="ko-KR" emma:confidence="0">
                  <emma:literal>0</emma:literal>
                </emma:interpretation>
                <emma:interpretation id="interp209" emma:lang="ko-KR" emma:confidence="0">
                  <emma:literal>n</emma:literal>
                </emma:interpretation>
              </emma:one-of>
            </emma:emma>
          </inkml:annotationXML>
          <inkml:trace contextRef="#ctx0" brushRef="#br0" timeOffset="183300.3216">13529 8529 70,'0'0'84,"0"0"-3,-4-4-3,0-13 0,4 17-17,3-25-43,3-11-5,7-3-5,3-6-3,5 2-2,2 0-3,2 3 2,3 6-1,-1 6 1,0 7-1,0 11 2,-8 9 0,-1 5-3,-1 13 0,-6 7 0,-1 7 0,-1 7 0,1 4 0,1 1 0,3 0 0,-2-10 0,2-7 0,4-4 0,1-12 0,-1-10 0,0-9 0,0-11 0,-2-10 0,2-8 0,-1-4 0,-5-5 0,-1-1 0,0-2 0,-3 2 0,-1 3 0,-1 9 0,-3 4 0,-1 13 0,11 6-65,-13 4-24,0 9-1,12-3-6,-1 4-5</inkml:trace>
        </inkml:traceGroup>
        <inkml:traceGroup>
          <inkml:annotationXML>
            <emma:emma xmlns:emma="http://www.w3.org/2003/04/emma" version="1.0">
              <emma:interpretation id="{8C7E2393-8174-4292-82CD-0045C999D133}" emma:medium="tactile" emma:mode="ink">
                <msink:context xmlns:msink="http://schemas.microsoft.com/ink/2010/main" type="inkWord" rotatedBoundingBox="24103,10227 24556,10268 24507,10816 24054,10776"/>
              </emma:interpretation>
              <emma:one-of disjunction-type="recognition" id="oneOf42">
                <emma:interpretation id="interp210" emma:lang="ko-KR" emma:confidence="0">
                  <emma:literal>A</emma:literal>
                </emma:interpretation>
                <emma:interpretation id="interp211" emma:lang="ko-KR" emma:confidence="0">
                  <emma:literal>丹</emma:literal>
                </emma:interpretation>
                <emma:interpretation id="interp212" emma:lang="ko-KR" emma:confidence="0">
                  <emma:literal>月</emma:literal>
                </emma:interpretation>
                <emma:interpretation id="interp213" emma:lang="ko-KR" emma:confidence="0">
                  <emma:literal>円</emma:literal>
                </emma:interpretation>
                <emma:interpretation id="interp214" emma:lang="ko-KR" emma:confidence="0">
                  <emma:literal>日</emma:literal>
                </emma:interpretation>
              </emma:one-of>
            </emma:emma>
          </inkml:annotationXML>
          <inkml:trace contextRef="#ctx0" brushRef="#br0" timeOffset="183721.5227">14284 8035 16,'17'8'78,"-3"4"5,-1 3 0,-6 3-1,-7 7-1,15 7-81,-15 8 34,-11 3-5,-9 1-4,-1 2-25,-4-8 0,3 0 0,1-7 0,5-9 0,4-4 0,-1-8 0,13-10 0,0 0 0,0-5 0,7-13 0,4-9 0,4-4 0,3-10 0,4-5 0,3-4 0,1-2 0,2 0 0,-1 3 0,2 8 0,-1 3 0,-1 11 0,-2 8 0,0 9 0,-6 10 0,-2 12 0,-5 8 0,-2 12 0,-5 7 0,-1 6 0,-2 7 0,-2-1 0,0 3 0,-3-4 0,2-2 0,-8-6 0,8-5 0,-7 8-23,2-30-63,4-3-4,-9-12-3,11 0-8,-24-22-1</inkml:trace>
          <inkml:trace contextRef="#ctx0" brushRef="#br0" timeOffset="183908.7231">14349 8335 0,'-22'-7'90,"7"4"0,1 0-4,14 3-6,-7-14-1,11 6-2,0-1-71,16 4-3,9 0-3,1 0 0,6 0 0,2 3-6,-3-1-28,-1 0-42,5-1-5,-6-6-1,-3 3 82,-9-6-88,4-1-5</inkml:trace>
        </inkml:traceGroup>
        <inkml:traceGroup>
          <inkml:annotationXML>
            <emma:emma xmlns:emma="http://www.w3.org/2003/04/emma" version="1.0">
              <emma:interpretation id="{B6F1BAA9-EA19-452B-BAD8-7242012AE11C}" emma:medium="tactile" emma:mode="ink">
                <msink:context xmlns:msink="http://schemas.microsoft.com/ink/2010/main" type="inkWord" rotatedBoundingBox="24615,10188 25036,10226 24993,10712 24571,10674"/>
              </emma:interpretation>
              <emma:one-of disjunction-type="recognition" id="oneOf43">
                <emma:interpretation id="interp215" emma:lang="ko-KR" emma:confidence="0">
                  <emma:literal>N</emma:literal>
                </emma:interpretation>
                <emma:interpretation id="interp216" emma:lang="ko-KR" emma:confidence="0">
                  <emma:literal>∞</emma:literal>
                </emma:interpretation>
                <emma:interpretation id="interp217" emma:lang="ko-KR" emma:confidence="0">
                  <emma:literal>』</emma:literal>
                </emma:interpretation>
                <emma:interpretation id="interp218" emma:lang="ko-KR" emma:confidence="0">
                  <emma:literal>“</emma:literal>
                </emma:interpretation>
                <emma:interpretation id="interp219" emma:lang="ko-KR" emma:confidence="0">
                  <emma:literal>w</emma:literal>
                </emma:interpretation>
              </emma:one-of>
            </emma:emma>
          </inkml:annotationXML>
          <inkml:trace contextRef="#ctx0" brushRef="#br0" timeOffset="184439.1239">14869 8064 44,'0'0'83,"9"1"3,-6-22 0,-3 32-4,-4 11-11,-6 6-44,-1 7-27,-1 4 25,-3 0-18,1 3-7,-3-6 0,3-1 0,2-10 0,4-4 0,-2-10 0,0-5 0,10-6 0,-12-6 0,5-10 0,3-7 0,1-4 0,3-7 0,0 1 0,2 0 0,2 0 0,1 8 0,5 6 0,-2 8 0,5 9 0,-2 4 0,5 8 0,4 7 0,2 5 0,0 0 0,2 2 0,5 2 0,-1-7 0,5-4 0,-1-4 0,-1-7 0,-2-6 0,-1-6 0,-5-8 0,-2-7 0,-10-3 0,-4-7 0,-4-2 0,-3-1 0,-2 2 0,-5 3 0,0 0 0,-1 7 0,1 3 0,5 9 0,-1 4-39,3 8-48,0-9-2,0 9-3,19-6-4,-4-2 1</inkml:trace>
        </inkml:traceGroup>
        <inkml:traceGroup>
          <inkml:annotationXML>
            <emma:emma xmlns:emma="http://www.w3.org/2003/04/emma" version="1.0">
              <emma:interpretation id="{E106A6EB-4583-47CB-AB7F-0E54C3EF0BED}" emma:medium="tactile" emma:mode="ink">
                <msink:context xmlns:msink="http://schemas.microsoft.com/ink/2010/main" type="inkWord" rotatedBoundingBox="25132,9664 26168,9757 26044,11132 25008,11039"/>
              </emma:interpretation>
              <emma:one-of disjunction-type="recognition" id="oneOf44">
                <emma:interpretation id="interp220" emma:lang="ko-KR" emma:confidence="0">
                  <emma:literal>경</emma:literal>
                </emma:interpretation>
                <emma:interpretation id="interp221" emma:lang="ko-KR" emma:confidence="0">
                  <emma:literal>성</emma:literal>
                </emma:interpretation>
                <emma:interpretation id="interp222" emma:lang="ko-KR" emma:confidence="0">
                  <emma:literal>머</emma:literal>
                </emma:interpretation>
                <emma:interpretation id="interp223" emma:lang="ko-KR" emma:confidence="0">
                  <emma:literal>먹</emma:literal>
                </emma:interpretation>
                <emma:interpretation id="interp22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84657.5243">15413 7900 16,'22'0'82,"-3"1"6,-2 10-3,-3 3-1,-8 8 1,-35 5-44,34 10-15,-3 10-26,-2-1 4,0 7-4,0-4 0,0 1 0,-2-5 0,2-5 0,0-8 0,4-3 0,-2-9 0,3-4 0,-5-16 0,0 0-49,0 0-40,4-23-3,-1-1-5,-9-12-6</inkml:trace>
          <inkml:trace contextRef="#ctx0" brushRef="#br0" timeOffset="184907.1248">15296 8055 25,'-29'-17'89,"4"-1"-2,7 1-3,6 1-4,12-2 1,5 4-45,19 2-15,10 1-13,10 5-8,4 0 0,8 4 0,3-1 0,-3 3 0,-5 0 0,-1 0 0,-10 0 0,-6 3 0,-6-3 0,-7 1 0,-10-1 0,0 0-26,-11 0-57,0 0-4,0 0-1,-7-21-8,3 8-2</inkml:trace>
          <inkml:trace contextRef="#ctx0" brushRef="#br0" timeOffset="185187.9253">15786 7446 17,'18'-11'85,"13"8"3,4 6-1,14 15-3,2 11 1,-22 12-49,31 20-7,-5 16-29,-6 14 0,-10 9 0,-11 2 0,-16 11 0,-16 0 0,-19-2 0,-17-7 0,-4-11 0,-4-14 0,-9-7 0,-8 14 0,1-45-49,8-11-42,-1-21-2,12-5-6,-6-15-6</inkml:trace>
        </inkml:traceGroup>
      </inkml:traceGroup>
    </inkml:traceGroup>
    <inkml:traceGroup>
      <inkml:annotationXML>
        <emma:emma xmlns:emma="http://www.w3.org/2003/04/emma" version="1.0">
          <emma:interpretation id="{B100C8DA-8B6D-43A0-B25D-68073F2C1519}" emma:medium="tactile" emma:mode="ink">
            <msink:context xmlns:msink="http://schemas.microsoft.com/ink/2010/main" type="paragraph" rotatedBoundingBox="16629,11331 23328,11352 23322,13429 16623,1340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90EF53E-E0F2-464C-8FBA-4EEDCCC44012}" emma:medium="tactile" emma:mode="ink">
              <msink:context xmlns:msink="http://schemas.microsoft.com/ink/2010/main" type="line" rotatedBoundingBox="16629,11331 23328,11352 23322,13429 16623,13408">
                <msink:destinationLink direction="with" ref="{116F6673-0D70-4602-A584-F6A999616AA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99B0B47-A9BE-4035-8A54-65536C01D417}" emma:medium="tactile" emma:mode="ink">
                <msink:context xmlns:msink="http://schemas.microsoft.com/ink/2010/main" type="inkWord" rotatedBoundingBox="16629,11331 17329,11333 17325,12594 16625,12592"/>
              </emma:interpretation>
              <emma:one-of disjunction-type="recognition" id="oneOf45">
                <emma:interpretation id="interp225" emma:lang="ko-KR" emma:confidence="0">
                  <emma:literal>s</emma:literal>
                </emma:interpretation>
                <emma:interpretation id="interp226" emma:lang="ko-KR" emma:confidence="0">
                  <emma:literal>S</emma:literal>
                </emma:interpretation>
                <emma:interpretation id="interp227" emma:lang="ko-KR" emma:confidence="0">
                  <emma:literal>8</emma:literal>
                </emma:interpretation>
                <emma:interpretation id="interp228" emma:lang="ko-KR" emma:confidence="0">
                  <emma:literal>5</emma:literal>
                </emma:interpretation>
                <emma:interpretation id="interp229" emma:lang="ko-KR" emma:confidence="0">
                  <emma:literal>9</emma:literal>
                </emma:interpretation>
              </emma:one-of>
            </emma:emma>
          </inkml:annotationXML>
          <inkml:trace contextRef="#ctx0" brushRef="#br4" timeOffset="99886.9755">7307 9290 25,'17'-17'46,"-2"1"5,-7-2 3,3-39-24,-6 40-5,1 1 0,0 4 2,-2-2-1,-2 2 2,1-1-2,-3 0-1,-1 2-8,-6 0-4,-7 4-3,-7 0-4,-7 7-2,-6 0-4,-6 8 0,-5 5-2,-7 6 1,-8 3 1,4 8-1,1 2 0,5 2 1,6-2 0,8 8 0,9 0 0,17 1 0,11 0 1,23 2 0,14 3-1,13 2 1,16 5 1,6-1-1,6 1 1,0 7 0,-5 1 0,-9 1 1,-15-2 1,-13-1 2,-20-2 0,-17-5 0,-11-3 2,-27-10-1,-9-7 0,-13-3-1,-8-6-1,-5-8-2,-3-5-1,5-5-4,1-5-9,12-4-30,9-4-37,8-9-1,18-4-6,8-6-4,15-1-3</inkml:trace>
        </inkml:traceGroup>
        <inkml:traceGroup>
          <inkml:annotationXML>
            <emma:emma xmlns:emma="http://www.w3.org/2003/04/emma" version="1.0">
              <emma:interpretation id="{FB025DA2-205B-4A57-B6CE-C30037F6D3FE}" emma:medium="tactile" emma:mode="ink">
                <msink:context xmlns:msink="http://schemas.microsoft.com/ink/2010/main" type="inkWord" rotatedBoundingBox="17495,11832 17663,11833 17661,12675 17492,12674"/>
              </emma:interpretation>
              <emma:one-of disjunction-type="recognition" id="oneOf46">
                <emma:interpretation id="interp230" emma:lang="ko-KR" emma:confidence="0">
                  <emma:literal>i</emma:literal>
                </emma:interpretation>
                <emma:interpretation id="interp231" emma:lang="ko-KR" emma:confidence="0">
                  <emma:literal>:</emma:literal>
                </emma:interpretation>
                <emma:interpretation id="interp232" emma:lang="ko-KR" emma:confidence="0">
                  <emma:literal>!</emma:literal>
                </emma:interpretation>
                <emma:interpretation id="interp233" emma:lang="ko-KR" emma:confidence="0">
                  <emma:literal>ⅰ</emma:literal>
                </emma:interpretation>
                <emma:interpretation id="interp234" emma:lang="ko-KR" emma:confidence="0">
                  <emma:literal>오</emma:literal>
                </emma:interpretation>
              </emma:one-of>
            </emma:emma>
          </inkml:annotationXML>
          <inkml:trace contextRef="#ctx0" brushRef="#br4" timeOffset="100308.1762">7705 9710 48,'-16'-42'88,"3"8"-3,0 4-4,2 8-5,-2 1-1,8 9-57,5 12-10,0 0-17,-6 21-33,7 1-34,12 4-2,-1 1-3,6 7-5,0-4-3</inkml:trace>
          <inkml:trace contextRef="#ctx0" brushRef="#br4" timeOffset="100167.776">7774 9819 10,'3'32'80,"-3"8"6,-6 8-6,-6 2-1,0 3-2,2 9-45,0-1-10,3-3-9,7-7-5,0-7-3,3-10-1,1-9-2,3-11-5,3-14-6,2-5-26,6-14-41,-10-14-1,2-10-6,-9-14-4,1-7-5</inkml:trace>
        </inkml:traceGroup>
        <inkml:traceGroup>
          <inkml:annotationXML>
            <emma:emma xmlns:emma="http://www.w3.org/2003/04/emma" version="1.0">
              <emma:interpretation id="{9CEC7ECA-3263-45EC-AB3F-E8A87E581556}" emma:medium="tactile" emma:mode="ink">
                <msink:context xmlns:msink="http://schemas.microsoft.com/ink/2010/main" type="inkWord" rotatedBoundingBox="18000,11889 18710,11891 18705,13415 17995,13413"/>
              </emma:interpretation>
              <emma:one-of disjunction-type="recognition" id="oneOf47">
                <emma:interpretation id="interp235" emma:lang="ko-KR" emma:confidence="0">
                  <emma:literal>g</emma:literal>
                </emma:interpretation>
                <emma:interpretation id="interp236" emma:lang="ko-KR" emma:confidence="0">
                  <emma:literal>8</emma:literal>
                </emma:interpretation>
                <emma:interpretation id="interp237" emma:lang="ko-KR" emma:confidence="0">
                  <emma:literal>우</emma:literal>
                </emma:interpretation>
                <emma:interpretation id="interp238" emma:lang="ko-KR" emma:confidence="0">
                  <emma:literal>q</emma:literal>
                </emma:interpretation>
                <emma:interpretation id="interp239" emma:lang="ko-KR" emma:confidence="0">
                  <emma:literal>5</emma:literal>
                </emma:interpretation>
              </emma:one-of>
            </emma:emma>
          </inkml:annotationXML>
          <inkml:trace contextRef="#ctx0" brushRef="#br4" timeOffset="101103.7776">8381 9959 33,'0'0'63,"12"-13"4,-12 13-2,12-16-4,-12 16-39,9-11-4,0 6-6,1 0-1,1 0-3,0 0 0,0-4-3,0 1 0,-3-4 0,2-1-1,-2-4-1,0-1 0,-1-3-1,-4-2-1,-3-3 1,0 3-1,-8-5 0,-2 2 1,-6 0 1,-6 6 0,-2 7 1,-8 5 1,1 6 2,-6 5 2,-1 13 1,0 8 1,5 6-1,1 2-1,11 6 0,8-1 0,10-1-2,7-3-3,15-4 0,10-5-1,8-2-1,5-8-2,3-3-2,3-7-3,-2 3 0,-5-3 0,-6 3-1,-5 4 0,-5 4 1,-7 11 3,-7 7 3,-4 12 4,-5 11 1,0 15 0,-1 13 0,-1 9-6,0 8 8,-3-2-4,-1 6-4,-5-7 0,-1-9 0,-5-14 0,-4-15 0,-8-14 0,-3-17 0,-2-12 0,-8-17 0,0-9 0,-2-15 0,-1-10 0,2-11 0,2-8 0,6-3 0,8-7 0,9 1 0,9-2 0,9 0 0,19 2 0,12 2 0,15 3 0,10 2 0,8 9 0,10-4 0,-3 8 0,2 8-5,-8 10-44,-6-1-31,-9 4-2,-16 1-6,-7 2-3,-14-4-1</inkml:trace>
        </inkml:traceGroup>
        <inkml:traceGroup>
          <inkml:annotationXML>
            <emma:emma xmlns:emma="http://www.w3.org/2003/04/emma" version="1.0">
              <emma:interpretation id="{60C8D07A-3139-4167-8AC2-94957C8B0CA5}" emma:medium="tactile" emma:mode="ink">
                <msink:context xmlns:msink="http://schemas.microsoft.com/ink/2010/main" type="inkWord" rotatedBoundingBox="18709,11971 19181,11973 19179,12480 18707,12478"/>
              </emma:interpretation>
              <emma:one-of disjunction-type="recognition" id="oneOf48">
                <emma:interpretation id="interp240" emma:lang="ko-KR" emma:confidence="0">
                  <emma:literal>n</emma:literal>
                </emma:interpretation>
                <emma:interpretation id="interp241" emma:lang="ko-KR" emma:confidence="0">
                  <emma:literal>기</emma:literal>
                </emma:interpretation>
                <emma:interpretation id="interp242" emma:lang="ko-KR" emma:confidence="0">
                  <emma:literal>거</emma:literal>
                </emma:interpretation>
                <emma:interpretation id="interp243" emma:lang="ko-KR" emma:confidence="0">
                  <emma:literal>커</emma:literal>
                </emma:interpretation>
                <emma:interpretation id="interp244" emma:lang="ko-KR" emma:confidence="0">
                  <emma:literal>ㄲ</emma:literal>
                </emma:interpretation>
              </emma:one-of>
            </emma:emma>
          </inkml:annotationXML>
          <inkml:trace contextRef="#ctx0" brushRef="#br4" timeOffset="101540.5784">8842 9731 20,'7'-15'74,"4"5"4,0 4 0,2 6 0,-4 8 0,-1 13-48,-2 8-9,-3 13-3,-3 4-1,0 8-4,-3 4-7,-3-1-6,0-7 0,-1-6 0,3-7 0,1-13 0,0-11 0,3-13 0,0 0 0,0-23 0,3-8 0,5-8 0,3-9 0,6-3 0,2-4 0,7-1 0,3 1 0,8 7 0,0 11 0,2 7 0,-2 13 0,-1 13 0,-4 8 0,-5 15 0,-2 16 0,-6 9 0,-5 7 0,-4 5 0,-3 2 0,-5-2 0,-2-2 0,0-6 0,-1-10 0,-3-8 0,-4-16 0,8-14-75,0 0-11,-7-10-1,7-16-7,1-12-5</inkml:trace>
        </inkml:traceGroup>
        <inkml:traceGroup>
          <inkml:annotationXML>
            <emma:emma xmlns:emma="http://www.w3.org/2003/04/emma" version="1.0">
              <emma:interpretation id="{EC0F4B0D-17E2-4C7A-9989-1C7377C1152B}" emma:medium="tactile" emma:mode="ink">
                <msink:context xmlns:msink="http://schemas.microsoft.com/ink/2010/main" type="inkWord" rotatedBoundingBox="19332,11760 19525,11761 19522,12592 19329,12591"/>
              </emma:interpretation>
              <emma:one-of disjunction-type="recognition" id="oneOf49">
                <emma:interpretation id="interp245" emma:lang="ko-KR" emma:confidence="0">
                  <emma:literal>i</emma:literal>
                </emma:interpretation>
                <emma:interpretation id="interp246" emma:lang="ko-KR" emma:confidence="0">
                  <emma:literal>ⅰ</emma:literal>
                </emma:interpretation>
                <emma:interpretation id="interp247" emma:lang="ko-KR" emma:confidence="0">
                  <emma:literal>「</emma:literal>
                </emma:interpretation>
                <emma:interpretation id="interp248" emma:lang="ko-KR" emma:confidence="0">
                  <emma:literal>.</emma:literal>
                </emma:interpretation>
                <emma:interpretation id="interp249" emma:lang="ko-KR" emma:confidence="0">
                  <emma:literal>j</emma:literal>
                </emma:interpretation>
              </emma:one-of>
            </emma:emma>
          </inkml:annotationXML>
          <inkml:trace contextRef="#ctx0" brushRef="#br4" timeOffset="101758.9788">9464 9826 22,'29'-1'86,"-5"1"2,0 12 0,-3 7-3,-2 9-2,-10 10-43,0 3-21,-7 12-19,0 2 0,-2-1 0,0-3 0,0-10 0,0-6 0,0 21-15,1-66-68,5-18-2,-6-23-4,4-15-6,-4-17-4</inkml:trace>
          <inkml:trace contextRef="#ctx0" brushRef="#br4" timeOffset="101883.779">9617 9528 77,'-4'-19'90,"4"8"-4,-3 2-6,3 9-3,-2-12-2,2 12-74,0 18-28,0 3-47,6 0-4,4-2-4,6 3-5,2-3-3</inkml:trace>
        </inkml:traceGroup>
        <inkml:traceGroup>
          <inkml:annotationXML>
            <emma:emma xmlns:emma="http://www.w3.org/2003/04/emma" version="1.0">
              <emma:interpretation id="{DD329E2A-61E8-4EEB-9913-E65474753D8F}" emma:medium="tactile" emma:mode="ink">
                <msink:context xmlns:msink="http://schemas.microsoft.com/ink/2010/main" type="inkWord" rotatedBoundingBox="19691,11347 20454,11349 20450,12649 19687,12646"/>
              </emma:interpretation>
              <emma:one-of disjunction-type="recognition" id="oneOf50">
                <emma:interpretation id="interp250" emma:lang="ko-KR" emma:confidence="0">
                  <emma:literal>f</emma:literal>
                </emma:interpretation>
                <emma:interpretation id="interp251" emma:lang="ko-KR" emma:confidence="0">
                  <emma:literal>『</emma:literal>
                </emma:interpretation>
                <emma:interpretation id="interp252" emma:lang="ko-KR" emma:confidence="0">
                  <emma:literal>‘</emma:literal>
                </emma:interpretation>
                <emma:interpretation id="interp253" emma:lang="ko-KR" emma:confidence="0">
                  <emma:literal>두</emma:literal>
                </emma:interpretation>
                <emma:interpretation id="interp254" emma:lang="ko-KR" emma:confidence="0">
                  <emma:literal>h</emma:literal>
                </emma:interpretation>
              </emma:one-of>
            </emma:emma>
          </inkml:annotationXML>
          <inkml:trace contextRef="#ctx0" brushRef="#br4" timeOffset="102304.9797">10424 9393 32,'14'-37'83,"-2"-1"-3,1-1-2,-1-4-4,-8 1-1,-2 4-51,-2 11-9,-11 3-8,-6 4-2,-4 6-1,-6 8 1,-5 6 0,-1 4 1,-3 17 2,2 7 2,-3 19 1,8 10 1,1 13-7,6 10-3,1 14 0,9 6 0,7 5 0,5 0 0,0-2 0,9-4 0,-1-9 0,5-9 0,-1-13 0,-1-14 0,-1-11 0,-5-15 0,4-6 0,-9-22-82,0 0-4,-3-18-3,-9-18-6,-2-6-2</inkml:trace>
          <inkml:trace contextRef="#ctx0" brushRef="#br4" timeOffset="102663.7804">9822 9906 24,'0'0'82,"0"0"1,14-6-1,13-1-4,8-4 0,10 2-52,10 2-5,7-3-7,2 3-5,2-2-4,0 3-2,-4-1-1,-7 2-2,-4 0-1,-11 3-1,-5-1 0,-9 3 0,-8 0 2,-6 4 2,-8 5 2,-2 10 1,-5 6-5,-3 4 0,-3 8 0,0 2 0,0 6 0,1-1 0,3 0 0,3-8 0,2-2 0,1-11 0,11-8-41,2-9-43,-4-12-4,6-14-5,-7-17-5,3-10-3</inkml:trace>
        </inkml:traceGroup>
        <inkml:traceGroup>
          <inkml:annotationXML>
            <emma:emma xmlns:emma="http://www.w3.org/2003/04/emma" version="1.0">
              <emma:interpretation id="{6115E8EC-9E80-441F-A2E8-078DA286F067}" emma:medium="tactile" emma:mode="ink">
                <msink:context xmlns:msink="http://schemas.microsoft.com/ink/2010/main" type="inkWord" rotatedBoundingBox="20447,11743 20479,11744 20479,11854 20446,11853"/>
              </emma:interpretation>
              <emma:one-of disjunction-type="recognition" id="oneOf51">
                <emma:interpretation id="interp255" emma:lang="ko-KR" emma:confidence="0">
                  <emma:literal>'</emma:literal>
                </emma:interpretation>
                <emma:interpretation id="interp256" emma:lang="ko-KR" emma:confidence="0">
                  <emma:literal>‘</emma:literal>
                </emma:interpretation>
                <emma:interpretation id="interp257" emma:lang="ko-KR" emma:confidence="0">
                  <emma:literal>`</emma:literal>
                </emma:interpretation>
                <emma:interpretation id="interp258" emma:lang="ko-KR" emma:confidence="0">
                  <emma:literal>’</emma:literal>
                </emma:interpretation>
                <emma:interpretation id="interp259" emma:lang="ko-KR" emma:confidence="0">
                  <emma:literal>「</emma:literal>
                </emma:interpretation>
              </emma:one-of>
            </emma:emma>
          </inkml:annotationXML>
          <inkml:trace contextRef="#ctx0" brushRef="#br4" timeOffset="102804.1806">10603 9486 90,'-2'-13'92,"-4"4"-5,6 9-6,0 0-1,-8-4-7,8 4-81,-7 13-38,7 8-32,1 0-3,9-1-5,-3-2-4,7-1-2</inkml:trace>
        </inkml:traceGroup>
        <inkml:traceGroup>
          <inkml:annotationXML>
            <emma:emma xmlns:emma="http://www.w3.org/2003/04/emma" version="1.0">
              <emma:interpretation id="{8972FFB2-1A22-4E1A-9BA7-D8C25406932D}" emma:medium="tactile" emma:mode="ink">
                <msink:context xmlns:msink="http://schemas.microsoft.com/ink/2010/main" type="inkWord" rotatedBoundingBox="20786,11913 21282,11915 21280,12485 20784,12484"/>
              </emma:interpretation>
              <emma:one-of disjunction-type="recognition" id="oneOf52">
                <emma:interpretation id="interp260" emma:lang="ko-KR" emma:confidence="0">
                  <emma:literal>e</emma:literal>
                </emma:interpretation>
                <emma:interpretation id="interp261" emma:lang="ko-KR" emma:confidence="0">
                  <emma:literal>으</emma:literal>
                </emma:interpretation>
                <emma:interpretation id="interp262" emma:lang="ko-KR" emma:confidence="0">
                  <emma:literal>오</emma:literal>
                </emma:interpretation>
                <emma:interpretation id="interp263" emma:lang="ko-KR" emma:confidence="0">
                  <emma:literal>C</emma:literal>
                </emma:interpretation>
                <emma:interpretation id="interp264" emma:lang="ko-KR" emma:confidence="0">
                  <emma:literal>c</emma:literal>
                </emma:interpretation>
              </emma:one-of>
            </emma:emma>
          </inkml:annotationXML>
          <inkml:trace contextRef="#ctx0" brushRef="#br4" timeOffset="103334.5815">11109 9850 8,'18'5'74,"3"-3"2,2-2-2,-2-4-3,1-7-1,-1-6-47,3 4-5,-4-11-5,0-1-4,-6-4-1,-7-1-1,-4 2-1,-6 2 0,-12 12-1,-13 9 2,-8 9 1,-9 17 1,-6 12 2,0 13-3,-3 8-8,3 7 0,15 3 0,9-6 0,19 1 0,9-9 0,22-6 0,13-13 0,15-5 0,11-13 0,3-8-61,8-4-24,-5-7-2,-5-6-6,-9-11-5</inkml:trace>
        </inkml:traceGroup>
        <inkml:traceGroup>
          <inkml:annotationXML>
            <emma:emma xmlns:emma="http://www.w3.org/2003/04/emma" version="1.0">
              <emma:interpretation id="{FDB67165-BDB5-4D66-BE31-FFE43EBD98D1}" emma:medium="tactile" emma:mode="ink">
                <msink:context xmlns:msink="http://schemas.microsoft.com/ink/2010/main" type="inkWord" rotatedBoundingBox="21244,11959 21814,11961 21812,12558 21243,12557"/>
              </emma:interpretation>
              <emma:one-of disjunction-type="recognition" id="oneOf53">
                <emma:interpretation id="interp265" emma:lang="ko-KR" emma:confidence="0">
                  <emma:literal>“</emma:literal>
                </emma:interpretation>
                <emma:interpretation id="interp266" emma:lang="ko-KR" emma:confidence="0">
                  <emma:literal>A</emma:literal>
                </emma:interpretation>
                <emma:interpretation id="interp267" emma:lang="ko-KR" emma:confidence="0">
                  <emma:literal>』</emma:literal>
                </emma:interpretation>
                <emma:interpretation id="interp268" emma:lang="ko-KR" emma:confidence="0">
                  <emma:literal>ㅓ</emma:literal>
                </emma:interpretation>
                <emma:interpretation id="interp269" emma:lang="ko-KR" emma:confidence="0">
                  <emma:literal>크</emma:literal>
                </emma:interpretation>
              </emma:one-of>
            </emma:emma>
          </inkml:annotationXML>
          <inkml:trace contextRef="#ctx0" brushRef="#br4" timeOffset="103724.5821">11422 10206 37,'-21'29'73,"7"-9"1,3-2-1,11-18-1,0 0 0,0 0-58,2-13-3,14-8 2,6-4 0,5-9-1,-3-7-2,7-5-3,2-9-1,-1 1-2,-2-2-1,0 2-2,-2 2 1,-5 7-2,-1 8 2,-4 6-1,-3 10 0,-4 10 3,-1 11 2,-5 13-6,-2 11 0,-3 11 0,3 9 0,0 9 0,1 4 0,3 2 0,2-3 0,4-7 0,-1-5 0,6-8 0,1-12 0,2-3 0,-4-13 0,5-17-3,-7 6-82,-4-7-2,-3-2-4,-8-8-6,-1 4-3</inkml:trace>
          <inkml:trace contextRef="#ctx0" brushRef="#br4" timeOffset="103911.7824">11673 10091 48,'-44'3'92,"0"0"-1,8-2-5,4-1-2,7 0-3,13-7-52,12 7-29,9-4 0,18 4 0,6 0 0,7 0 0,4 0 0,5 0 0,0-2 0,-1 1-25,-5-3-56,-3-5-5,-9-6-1,-5-7-7,1 0-1</inkml:trace>
        </inkml:traceGroup>
        <inkml:traceGroup>
          <inkml:annotationXML>
            <emma:emma xmlns:emma="http://www.w3.org/2003/04/emma" version="1.0">
              <emma:interpretation id="{A475EB83-B3B4-4236-A051-D733CE250FF2}" emma:medium="tactile" emma:mode="ink">
                <msink:context xmlns:msink="http://schemas.microsoft.com/ink/2010/main" type="inkWord" rotatedBoundingBox="21851,11905 22433,11907 22431,12534 21849,12532"/>
              </emma:interpretation>
              <emma:one-of disjunction-type="recognition" id="oneOf54">
                <emma:interpretation id="interp270" emma:lang="ko-KR" emma:confidence="0">
                  <emma:literal>“</emma:literal>
                </emma:interpretation>
                <emma:interpretation id="interp271" emma:lang="ko-KR" emma:confidence="0">
                  <emma:literal>N</emma:literal>
                </emma:interpretation>
                <emma:interpretation id="interp272" emma:lang="ko-KR" emma:confidence="0">
                  <emma:literal>"</emma:literal>
                </emma:interpretation>
                <emma:interpretation id="interp273" emma:lang="ko-KR" emma:confidence="0">
                  <emma:literal>∞</emma:literal>
                </emma:interpretation>
                <emma:interpretation id="interp274" emma:lang="ko-KR" emma:confidence="0">
                  <emma:literal>w</emma:literal>
                </emma:interpretation>
              </emma:one-of>
            </emma:emma>
          </inkml:annotationXML>
          <inkml:trace contextRef="#ctx0" brushRef="#br4" timeOffset="104410.9834">12132 9802 22,'15'0'79,"-6"6"8,-3 7-2,-6 8-2,-1-3 0,-8 18-51,-6 9-5,-1 4-14,3 1-13,-5 0 0,6-2 0,0-9 0,3-6 0,0-9 0,7-9 0,2-15 0,0 0 0,-4-10-14,-39-14-69,43-7-2,-1-7-4,-2-2-7,-1-2 29,1 0 17,-2 0 29,5 10 37,36 6 55,-36 5 5,0 12 2,8 5 0,4 4-25,6 10-9,6 6-14,3 9-7,6-1-3,2 4-4,6-2-16,-2-3 0,1-3 0,0-7 0,0-9 0,-3-4 0,1-6 0,-6-12 0,-3-6 0,-8-3 0,-3-5 0,-7-6 0,-7-4 0,-4-2 0,-3 1 0,-5 0 0,-3 8 0,-2-3 0,2 12 0,-1 4 0,2 12 0,-1 4 0,11 6-77,-8 5-11,8-5-2,3 19-5,2-10-2</inkml:trace>
        </inkml:traceGroup>
        <inkml:traceGroup>
          <inkml:annotationXML>
            <emma:emma xmlns:emma="http://www.w3.org/2003/04/emma" version="1.0">
              <emma:interpretation id="{C46F6523-9AF4-41B2-9E04-0154AC50A351}" emma:medium="tactile" emma:mode="ink">
                <msink:context xmlns:msink="http://schemas.microsoft.com/ink/2010/main" type="inkWord" rotatedBoundingBox="22588,11893 23327,11895 23325,12419 22586,12417"/>
              </emma:interpretation>
              <emma:one-of disjunction-type="recognition" id="oneOf55">
                <emma:interpretation id="interp275" emma:lang="ko-KR" emma:confidence="0">
                  <emma:literal>5</emma:literal>
                </emma:interpretation>
                <emma:interpretation id="interp276" emma:lang="ko-KR" emma:confidence="0">
                  <emma:literal>「</emma:literal>
                </emma:interpretation>
                <emma:interpretation id="interp277" emma:lang="ko-KR" emma:confidence="0">
                  <emma:literal>丁</emma:literal>
                </emma:interpretation>
                <emma:interpretation id="interp278" emma:lang="ko-KR" emma:confidence="0">
                  <emma:literal>가</emma:literal>
                </emma:interpretation>
                <emma:interpretation id="interp279" emma:lang="ko-KR" emma:confidence="0">
                  <emma:literal>“</emma:literal>
                </emma:interpretation>
              </emma:one-of>
            </emma:emma>
          </inkml:annotationXML>
          <inkml:trace contextRef="#ctx0" brushRef="#br4" timeOffset="104722.984">12961 9659 18,'0'0'78,"14"-6"7,-14 6-1,12 2-2,-7 23 2,0-1-46,3 9-10,-5 7-14,0 5-14,-3 7 0,0 0 0,0-1 0,0-6 0,-2-7 0,1-8 0,1-6 0,0-13 0,0-2 0,0-9-29,-5-5-56,3-13-4,-3-12-4,1-5-6,-7-7-5</inkml:trace>
          <inkml:trace contextRef="#ctx0" brushRef="#br4" timeOffset="104894.5843">12774 9715 70,'-26'-6'94,"5"-2"-5,15-2-4,12-1-1,23-2-3,14-5-73,19 11-8,5-3 0,13 5 0,6 0 0,-8 5-55,1 1-27,-13-1-3,-4 0-4,-18-6-5,-7 1-5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7:30.80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472AA737-14E8-4333-A010-1AC0FC2E7B99}" emma:medium="tactile" emma:mode="ink">
          <msink:context xmlns:msink="http://schemas.microsoft.com/ink/2010/main" type="writingRegion" rotatedBoundingBox="5383,3040 6497,3040 6497,4032 5383,4032"/>
        </emma:interpretation>
      </emma:emma>
    </inkml:annotationXML>
    <inkml:traceGroup>
      <inkml:annotationXML>
        <emma:emma xmlns:emma="http://www.w3.org/2003/04/emma" version="1.0">
          <emma:interpretation id="{760DB845-B3E2-4C36-B457-088B72DAF66B}" emma:medium="tactile" emma:mode="ink">
            <msink:context xmlns:msink="http://schemas.microsoft.com/ink/2010/main" type="paragraph" rotatedBoundingBox="5383,3040 6497,3040 6497,4032 5383,40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C6AE6C-ED69-475D-8F9B-6D23F612B25F}" emma:medium="tactile" emma:mode="ink">
              <msink:context xmlns:msink="http://schemas.microsoft.com/ink/2010/main" type="line" rotatedBoundingBox="5383,3040 6497,3040 6497,4032 5383,4032"/>
            </emma:interpretation>
          </emma:emma>
        </inkml:annotationXML>
        <inkml:traceGroup>
          <inkml:annotationXML>
            <emma:emma xmlns:emma="http://www.w3.org/2003/04/emma" version="1.0">
              <emma:interpretation id="{D23A8E0C-3026-454D-B5BE-FB1DB8882ECD}" emma:medium="tactile" emma:mode="ink">
                <msink:context xmlns:msink="http://schemas.microsoft.com/ink/2010/main" type="inkWord" rotatedBoundingBox="5383,3633 5937,3633 5937,4032 5383,4032"/>
              </emma:interpretation>
              <emma:one-of disjunction-type="recognition" id="oneOf0">
                <emma:interpretation id="interp0" emma:lang="ko-KR" emma:confidence="0">
                  <emma:literal>s</emma:literal>
                </emma:interpretation>
                <emma:interpretation id="interp1" emma:lang="ko-KR" emma:confidence="0">
                  <emma:literal>2</emma:literal>
                </emma:interpretation>
                <emma:interpretation id="interp2" emma:lang="ko-KR" emma:confidence="0">
                  <emma:literal>그</emma:literal>
                </emma:interpretation>
                <emma:interpretation id="interp3" emma:lang="ko-KR" emma:confidence="0">
                  <emma:literal>노</emma:literal>
                </emma:interpretation>
                <emma:interpretation id="interp4" emma:lang="ko-KR" emma:confidence="0">
                  <emma:literal>ㅡ</emma:literal>
                </emma:interpretation>
              </emma:one-of>
            </emma:emma>
          </inkml:annotationXML>
          <inkml:trace contextRef="#ctx0" brushRef="#br0">21 25 12,'-4'-11'75,"4"11"3,-8-11-4,8 11-7,-10-7-2,17 7-45,-7 0-7,4 8 2,4 5-4,3 2 2,5 1 0,2 9 4,5 3 0,5 0-1,7 5-11,3-2-5,3 1 0,4-1 0,1-1 0,-1-8 0,-2 1 0,-4-5 0,-5-4 0,-8-3 0,-5-1 0,-7-6 0,-2 3 0,-12-7-57,0 0-26,0 0-3,0-15-5,-7 1-8,-12-12 4</inkml:trace>
        </inkml:traceGroup>
        <inkml:traceGroup>
          <inkml:annotationXML>
            <emma:emma xmlns:emma="http://www.w3.org/2003/04/emma" version="1.0">
              <emma:interpretation id="{6C233339-FB90-4A58-94D1-D30C79A6470C}" emma:medium="tactile" emma:mode="ink">
                <msink:context xmlns:msink="http://schemas.microsoft.com/ink/2010/main" type="inkWord" rotatedBoundingBox="6170,3040 6497,3040 6497,3506 6170,3506"/>
              </emma:interpretation>
              <emma:one-of disjunction-type="recognition" id="oneOf1">
                <emma:interpretation id="interp5" emma:lang="ko-KR" emma:confidence="0">
                  <emma:literal>‘</emma:literal>
                </emma:interpretation>
                <emma:interpretation id="interp6" emma:lang="ko-KR" emma:confidence="0">
                  <emma:literal>(</emma:literal>
                </emma:interpretation>
                <emma:interpretation id="interp7" emma:lang="ko-KR" emma:confidence="0">
                  <emma:literal>&lt;</emma:literal>
                </emma:interpretation>
                <emma:interpretation id="interp8" emma:lang="ko-KR" emma:confidence="0">
                  <emma:literal>C</emma:literal>
                </emma:interpretation>
                <emma:interpretation id="interp9" emma:lang="ko-KR" emma:confidence="0">
                  <emma:literal>:</emma:literal>
                </emma:interpretation>
              </emma:one-of>
            </emma:emma>
          </inkml:annotationXML>
          <inkml:trace contextRef="#ctx0" brushRef="#br1" timeOffset="4586.4076">1064-578 12,'11'-7'56,"-9"-5"-1,-2 12-2,0 0-4,0 0-35,0 0-4,0 0-7,0 6-3,-7 3-1,0 4 0,-7 2 3,2 1 3,-6 9 2,3 5 0,-9-1 4,6 6 0,-9-1 3,3 3 0,2-6-3,0 4-1,0-9-2,2-4-2,4-4-1,3-1-1,6-3 1,4-2 2,3-2 2,10-2-1,8-3 1,6 1 0,7-3 1,2 0-1,7-1-4,-4-2-13,1 0-25,1 0-36,-10 3-4,-6-1-4,-12-2-5,-10 0-1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49:01.53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context xml:id="ctx1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28.36041" units="1/cm"/>
          <inkml:channelProperty channel="Y" name="resolution" value="28.34646" units="1/cm"/>
        </inkml:channelProperties>
      </inkml:inkSource>
      <inkml:timestamp xml:id="ts1" timeString="2013-10-10T15:49:47.097"/>
    </inkml:context>
    <inkml:brush xml:id="br1">
      <inkml:brushProperty name="width" value="0.04667" units="cm"/>
      <inkml:brushProperty name="height" value="0.04667" units="cm"/>
      <inkml:brushProperty name="color" value="#177D36"/>
      <inkml:brushProperty name="fitToCurve" value="1"/>
    </inkml:brush>
    <inkml:brush xml:id="br2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3">
      <inkml:brushProperty name="width" value="0.06667" units="cm"/>
      <inkml:brushProperty name="height" value="0.06667" units="cm"/>
      <inkml:brushProperty name="color" value="#177D36"/>
      <inkml:brushProperty name="fitToCurve" value="1"/>
    </inkml:brush>
    <inkml:brush xml:id="br4">
      <inkml:brushProperty name="width" value="0.06667" units="cm"/>
      <inkml:brushProperty name="height" value="0.06667" units="cm"/>
      <inkml:brushProperty name="color" value="#ED1C24"/>
      <inkml:brushProperty name="fitToCurve" value="1"/>
    </inkml:brush>
    <inkml:brush xml:id="br5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EDD05E0E-A13D-4534-9C65-845BC80A77A1}" emma:medium="tactile" emma:mode="ink">
          <msink:context xmlns:msink="http://schemas.microsoft.com/ink/2010/main" type="writingRegion" rotatedBoundingBox="1481,1491 24767,404 25502,16145 2216,17232"/>
        </emma:interpretation>
      </emma:emma>
    </inkml:annotationXML>
    <inkml:traceGroup>
      <inkml:annotationXML>
        <emma:emma xmlns:emma="http://www.w3.org/2003/04/emma" version="1.0">
          <emma:interpretation id="{1B852B2B-F9D3-4FB1-882A-3E8698D35C4D}" emma:medium="tactile" emma:mode="ink">
            <msink:context xmlns:msink="http://schemas.microsoft.com/ink/2010/main" type="paragraph" rotatedBoundingBox="2013,1467 16230,803 16328,2897 2111,35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D7B8B5-B64F-42AD-948E-4E9B7E1B0EFC}" emma:medium="tactile" emma:mode="ink">
              <msink:context xmlns:msink="http://schemas.microsoft.com/ink/2010/main" type="line" rotatedBoundingBox="2013,1467 16230,803 16328,2897 2111,3561"/>
            </emma:interpretation>
          </emma:emma>
        </inkml:annotationXML>
        <inkml:traceGroup>
          <inkml:annotationXML>
            <emma:emma xmlns:emma="http://www.w3.org/2003/04/emma" version="1.0">
              <emma:interpretation id="{CC476E4D-CE02-4B99-BB0B-75D1F21ABB7E}" emma:medium="tactile" emma:mode="ink">
                <msink:context xmlns:msink="http://schemas.microsoft.com/ink/2010/main" type="inkWord" rotatedBoundingBox="2051,2290 2474,2270 2521,3278 2099,3298"/>
              </emma:interpretation>
              <emma:one-of disjunction-type="recognition" id="oneOf0">
                <emma:interpretation id="interp0" emma:lang="ko-KR" emma:confidence="0">
                  <emma:literal>p</emma:literal>
                </emma:interpretation>
                <emma:interpretation id="interp1" emma:lang="ko-KR" emma:confidence="0">
                  <emma:literal>P</emma:literal>
                </emma:interpretation>
                <emma:interpretation id="interp2" emma:lang="ko-KR" emma:confidence="0">
                  <emma:literal>8</emma:literal>
                </emma:interpretation>
                <emma:interpretation id="interp3" emma:lang="ko-KR" emma:confidence="0">
                  <emma:literal>n</emma:literal>
                </emma:interpretation>
                <emma:interpretation id="interp4" emma:lang="ko-KR" emma:confidence="0">
                  <emma:literal>!</emma:literal>
                </emma:interpretation>
              </emma:one-of>
            </emma:emma>
          </inkml:annotationXML>
          <inkml:trace contextRef="#ctx0" brushRef="#br0">-16906-608 7,'-10'-24'54,"7"10"2,-5-4 1,4-5-22,0 3-6,1 7-4,-1-5-4,2 5-5,2 5-3,-1 0 0,1 8-2,0-12-4,0 12-1,0 0-1,0 0 0,0 0 0,1 11 3,4 14-1,-1 13 2,0 4 1,1 13 1,-3 3 1,2 7-2,-3 3-1,1 0-2,-2-6-1,0-9-2,0-2-3,0-3 1,0-11-1,1-3 1,2-12-1,-2 0 1,2-11 2,1-1 1,-4-10 0,0 0 1,-3-15-1,-1-4 1,0-5-1,1-11-2,-2-5-2,1-7-2,-2-8-1,5-6-2,-1 0 0,0-4-2,-1-3 0,3 0 0,0 0 0,0 3 0,1 9 2,5 3 0,-1 5 1,6 6 0,2 6 0,2 4 1,3 13-1,5 1 0,-1 2 0,6 12 0,-2 4 1,3 5 1,-4 15 1,0 6 0,-5 3 1,-6 7 1,-6 6 2,-8 1-1,-4 4 2,-12 1 1,-8-6 0,-7 2-1,-4-6 1,-5 2-2,-3-8 0,1-2 0,3-4-5,2-7-6,5 0-15,6-4-24,5-8-30,9-1-2,12-6-5,0 0-4,7-14 5</inkml:trace>
        </inkml:traceGroup>
        <inkml:traceGroup>
          <inkml:annotationXML>
            <emma:emma xmlns:emma="http://www.w3.org/2003/04/emma" version="1.0">
              <emma:interpretation id="{1B8ADB13-21DE-4E94-9233-71FD369B0D92}" emma:medium="tactile" emma:mode="ink">
                <msink:context xmlns:msink="http://schemas.microsoft.com/ink/2010/main" type="inkWord" rotatedBoundingBox="2554,2770 3048,2747 3069,3203 2575,3226"/>
              </emma:interpretation>
              <emma:one-of disjunction-type="recognition" id="oneOf1">
                <emma:interpretation id="interp5" emma:lang="ko-KR" emma:confidence="0">
                  <emma:literal>n</emma:literal>
                </emma:interpretation>
                <emma:interpretation id="interp6" emma:lang="ko-KR" emma:confidence="0">
                  <emma:literal>겅</emma:literal>
                </emma:interpretation>
                <emma:interpretation id="interp7" emma:lang="ko-KR" emma:confidence="0">
                  <emma:literal>성</emma:literal>
                </emma:interpretation>
                <emma:interpretation id="interp8" emma:lang="ko-KR" emma:confidence="0">
                  <emma:literal>N</emma:literal>
                </emma:interpretation>
                <emma:interpretation id="interp9" emma:lang="ko-KR" emma:confidence="0">
                  <emma:literal>ㅁ</emma:literal>
                </emma:interpretation>
              </emma:one-of>
            </emma:emma>
          </inkml:annotationXML>
          <inkml:trace contextRef="#ctx0" brushRef="#br0" timeOffset="764.4013">-16443-436 18,'-16'-9'34,"-2"1"-22,0 0 8,2 3 10,1-3 2,4 6-1,2 1-1,9 1 5,-14 7-4,11 10-3,2 5-4,1 11-9,0 4-3,0 6 2,0 0 0,1 5-4,-1-8-2,0-2-1,4-7 0,-4-8 4,2-3 4,-2-10-2,0-10 1,0 0-1,0 0 0,1-15-3,-1-5-2,0-4-6,0-6-2,3-2 0,4-6 0,0 1-2,4-4-1,0 4 1,4-2-1,1 6 1,4 2 0,-1 7-1,-4 1-1,4 6-3,-5 5-2,1 5-2,-4 2-4,0 4-3,-1 1-4,2 0-1,-3 0-4,3 3 4,-2 2-1,2 1 3,-1 2 3,4 0 4,6 2 3,-6 1 4,5 0 3,-9 5 3,2 0 4,-6 3 5,0 2 6,-8 3 6,-14 7-1,2 3 1,-2-1 2,4 1-2,-1-3 2,6-1-6,6-9-4,7-6-4,15-11 0,-1-4-1,6-12 2,-2-7-1,1-4 0,-5-6-2,-4 0 0,-9-3-2,-8-1 0,-3 7-2,-9 5-3,-3 1-4,-8 9-4,-1 3-8,-4 7-12,3 1-14,14 9-31,-7 0-4,9 0-3,3 2 0</inkml:trace>
        </inkml:traceGroup>
        <inkml:traceGroup>
          <inkml:annotationXML>
            <emma:emma xmlns:emma="http://www.w3.org/2003/04/emma" version="1.0">
              <emma:interpretation id="{F236B5B4-7C78-448E-B53A-6490138DC624}" emma:medium="tactile" emma:mode="ink">
                <msink:context xmlns:msink="http://schemas.microsoft.com/ink/2010/main" type="inkWord" rotatedBoundingBox="3001,2660 3398,2641 3438,3499 3041,3518"/>
              </emma:interpretation>
              <emma:one-of disjunction-type="recognition" id="oneOf2">
                <emma:interpretation id="interp10" emma:lang="ko-KR" emma:confidence="0">
                  <emma:literal>j</emma:literal>
                </emma:interpretation>
                <emma:interpretation id="interp11" emma:lang="ko-KR" emma:confidence="0">
                  <emma:literal>J</emma:literal>
                </emma:interpretation>
                <emma:interpretation id="interp12" emma:lang="ko-KR" emma:confidence="0">
                  <emma:literal>%</emma:literal>
                </emma:interpretation>
                <emma:interpretation id="interp13" emma:lang="ko-KR" emma:confidence="0">
                  <emma:literal>7</emma:literal>
                </emma:interpretation>
                <emma:interpretation id="interp14" emma:lang="ko-KR" emma:confidence="0">
                  <emma:literal>d</emma:literal>
                </emma:interpretation>
              </emma:one-of>
            </emma:emma>
          </inkml:annotationXML>
          <inkml:trace contextRef="#ctx0" brushRef="#br0" timeOffset="1216.802">-15795-468 22,'-15'-7'37,"-3"32"-16,6-28 9,2-4 4,2 2 2,8 5-1,-13-8-4,13 8-3,0 0-7,0 5-7,6 11-7,-1 8-1,9 9 0,-1 3 3,3 7 2,2 5 2,1 9 2,1-1-1,-2-2-1,-2-4 0,-3-4-1,-5 0-1,-5-7 0,-3-2 0,-5-13 0,-10-4 0,-4-1-1,-4-5-2,-6-4 0,-3-2-6,-1-4-2,-4-4 0,-1 0-3,2-4-15,3-11-28,3 0-33,4-9-3,6-5-3,3-13-4,10 1-1</inkml:trace>
          <inkml:trace contextRef="#ctx0" brushRef="#br0" timeOffset="1435.2025">-15891-615 50,'-4'-12'72,"4"12"1,-2-15-5,2 15-5,0 0-31,0 0-25,0 0-11,0 0-16,7 3-18,-7-3-29,19 24-2,-3-14-2,1 2-1</inkml:trace>
        </inkml:traceGroup>
        <inkml:traceGroup>
          <inkml:annotationXML>
            <emma:emma xmlns:emma="http://www.w3.org/2003/04/emma" version="1.0">
              <emma:interpretation id="{A4762BE7-FFC8-4CD1-8891-68362D5F9459}" emma:medium="tactile" emma:mode="ink">
                <msink:context xmlns:msink="http://schemas.microsoft.com/ink/2010/main" type="inkWord" rotatedBoundingBox="3475,2791 3838,2774 3854,3116 3491,3133"/>
              </emma:interpretation>
              <emma:one-of disjunction-type="recognition" id="oneOf3">
                <emma:interpretation id="interp15" emma:lang="ko-KR" emma:confidence="0">
                  <emma:literal>e</emma:literal>
                </emma:interpretation>
                <emma:interpretation id="interp16" emma:lang="ko-KR" emma:confidence="0">
                  <emma:literal>으</emma:literal>
                </emma:interpretation>
                <emma:interpretation id="interp17" emma:lang="ko-KR" emma:confidence="0">
                  <emma:literal>c</emma:literal>
                </emma:interpretation>
                <emma:interpretation id="interp18" emma:lang="ko-KR" emma:confidence="0">
                  <emma:literal>은</emma:literal>
                </emma:interpretation>
                <emma:interpretation id="interp1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1903.2033">-15614-306 42,'-17'6'54,"10"4"2,-4-5-2,11-5-2,0 0-43,0 9-3,0-9 5,9 7 2,10-6 1,-2-1 1,9 0 0,0-6-1,10-1 1,-5-4-6,9-1-2,-8-4-3,-1 0 0,-4-3-1,-5-3-1,-4 3-1,-4-3 0,-9-1-2,-3 2 1,-4 4-2,-9 2 0,-5 3 1,-3 5 0,-5 7 2,-4 4 3,-5 9 1,2 10 2,-2 0 0,-1 6 1,8 5 1,0-1-1,10 1-1,2-1-1,12-2-1,7-7 0,7 1 0,11-8-4,5-4-8,5-7-14,2-3-50,7-2-3,-2-6-4,3-8-7,1-5-2</inkml:trace>
        </inkml:traceGroup>
        <inkml:traceGroup>
          <inkml:annotationXML>
            <emma:emma xmlns:emma="http://www.w3.org/2003/04/emma" version="1.0">
              <emma:interpretation id="{C69E51F1-95DF-4169-9B3E-26275329C8C2}" emma:medium="tactile" emma:mode="ink">
                <msink:context xmlns:msink="http://schemas.microsoft.com/ink/2010/main" type="inkWord" rotatedBoundingBox="4024,2521 4984,2476 5015,3140 4055,3185"/>
              </emma:interpretation>
              <emma:one-of disjunction-type="recognition" id="oneOf4">
                <emma:interpretation id="interp20" emma:lang="ko-KR" emma:confidence="0">
                  <emma:literal>나</emma:literal>
                </emma:interpretation>
                <emma:interpretation id="interp21" emma:lang="ko-KR" emma:confidence="0">
                  <emma:literal>아</emma:literal>
                </emma:interpretation>
                <emma:interpretation id="interp22" emma:lang="ko-KR" emma:confidence="0">
                  <emma:literal>다</emma:literal>
                </emma:interpretation>
                <emma:interpretation id="interp23" emma:lang="ko-KR" emma:confidence="0">
                  <emma:literal>여</emma:literal>
                </emma:interpretation>
                <emma:interpretation id="interp24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2386.8042">-14850-445 36,'-6'-3'60,"-13"6"6,-7 11 0,-6 0-1,16 8-37,-16 3-8,-4 6 1,11 0 1,2 3-4,9-3-2,8-3-2,12-6-2,16-5-2,6-7-1,10-6-1,5-4 0,7-6-2,-1-11-1,5-1-2,-7-6-1,-2-1-2,-2-7-2,-8-4-1,-5-3-2,-9-5-2,-3-3 0,-6-6 0,-5 5 1,-7-5 1,0 5 2,-3 3 1,-2 10 3,-2 5 2,1 10-1,1 7-3,5 13 1,0 0 1,0 0 1,-2 23 0,2 8 0,3 13 0,0 4 0,1 10 3,-3 4-1,2 0-1,-2-2 0,2-5 0,0-6-1,0-9 0,1-5-3,-1-14-6,4-1-15,-3 27-34,-4-47-19,13 8-4,-8-12-4,1-6-5</inkml:trace>
          <inkml:trace contextRef="#ctx0" brushRef="#br0" timeOffset="2620.8046">-14722-437 69,'-14'0'87,"5"2"-4,9-2-6,0 0 0,11-1-3,29-8-63,-16 1-6,1-1-1,10 4-1,1-3-1,6 2-1,3-3-6,6 3-19,2 6-27,1-3-25,0 3-3,-7-4-6,2 4-4,-6-1 5</inkml:trace>
        </inkml:traceGroup>
        <inkml:traceGroup>
          <inkml:annotationXML>
            <emma:emma xmlns:emma="http://www.w3.org/2003/04/emma" version="1.0">
              <emma:interpretation id="{20CB3E6A-D0EF-4A51-B7F5-F87CE7F6B079}" emma:medium="tactile" emma:mode="ink">
                <msink:context xmlns:msink="http://schemas.microsoft.com/ink/2010/main" type="inkWord" rotatedBoundingBox="4781,2542 5967,2487 5996,3105 4810,3161"/>
              </emma:interpretation>
              <emma:one-of disjunction-type="recognition" id="oneOf5">
                <emma:interpretation id="interp25" emma:lang="ko-KR" emma:confidence="0">
                  <emma:literal>÷</emma:literal>
                </emma:interpretation>
                <emma:interpretation id="interp26" emma:lang="ko-KR" emma:confidence="0">
                  <emma:literal>∞</emma:literal>
                </emma:interpretation>
                <emma:interpretation id="interp27" emma:lang="ko-KR" emma:confidence="0">
                  <emma:literal>싸</emma:literal>
                </emma:interpretation>
                <emma:interpretation id="interp28" emma:lang="ko-KR" emma:confidence="0">
                  <emma:literal>“</emma:literal>
                </emma:interpretation>
                <emma:interpretation id="interp29" emma:lang="ko-KR" emma:confidence="0">
                  <emma:literal>瓜</emma:literal>
                </emma:interpretation>
              </emma:one-of>
            </emma:emma>
          </inkml:annotationXML>
          <inkml:trace contextRef="#ctx0" brushRef="#br0" timeOffset="3790.8066">-14267-149 56,'-14'0'67,"2"0"7,1 0 1,-1-4-31,12 4-7,-10-4-1,10 4-7,0-17-8,5 6-6,6-5-8,3-6-3,1-2-3,5-6 1,2-4-1,-3 2-1,0-2 1,-2 2-1,-3 0 0,-3 7 0,-2 2 0,-3 6-2,-3 6-2,-3 11 1,0 0-1,0 0 0,-2 8 1,0 9 0,-3 5 1,3 5 1,0 4 3,2 1 1,0 2 1,6-4 0,5 0 1,3-9-1,5-7 1,2-6 0,6-6-2,-2-2-1,4-11-3,-3-5-2,3-5-3,-4-2-2,1 0-1,-8-3 0,0 2 0,-4 2 1,-3 6 0,-6 3 0,-5 13 3,0 0 2,0 0 2,-1 9 2,-6 11 1,-1 7 1,-2 4 2,5-2 3,-1 1 1,6-3 0,0-4-2,10-3 0,6-10-1,8-8 0,2-4 0,3-5-2,0-6-1,0-3-2,-6-3-1,-3-2-2,-8-1-2,-9 1 0,-3 0-1,-6 1 1,-8 2 1,-2 5 1,-2-2-1,-4 3 4,5 4 0,1-3 1,6 5-1,10 6 0,-1-14 1,6 6-2,10 2 1,12 1-3,0 1-1,5 4 2,2 2-1,0 7 2,-1 7 1,-3 2 0,-7 6 0,-5 1 2,0 1 1,-7 3-1,-4-4 1,-3-4 0,-2-3-1,0-5 1,0-1 1,-2-12 1,3 7 0,-3-7-1,0 0-1,11-13-1,-2-2-3,1-2 0,2-5-4,2 1 0,1 0-1,0 1-1,-1 0 1,0 8 0,0 6 2,-3 1 0,0 5 2,-1 3 1,-1 5 1,-2 6 1,-1 4 2,2 4 0,-3 1 1,2 0 1,0 3-1,1-4 0,3-1-1,2-1-4,-3-4 0,2-8 0,-1 0 0,-1-8 0,-1 0-41,-9 0-36,6-18-3,-6 5-4,-15-12-7,2 5-2</inkml:trace>
          <inkml:trace contextRef="#ctx0" brushRef="#br0" timeOffset="3978.007">-14114-739 76,'-25'-3'78,"9"3"-7,8-4-6,8 4-15,0-11-15,0 11-104,9 5-4,-9-5-4,15 14-2,-15-14 5</inkml:trace>
        </inkml:traceGroup>
        <inkml:traceGroup>
          <inkml:annotationXML>
            <emma:emma xmlns:emma="http://www.w3.org/2003/04/emma" version="1.0">
              <emma:interpretation id="{D2D82D94-D31D-4B98-BC1D-D1726151F8F8}" emma:medium="tactile" emma:mode="ink">
                <msink:context xmlns:msink="http://schemas.microsoft.com/ink/2010/main" type="inkWord" rotatedBoundingBox="6424,2527 7170,2492 7195,3045 6450,3080"/>
              </emma:interpretation>
              <emma:one-of disjunction-type="recognition" id="oneOf6">
                <emma:interpretation id="interp30" emma:lang="ko-KR" emma:confidence="0">
                  <emma:literal>n</emma:literal>
                </emma:interpretation>
                <emma:interpretation id="interp31" emma:lang="ko-KR" emma:confidence="0">
                  <emma:literal>M</emma:literal>
                </emma:interpretation>
                <emma:interpretation id="interp32" emma:lang="ko-KR" emma:confidence="0">
                  <emma:literal>시</emma:literal>
                </emma:interpretation>
                <emma:interpretation id="interp33" emma:lang="ko-KR" emma:confidence="0">
                  <emma:literal>서</emma:literal>
                </emma:interpretation>
                <emma:interpretation id="interp34" emma:lang="ko-KR" emma:confidence="0">
                  <emma:literal>쇠</emma:literal>
                </emma:interpretation>
              </emma:one-of>
            </emma:emma>
          </inkml:annotationXML>
          <inkml:trace contextRef="#ctx0" brushRef="#br0" timeOffset="4976.4086">-12671-216 37,'-9'5'67,"9"-5"-1,0 0-1,-5-6-3,5 6-26,0-15-23,5 0-1,5-9-5,-2 0 1,3-14-2,-1 1 1,-2-6-2,1-1-1,0 3-1,4-4 0,-6 0-2,1 1-1,-1 12 1,4 0-1,-4 10 0,4 0 0,-4 5-2,1 7-1,1 5-1,3 8 2,0 8 2,-2 4 0,6 12 1,-1 10 2,0 6 1,1 8 2,0 1 1,-1 4-1,2-10-2,1 1 1,-3-9 0,-3-9 0,-2-7 2,0-9 1,-1-6 1,-2-7-1,-7 0 0,14-19 0,-7-1-4,1-8-2,2-3-5,-2-8-4,0-5-3,-1 1 1,-1 1-1,1-5 0,-3 6 2,1 7 2,1 5 2,1 4 3,0 11 3,2 3-1,4 9 2,1 3 1,1 11 0,0 6 1,0 5-1,2 9 2,-2 2-1,1 6-1,-1 1 0,1-1-1,-4 0 1,-1-4-1,0 0 1,-1-8-3,-1 1-5,-2-11-9,-3 0-25,6-2-35,-6-7-2,5-1-6,-9-8-5,11 0-1</inkml:trace>
        </inkml:traceGroup>
        <inkml:traceGroup>
          <inkml:annotationXML>
            <emma:emma xmlns:emma="http://www.w3.org/2003/04/emma" version="1.0">
              <emma:interpretation id="{8793BF6E-450A-4C4D-A898-33823189D7AE}" emma:medium="tactile" emma:mode="ink">
                <msink:context xmlns:msink="http://schemas.microsoft.com/ink/2010/main" type="inkWord" rotatedBoundingBox="7244,2753 7771,2728 7786,3064 7260,3088"/>
              </emma:interpretation>
              <emma:one-of disjunction-type="recognition" id="oneOf7">
                <emma:interpretation id="interp35" emma:lang="ko-KR" emma:confidence="0">
                  <emma:literal>a</emma:literal>
                </emma:interpretation>
                <emma:interpretation id="interp36" emma:lang="ko-KR" emma:confidence="0">
                  <emma:literal>.</emma:literal>
                </emma:interpretation>
                <emma:interpretation id="interp37" emma:lang="ko-KR" emma:confidence="0">
                  <emma:literal>다</emma:literal>
                </emma:interpretation>
                <emma:interpretation id="interp38" emma:lang="ko-KR" emma:confidence="0">
                  <emma:literal>와</emma:literal>
                </emma:interpretation>
                <emma:interpretation id="interp39" emma:lang="ko-KR" emma:confidence="0">
                  <emma:literal>요</emma:literal>
                </emma:interpretation>
              </emma:one-of>
            </emma:emma>
          </inkml:annotationXML>
          <inkml:trace contextRef="#ctx0" brushRef="#br0" timeOffset="5631.6099">-11660-359 6,'4'3'43,"-4"-3"1,11-14-1,-4-24-25,-1 25-8,1-2-1,-2-1 2,1 1 1,-3 0 4,0 0 4,-3 1 1,0 1-1,-3 1-1,-5 5-1,-2 1-4,-5 6-3,-3 1-2,-5 10-2,-2 4 2,-3 9 1,-2 7 1,1 1 1,1 3 1,6 1-2,4-5-1,9-1-1,6-5-1,3-5 0,12-9 0,9-7 0,3-4-1,6-9-1,-1-7-1,4-5-5,-3-7-5,-1-4-2,-4-3-1,-6 3 0,-5 4 1,-4 5 0,-3-1-1,-5 12 3,-2 12 3,0 0 3,-1 14 1,0 8 0,-2 1 0,2 8 2,1 2 2,0 0 0,2-3 0,7 0 0,3-7 0,5-3-1,2-6-3,2-5-8,-2-8-10,6-2-24,8-10-33,-11-7-3,3-1-6,-6-11-5,3 1 3</inkml:trace>
        </inkml:traceGroup>
        <inkml:traceGroup>
          <inkml:annotationXML>
            <emma:emma xmlns:emma="http://www.w3.org/2003/04/emma" version="1.0">
              <emma:interpretation id="{C4AE28F6-866A-4E29-AE4A-F2DE8D47928E}" emma:medium="tactile" emma:mode="ink">
                <msink:context xmlns:msink="http://schemas.microsoft.com/ink/2010/main" type="inkWord" rotatedBoundingBox="7659,2389 8703,2341 8731,2949 7687,2998"/>
              </emma:interpretation>
              <emma:one-of disjunction-type="recognition" id="oneOf8">
                <emma:interpretation id="interp40" emma:lang="ko-KR" emma:confidence="0">
                  <emma:literal>태</emma:literal>
                </emma:interpretation>
                <emma:interpretation id="interp41" emma:lang="ko-KR" emma:confidence="0">
                  <emma:literal>왜</emma:literal>
                </emma:interpretation>
                <emma:interpretation id="interp42" emma:lang="ko-KR" emma:confidence="0">
                  <emma:literal>테</emma:literal>
                </emma:interpretation>
                <emma:interpretation id="interp43" emma:lang="ko-KR" emma:confidence="0">
                  <emma:literal>ㅞ</emma:literal>
                </emma:interpretation>
                <emma:interpretation id="interp44" emma:lang="ko-KR" emma:confidence="0">
                  <emma:literal>切</emma:literal>
                </emma:interpretation>
              </emma:one-of>
            </emma:emma>
          </inkml:annotationXML>
          <inkml:trace contextRef="#ctx0" brushRef="#br0" timeOffset="6193.2109">-11414-467 24,'-15'0'77,"0"-1"1,15 1-5,-12-13-6,13 3 2,-1-2-51,15 2-8,11-4-4,7 1-2,6 0 0,7-1 0,5 1 1,2 0-1,4 1-1,-6 7-5,-10 0-10,-1-1-9,-9 4-10,-5 2-10,-8 2-31,-4 3-5,-2 1-2,-12-6 3</inkml:trace>
          <inkml:trace contextRef="#ctx0" brushRef="#br0" timeOffset="5943.6104">-11243-912 23,'5'23'58,"-5"0"8,1 14 0,-1 10-25,0 8-6,0 4 0,0 4-5,0 0-3,3-9-7,2 2-5,3-18-3,3-7-1,2-9-2,1-6 0,-1-5-4,3-8-3,2 0-8,-2-3-12,-3-6-26,-1 0-29,-4-2-5,-1-2-4,-7-2-3,0 2 7</inkml:trace>
          <inkml:trace contextRef="#ctx0" brushRef="#br0" timeOffset="6739.2118">-10851-566 24,'0'0'53,"0"0"1,0 11 2,0-3 4,-4 4-35,4 0-9,0 6 1,0 4 2,0 0 1,0 3 1,0-3 0,0-2-7,0-3-2,0 0-3,0-5 0,0-12-1,3 12-3,-3-12-2,0 0-2,0 0-2,0 0 0,0 0-2,0 0 0,0 0 0,1 8 0,-1-8 0,0 0 3,0 0 2,0 0 2,0 0 3,0 0 1,-1-7 0,1 7 0,0-15 0,1 3 0,2-3-2,2-2-2,2-2-2,3-9 0,6 2-1,1-6-1,2 2 0,2 1-1,1 3 0,1 3 1,-5 5-1,4 4 1,-4 7-1,-2 5-1,-3 2-3,0 0-2,-1 3-6,-4 4-12,-8-7-17,17 17-35,-17-17-1,11 15-5,-11-15-1,8 13 6</inkml:trace>
          <inkml:trace contextRef="#ctx0" brushRef="#br0" timeOffset="7191.6126">-10455-760 48,'0'0'78,"-8"-15"-3,8 15-5,-5-12-2,5 12-4,0 0-60,0 0-10,0 0-8,5 8-19,-1 5-33,-3 1-2,5 3-5,-2-6-1,9 10 1</inkml:trace>
          <inkml:trace contextRef="#ctx0" brushRef="#br0" timeOffset="7020.0123">-10414-573 18,'-4'9'64,"-1"5"6,-1 1 1,2 0-1,0 2-36,0 6-1,1-4-3,1 0-6,1 0-6,1-6-4,0-3-4,0-10-2,0 16-4,0-16-7,0 0-30,0 0-38,0 0-2,3-10-5,-3-3-6,4-3-4</inkml:trace>
        </inkml:traceGroup>
        <inkml:traceGroup>
          <inkml:annotationXML>
            <emma:emma xmlns:emma="http://www.w3.org/2003/04/emma" version="1.0">
              <emma:interpretation id="{6D8CCE35-4DE5-4F83-B6FE-26CDD2121A4E}" emma:medium="tactile" emma:mode="ink">
                <msink:context xmlns:msink="http://schemas.microsoft.com/ink/2010/main" type="inkWord" rotatedBoundingBox="8944,2646 9334,2628 9352,3009 8962,3027"/>
              </emma:interpretation>
              <emma:one-of disjunction-type="recognition" id="oneOf9">
                <emma:interpretation id="interp45" emma:lang="ko-KR" emma:confidence="0">
                  <emma:literal>.</emma:literal>
                </emma:interpretation>
                <emma:interpretation id="interp46" emma:lang="ko-KR" emma:confidence="0">
                  <emma:literal>x</emma:literal>
                </emma:interpretation>
                <emma:interpretation id="interp47" emma:lang="ko-KR" emma:confidence="0">
                  <emma:literal>,</emma:literal>
                </emma:interpretation>
                <emma:interpretation id="interp48" emma:lang="ko-KR" emma:confidence="0">
                  <emma:literal>ⅹ</emma:literal>
                </emma:interpretation>
                <emma:interpretation id="interp49" emma:lang="ko-KR" emma:confidence="0">
                  <emma:literal>Ⅹ</emma:literal>
                </emma:interpretation>
              </emma:one-of>
            </emma:emma>
          </inkml:annotationXML>
          <inkml:trace contextRef="#ctx0" brushRef="#br0" timeOffset="7503.6132">-10178-645 49,'0'0'64,"0"0"1,-10 12 1,10-12 2,0 35-29,11-16-24,7 3 4,-4 2 2,10 0 1,-4 4-2,9-3-4,-4 5-3,3-10-2,-4-1-3,0-5-2,-1 3-1,-5-7-1,-3 1-4,-4-6 0,0-3-12,-11-2-29,10 0-36,-10 0-3,7-18-5,0 8-4,-7-8-3</inkml:trace>
          <inkml:trace contextRef="#ctx0" brushRef="#br0" timeOffset="7722.0135">-9797-598 44,'-13'0'76,"1"7"-4,-9 5 0,0 7-3,-5 4 1,-37 5-58,30 6-5,1 0 2,2-2 0,1-1 1,1-3-1,6-6-2,4-6-5,10 3-16,2-8-29,4-3-30,3 1-1,-1-9-8,15 0-3,-5-6-1</inkml:trace>
        </inkml:traceGroup>
        <inkml:traceGroup>
          <inkml:annotationXML>
            <emma:emma xmlns:emma="http://www.w3.org/2003/04/emma" version="1.0">
              <emma:interpretation id="{2437EFE6-9866-45D6-B78C-18ABE1D5BAED}" emma:medium="tactile" emma:mode="ink">
                <msink:context xmlns:msink="http://schemas.microsoft.com/ink/2010/main" type="inkWord" rotatedBoundingBox="10259,1081 10273,1081 10274,1096 10259,1097"/>
              </emma:interpretation>
              <emma:one-of disjunction-type="recognition" id="oneOf10">
                <emma:interpretation id="interp50" emma:lang="ko-KR" emma:confidence="0">
                  <emma:literal>'</emma:literal>
                </emma:interpretation>
                <emma:interpretation id="interp51" emma:lang="ko-KR" emma:confidence="0">
                  <emma:literal>‘</emma:literal>
                </emma:interpretation>
                <emma:interpretation id="interp52" emma:lang="ko-KR" emma:confidence="0">
                  <emma:literal>`</emma:literal>
                </emma:interpretation>
                <emma:interpretation id="interp53" emma:lang="ko-KR" emma:confidence="0">
                  <emma:literal>′</emma:literal>
                </emma:interpretation>
                <emma:interpretation id="interp54" emma:lang="ko-KR" emma:confidence="0">
                  <emma:literal>’</emma:literal>
                </emma:interpretation>
              </emma:one-of>
            </emma:emma>
          </inkml:annotationXML>
          <inkml:trace contextRef="#ctx1" brushRef="#br1">-8876-2209</inkml:trace>
        </inkml:traceGroup>
        <inkml:traceGroup>
          <inkml:annotationXML>
            <emma:emma xmlns:emma="http://www.w3.org/2003/04/emma" version="1.0">
              <emma:interpretation id="{06055524-F328-4BF3-809F-FBF15B8F1D43}" emma:medium="tactile" emma:mode="ink">
                <msink:context xmlns:msink="http://schemas.microsoft.com/ink/2010/main" type="inkWord" rotatedBoundingBox="10401,1081 10415,1081 10416,1096 10401,1097"/>
              </emma:interpretation>
              <emma:one-of disjunction-type="recognition" id="oneOf11">
                <emma:interpretation id="interp55" emma:lang="ko-KR" emma:confidence="0">
                  <emma:literal>‘</emma:literal>
                </emma:interpretation>
                <emma:interpretation id="interp56" emma:lang="ko-KR" emma:confidence="0">
                  <emma:literal>'</emma:literal>
                </emma:interpretation>
                <emma:interpretation id="interp57" emma:lang="ko-KR" emma:confidence="0">
                  <emma:literal>`</emma:literal>
                </emma:interpretation>
                <emma:interpretation id="interp58" emma:lang="ko-KR" emma:confidence="0">
                  <emma:literal>′</emma:literal>
                </emma:interpretation>
                <emma:interpretation id="interp59" emma:lang="ko-KR" emma:confidence="0">
                  <emma:literal>’</emma:literal>
                </emma:interpretation>
              </emma:one-of>
            </emma:emma>
          </inkml:annotationXML>
          <inkml:trace contextRef="#ctx1" brushRef="#br1" timeOffset="702.0013">-8734-2209</inkml:trace>
          <inkml:trace contextRef="#ctx1" brushRef="#br1" timeOffset="967.2017">-8734-2209</inkml:trace>
        </inkml:traceGroup>
        <inkml:traceGroup>
          <inkml:annotationXML>
            <emma:emma xmlns:emma="http://www.w3.org/2003/04/emma" version="1.0">
              <emma:interpretation id="{54AF6D52-51EC-475C-BDD6-4B17D1EAAA09}" emma:medium="tactile" emma:mode="ink">
                <msink:context xmlns:msink="http://schemas.microsoft.com/ink/2010/main" type="inkWord" rotatedBoundingBox="12140,2164 13247,2112 13284,2892 12177,2944"/>
              </emma:interpretation>
              <emma:one-of disjunction-type="recognition" id="oneOf12">
                <emma:interpretation id="interp60" emma:lang="ko-KR" emma:confidence="0">
                  <emma:literal>엌</emma:literal>
                </emma:interpretation>
                <emma:interpretation id="interp61" emma:lang="ko-KR" emma:confidence="0">
                  <emma:literal>업</emma:literal>
                </emma:interpretation>
                <emma:interpretation id="interp62" emma:lang="ko-KR" emma:confidence="0">
                  <emma:literal>야</emma:literal>
                </emma:interpretation>
                <emma:interpretation id="interp63" emma:lang="ko-KR" emma:confidence="0">
                  <emma:literal>마</emma:literal>
                </emma:interpretation>
                <emma:interpretation id="interp64" emma:lang="ko-KR" emma:confidence="0">
                  <emma:literal>먀</emma:literal>
                </emma:interpretation>
              </emma:one-of>
            </emma:emma>
          </inkml:annotationXML>
          <inkml:trace contextRef="#ctx0" brushRef="#br0" timeOffset="10467.6184">-6939-915 17,'-9'-12'42,"9"12"5,0 0-2,-10 2-22,10 9-1,0 5 2,1 11 1,2 1 3,0 13 2,1 5 0,2 5-1,-1 2-3,-1-2-6,-1 1-5,0-9-5,-2 5-3,3-16 0,-2-7-2,-1-7 1,0-5 0,1 1 1,-2-14 1,1 7-1,-1-7-1,0 0 0,3-5-1,-3-3-1,0-7 0,-3-2-4,-1-3 0,1-7 0,-2 1 0,-4-10 0,3 0 0,-3-4 0,2 0 0,-2-5 0,3-1 0,1-3-2,5-1-1,0-1 0,1 0-1,10 3-1,6 3 0,5 4 0,4 7 1,7 8 0,4 6 1,6 10 0,-3 7 1,4 3 0,-4 12 0,-1 10 2,-6 1 0,-7 6 1,-5 1 1,-12 3 2,-9-1 0,-7 5 2,-9-6 1,-10-1 0,-5-7 1,-2 0 0,-7-3-8,2-5 0,-1-2 0,7-8 0,1-1 0,2-1 0,7-3-3,6-3-34,16 3-42,-8-9-3,15 5-4,7-4-3,11 6-2</inkml:trace>
          <inkml:trace contextRef="#ctx0" brushRef="#br0" timeOffset="11154.0196">-6430-536 17,'-12'13'60,"8"-5"7,4-8 1,11 10 0,11-8-37,5 1-1,6-1 1,9-2-3,3 0-6,6 0-3,0-5-4,4 1-2,-6-6-3,-1 3-2,-5-2-2,-9 5-3,-5-2-1,-5 1-2,-9-1-6,-6 5-11,-9 1-13,0 0-45,0 0-3,-8 7-4,8-7-6,-15 5-1</inkml:trace>
          <inkml:trace contextRef="#ctx0" brushRef="#br0" timeOffset="10873.2191">-6347-708 14,'0'0'64,"-10"-10"6,10 10 1,0 0-3,-7-30-16,7 30-26,0 0-1,0 0-4,9-1-2,3 1-2,6 0-4,3 2-2,8-1 0,2 2-3,9-3-1,-2 0-2,3 0-2,-5 0-1,0-1-1,-5-2-1,-2 2-1,-5-5-3,-6 4-5,-5-1-11,-4 2-18,-9 1-15,3 4-26,-3-4-2,-17 8-4,2 0-1</inkml:trace>
        </inkml:traceGroup>
        <inkml:traceGroup>
          <inkml:annotationXML>
            <emma:emma xmlns:emma="http://www.w3.org/2003/04/emma" version="1.0">
              <emma:interpretation id="{79AE54FB-67AF-4FF5-82FB-3B0AF4684F63}" emma:medium="tactile" emma:mode="ink">
                <msink:context xmlns:msink="http://schemas.microsoft.com/ink/2010/main" type="inkWord" rotatedBoundingBox="13728,2099 14331,2071 14368,2875 13766,2904"/>
              </emma:interpretation>
              <emma:one-of disjunction-type="recognition" id="oneOf13">
                <emma:interpretation id="interp65" emma:lang="ko-KR" emma:confidence="0">
                  <emma:literal>A</emma:literal>
                </emma:interpretation>
                <emma:interpretation id="interp66" emma:lang="ko-KR" emma:confidence="0">
                  <emma:literal>.</emma:literal>
                </emma:interpretation>
                <emma:interpretation id="interp67" emma:lang="ko-KR" emma:confidence="0">
                  <emma:literal>!</emma:literal>
                </emma:interpretation>
                <emma:interpretation id="interp68" emma:lang="ko-KR" emma:confidence="0">
                  <emma:literal>』</emma:literal>
                </emma:interpretation>
                <emma:interpretation id="interp6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3213.2232">-5336-394 61,'-14'6'74,"14"-6"1,-18 1-2,18-1-2,-1-7-38,1 7-8,0-18-4,1 2-6,5-8-2,-1 2-3,2-8-2,3-3-1,2-7-1,0-2-2,2-5-1,1 2-2,3-6 0,2-3 0,0 0-2,0 1 0,-1 0 0,6 5 0,0 4 0,2 5 0,-3 7 0,0 6 0,-2 5 1,-1 5-3,1 8 0,3 8 3,-2 17 0,0 10 1,-3 10 1,1 14 1,-3 7 0,0 7 2,-4 5 1,-5-7-3,-1-7-3,-2-7 0,1-8 0,1-11 0,-1-4 0,-1-9 0,-1-2 0,-5-15 0,7 11 0,-7-11 0,0 0 0,0 0 0,0 0 0,0-5 0,0-6-9,0 3-32,-3 21-36,-1-22-6,4 1-2,-7-5-3,6 2-1</inkml:trace>
          <inkml:trace contextRef="#ctx0" brushRef="#br0" timeOffset="13494.0237">-5147-759 24,'-17'-3'72,"2"-3"5,4 4-1,11 2-4,-10-35-24,10 35-18,0 0-4,14-3-5,5 3-6,3 0-5,9 0-1,2 0-1,1 0 0,-1 0-3,-1 0-1,-2 0-4,-5 0-6,-8-1-11,-3-2-26,9 6-35,-23-3 0,14 0-5,-14 0-6,12-8 0</inkml:trace>
        </inkml:traceGroup>
        <inkml:traceGroup>
          <inkml:annotationXML>
            <emma:emma xmlns:emma="http://www.w3.org/2003/04/emma" version="1.0">
              <emma:interpretation id="{2A968310-AAF3-409B-B71B-0CC3691FAC09}" emma:medium="tactile" emma:mode="ink">
                <msink:context xmlns:msink="http://schemas.microsoft.com/ink/2010/main" type="inkWord" rotatedBoundingBox="14664,1988 14995,1973 15031,2745 14700,2760"/>
              </emma:interpretation>
              <emma:one-of disjunction-type="recognition" id="oneOf14">
                <emma:interpretation id="interp70" emma:lang="ko-KR" emma:confidence="0">
                  <emma:literal>(</emma:literal>
                </emma:interpretation>
                <emma:interpretation id="interp71" emma:lang="ko-KR" emma:confidence="0">
                  <emma:literal>c</emma:literal>
                </emma:interpretation>
                <emma:interpretation id="interp72" emma:lang="ko-KR" emma:confidence="0">
                  <emma:literal>C</emma:literal>
                </emma:interpretation>
                <emma:interpretation id="interp73" emma:lang="ko-KR" emma:confidence="0">
                  <emma:literal>〈</emma:literal>
                </emma:interpretation>
                <emma:interpretation id="interp74" emma:lang="ko-KR" emma:confidence="0">
                  <emma:literal>!</emma:literal>
                </emma:interpretation>
              </emma:one-of>
            </emma:emma>
          </inkml:annotationXML>
          <inkml:trace contextRef="#ctx0" brushRef="#br0" timeOffset="14196.0249">-4139-1236 0,'2'-16'46,"-2"6"-46,-8-5 51,1 4 4,-2-3-28,-4 10 1,2-3-1,-8 6 2,4 1-3,-17 29 8,2 16-6,-3 6 0,1 7-3,2 7-4,2 2-3,6 1-1,3 0-4,16-16-7,6-10-1,8-8-1,8-2-1,6-5 0,4-1 1,0-5-2,5 0 0,-2-7-1,-5-2-1,-3 1 2,-5-4-4,-2-2-7,-17-7-17,11 10-50,-11-10-4,0 0-2,9 0-6,-9-10-4</inkml:trace>
        </inkml:traceGroup>
        <inkml:traceGroup>
          <inkml:annotationXML>
            <emma:emma xmlns:emma="http://www.w3.org/2003/04/emma" version="1.0">
              <emma:interpretation id="{1BAEBAAC-178F-4416-87E7-99A9E08BF68C}" emma:medium="tactile" emma:mode="ink">
                <msink:context xmlns:msink="http://schemas.microsoft.com/ink/2010/main" type="inkWord" rotatedBoundingBox="15194,2025 15836,1995 15871,2733 15229,2763"/>
              </emma:interpretation>
              <emma:one-of disjunction-type="recognition" id="oneOf15">
                <emma:interpretation id="interp75" emma:lang="ko-KR" emma:confidence="0">
                  <emma:literal>A</emma:literal>
                </emma:interpretation>
                <emma:interpretation id="interp76" emma:lang="ko-KR" emma:confidence="0">
                  <emma:literal>.</emma:literal>
                </emma:interpretation>
                <emma:interpretation id="interp77" emma:lang="ko-KR" emma:confidence="0">
                  <emma:literal>^</emma:literal>
                </emma:interpretation>
                <emma:interpretation id="interp78" emma:lang="ko-KR" emma:confidence="0">
                  <emma:literal>ㅓ</emma:literal>
                </emma:interpretation>
                <emma:interpretation id="interp79" emma:lang="ko-KR" emma:confidence="0">
                  <emma:literal>ㅋ</emma:literal>
                </emma:interpretation>
              </emma:one-of>
            </emma:emma>
          </inkml:annotationXML>
          <inkml:trace contextRef="#ctx0" brushRef="#br0" timeOffset="14898.0261">-3898-542 38,'0'0'72,"0"0"2,-8 9 0,8-9 0,19 5-31,-19-5-11,0 0-3,1-5-7,-1 5-4,5-15-4,-1 2-2,3-3-3,2-8-9,2 0 0,4-7 0,1-4 0,0-6 0,5-2 0,1-5 0,0-1 0,3-2 0,1 4 0,0-3 0,0 7 0,-1 2 0,0 0 0,0 8 0,-3 1-2,-1 10 0,-5 2-1,1 4 1,-3 2-1,-2 8-1,-2 6 2,2 13 0,-6 11 2,7 4 0,-6 9 1,8 7 2,-6 3-1,6 7 2,-5-5 0,-1-2-1,4-4 0,-4-3-3,2-5 0,0-7 0,-2-4 0,-1-6 0,-1-3 0,-3-3 0,-4-12 0,8 11 0,-8-11 0,0 0 0,0 0 0,0 0 0,0 0-7,0 0-17,0 0-18,0 0-40,0 0 1,0 0-4,0 0-1,0-13 2</inkml:trace>
          <inkml:trace contextRef="#ctx0" brushRef="#br0" timeOffset="15225.6267">-3676-853 63,'-16'-6'79,"5"3"0,-1-3-2,12 6-3,-4-8-39,4 8-7,7-9-5,7 3-8,1 0-3,7 2-4,3 1-2,7-3 0,0-2 0,1 5-6,-3-1 0,0 2 0,-6-2-6,-6 1-16,-5 3-23,-13 0-34,0 0-1,0 0-6,0 0-5,-11 0 3</inkml:trace>
        </inkml:traceGroup>
        <inkml:traceGroup>
          <inkml:annotationXML>
            <emma:emma xmlns:emma="http://www.w3.org/2003/04/emma" version="1.0">
              <emma:interpretation id="{A8CC5002-8B7E-469D-8394-2D8AA33D9E42}" emma:medium="tactile" emma:mode="ink">
                <msink:context xmlns:msink="http://schemas.microsoft.com/ink/2010/main" type="inkWord" rotatedBoundingBox="15860,2041 16287,2022 16301,2326 15874,2346"/>
              </emma:interpretation>
              <emma:one-of disjunction-type="recognition" id="oneOf16">
                <emma:interpretation id="interp80" emma:lang="ko-KR" emma:confidence="0">
                  <emma:literal>T</emma:literal>
                </emma:interpretation>
                <emma:interpretation id="interp81" emma:lang="ko-KR" emma:confidence="0">
                  <emma:literal>7</emma:literal>
                </emma:interpretation>
                <emma:interpretation id="interp82" emma:lang="ko-KR" emma:confidence="0">
                  <emma:literal>ㅜ</emma:literal>
                </emma:interpretation>
                <emma:interpretation id="interp83" emma:lang="ko-KR" emma:confidence="0">
                  <emma:literal>i</emma:literal>
                </emma:interpretation>
                <emma:interpretation id="interp84" emma:lang="ko-KR" emma:confidence="0">
                  <emma:literal>Y</emma:literal>
                </emma:interpretation>
              </emma:one-of>
            </emma:emma>
          </inkml:annotationXML>
          <inkml:trace contextRef="#ctx0" brushRef="#br0" timeOffset="17300.4304">-3266-1219 26,'-6'-7'58,"6"7"8,0 0 0,0-12-66,0 12 0,0 0 0,-3-11 0,3 11 0,0 0 0,0 0 51,0 0-7,0 0-6,0 0-2,0 0-7,13 0-29,3 0 0,2 0 0,4 1 0,5 1 30,0-2-4,5 2-26,-2 1 0,6-3 22,-6 0-14,3-2-8,1-1 8,-8-1-5,0 3-3,-5-4 0,-5 0 0,-5 2 0,-11 3 0,10 0 0,-10 0 0,0 0-4,-6-4-18,-6 7 22,-3 4-55,-6-2-27,3 4-1,-9-6-5,5 7-6,-3-3 35</inkml:trace>
          <inkml:trace contextRef="#ctx0" brushRef="#br0" timeOffset="17534.4308">-3051-1208 31,'-18'4'59,"18"-4"1,-11 4 3,11-4-20,0 11-2,0-11-6,0 15-7,0-2-3,3 4 0,-3 5-1,2 1-3,-2 1-6,0-4-3,0 2-5,0-5-1,4 0-1,-2-7-2,-2-10 0,3 13-1,-3-13-2,4 10-1,-4-10-4,0 0-6,0 0-8,0 7-12,0-7-17,20 4-33,-20-4 1,0 0-4,0 0-2</inkml:trace>
        </inkml:traceGroup>
      </inkml:traceGroup>
    </inkml:traceGroup>
    <inkml:traceGroup>
      <inkml:annotationXML>
        <emma:emma xmlns:emma="http://www.w3.org/2003/04/emma" version="1.0">
          <emma:interpretation id="{49903452-0B58-4C65-9218-FCB383F39CF6}" emma:medium="tactile" emma:mode="ink">
            <msink:context xmlns:msink="http://schemas.microsoft.com/ink/2010/main" type="paragraph" rotatedBoundingBox="1685,4821 14291,4734 14299,5916 1693,60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3CA165-ED45-4D82-94DA-053B8F1860A9}" emma:medium="tactile" emma:mode="ink">
              <msink:context xmlns:msink="http://schemas.microsoft.com/ink/2010/main" type="inkBullet" rotatedBoundingBox="1688,5287 1863,5286 1864,5403 1689,5404"/>
            </emma:interpretation>
            <emma:one-of disjunction-type="recognition" id="oneOf17">
              <emma:interpretation id="interp85" emma:lang="ko-KR" emma:confidence="0">
                <emma:literal>•</emma:literal>
              </emma:interpretation>
            </emma:one-of>
          </emma:emma>
        </inkml:annotationXML>
        <inkml:trace contextRef="#ctx0" brushRef="#br1" timeOffset="36613.2642">-17405 2065 26,'-15'6'45,"15"-6"2,-14 0 1,14 0-28,0 0-6,0 0-2,0 0-1,-10 6 1,10-6 2,-2 8 0,2-8-3,0 10 3,6-7-1,-6-3-2,20 6 1,-9-6-3,9 0-1,-4-6-2,6-3 0,-6-5-1,-1 3-2,-2-2 4,-5-1-1,-2 0-1,-6 6 2,0 8-1,-10-8 0,-1 8 0,-4 5 0,1 6-2,-1 0-2,1 2 2,-1 0-1,7 2 2,2-1 0,6-1 0,0-13 1,18 10-1,-3-9 1,3-1 0,7-4 0,-7-6-1,0-4 0,-6 0 0,-6-3 0,-6 1-1,-2 2 0,-7 0 0,-5 6-2,-1 4 0,-3 2-3,3 2-4,-1 3-6,4 9-12,5 1-19,-19 1-36,26 7 0,0-6-7,1 3-2,5-4 4</inkml:trace>
      </inkml:traceGroup>
      <inkml:traceGroup>
        <inkml:annotationXML>
          <emma:emma xmlns:emma="http://www.w3.org/2003/04/emma" version="1.0">
            <emma:interpretation id="{0115BC26-EA1B-406F-8743-A0DB6B03E55A}" emma:medium="tactile" emma:mode="ink">
              <msink:context xmlns:msink="http://schemas.microsoft.com/ink/2010/main" type="line" rotatedBoundingBox="2563,4815 14291,4734 14299,5916 2572,5997"/>
            </emma:interpretation>
          </emma:emma>
        </inkml:annotationXML>
        <inkml:traceGroup>
          <inkml:annotationXML>
            <emma:emma xmlns:emma="http://www.w3.org/2003/04/emma" version="1.0">
              <emma:interpretation id="{83288918-9003-4560-AF76-F2515499FF50}" emma:medium="tactile" emma:mode="ink">
                <msink:context xmlns:msink="http://schemas.microsoft.com/ink/2010/main" type="inkWord" rotatedBoundingBox="2564,4903 3906,4893 3913,5988 2572,5997"/>
              </emma:interpretation>
              <emma:one-of disjunction-type="recognition" id="oneOf18">
                <emma:interpretation id="interp86" emma:lang="ko-KR" emma:confidence="0">
                  <emma:literal>타</emma:literal>
                </emma:interpretation>
                <emma:interpretation id="interp87" emma:lang="ko-KR" emma:confidence="0">
                  <emma:literal>짜</emma:literal>
                </emma:interpretation>
                <emma:interpretation id="interp88" emma:lang="ko-KR" emma:confidence="0">
                  <emma:literal>따</emma:literal>
                </emma:interpretation>
                <emma:interpretation id="interp89" emma:lang="ko-KR" emma:confidence="0">
                  <emma:literal>쫘</emma:literal>
                </emma:interpretation>
                <emma:interpretation id="interp90" emma:lang="ko-KR" emma:confidence="0">
                  <emma:literal>꽈</emma:literal>
                </emma:interpretation>
              </emma:one-of>
            </emma:emma>
          </inkml:annotationXML>
          <inkml:trace contextRef="#ctx0" brushRef="#br0" timeOffset="101540.5783">-16525 1847 58,'-15'-6'71,"5"0"-2,0 2 0,10 4-6,-9-7-42,9 7 2,0 0-2,9-6-4,6 3-2,6 3 0,4 0 2,9-2-1,6 0 0,9 0-6,7-2-3,-1 2-7,3-1 0,-1 3 0,2-5 0,-4 3 0,-5-2 0,-7 4 0,-8 0 0,0 0 3,-10 0-3,-2 0-4,-10 0-17,-1 3-20,-4 8-39,-8-11 0,4 12-7,-12-2-3,-3 1 0</inkml:trace>
          <inkml:trace contextRef="#ctx0" brushRef="#br0" timeOffset="101836.9788">-16467 2404 14,'-27'33'80,"9"-1"-2,9-8-3,6-1-3,3-10 3,11-34-16,8 26-52,12 3 3,6-1 3,7-3 1,6-4 0,6 0-14,2-4 0,2-1 0,-4 0 0,-8 0 0,-4 0 0,-6 1 0,-12-3 0,-4 7 0,-11-1 0,-11 1 0,0 0-3,0-36-58,0 36-24,0 0 1,0 0-4,-1-25-4,7 10 1</inkml:trace>
          <inkml:trace contextRef="#ctx0" brushRef="#br0" timeOffset="101088.1775">-16263 1802 54,'0'0'62,"-14"21"3,14-21 1,-4-8-25,4 8-20,0 0-1,0 0-1,0 0 3,0 0 0,9 16-2,-3 6-2,4 9 0,-5 8 3,3 3 0,1 8-4,-2 3-13,-2-1-4,2-2 0,0-5 0,-6-5 0,6-7 0,-3-6 0,-1-10 0,1-3 0,-4-4 0,0-10 0,3 11 0,-3-11 0,0 0 0,0 0 0,4-5 0,-4-8 0,-1 0-26,9 3-57,-11-11-4,3 1-1,-7-2-6,6-1 0</inkml:trace>
          <inkml:trace contextRef="#ctx0" brushRef="#br0" timeOffset="102523.3801">-15737 2217 49,'-19'-6'89,"8"6"-4,2-2-5,9 2-3,0 0-1,16-8-33,6 8-38,13 0 2,3 3-7,10-2 0,6-1 0,1 1 0,1-1 0,-5 2 0,-5-2 0,-4 1 0,-13-1 0,-6-19-26,-8 20-56,-15-1-3,0 0-3,-2-8-7,2 8-2</inkml:trace>
          <inkml:trace contextRef="#ctx0" brushRef="#br0" timeOffset="102273.7796">-15228 1784 31,'0'-26'73,"0"6"2,-2-4-3,-11-18-1,2 21-3,-4 7-53,0 5-2,-6-4-5,-4 7-2,-1 1-2,-4 5-2,1 8-2,-2 4 0,4 9-3,5 9 3,3 3 3,3 11-1,5 4 4,4 9 2,7 2 1,0 5 1,6 3 1,4-5 0,3 7-4,3-4-1,1 0-3,3-2-3,-2-4 0,-2-2 0,-3-9 0,-4-3 0,-3-9 0,-3-6 0,-3-7 0,-3-6 0,-4-7 0,-4-7-38,-1-4-39,0-7-5,-3-9-2,0-7-6,-3-10-5</inkml:trace>
        </inkml:traceGroup>
        <inkml:traceGroup>
          <inkml:annotationXML>
            <emma:emma xmlns:emma="http://www.w3.org/2003/04/emma" version="1.0">
              <emma:interpretation id="{6889D398-FC24-4B0E-B403-F41348DA83D2}" emma:medium="tactile" emma:mode="ink">
                <msink:context xmlns:msink="http://schemas.microsoft.com/ink/2010/main" type="inkWord" rotatedBoundingBox="5120,4959 5702,4954 5707,5682 5125,5686"/>
              </emma:interpretation>
              <emma:one-of disjunction-type="recognition" id="oneOf19">
                <emma:interpretation id="interp91" emma:lang="ko-KR" emma:confidence="0">
                  <emma:literal>b</emma:literal>
                </emma:interpretation>
                <emma:interpretation id="interp92" emma:lang="ko-KR" emma:confidence="0">
                  <emma:literal>능</emma:literal>
                </emma:interpretation>
                <emma:interpretation id="interp93" emma:lang="ko-KR" emma:confidence="0">
                  <emma:literal>"</emma:literal>
                </emma:interpretation>
                <emma:interpretation id="interp94" emma:lang="ko-KR" emma:confidence="0">
                  <emma:literal>D</emma:literal>
                </emma:interpretation>
                <emma:interpretation id="interp95" emma:lang="ko-KR" emma:confidence="0">
                  <emma:literal>B</emma:literal>
                </emma:interpretation>
              </emma:one-of>
            </emma:emma>
          </inkml:annotationXML>
          <inkml:trace contextRef="#ctx0" brushRef="#br0" timeOffset="103474.9817">-13982 1727 13,'-10'-15'71,"-1"-2"0,5 6-7,1-5-4,5 16 4,0 6-42,3 12-22,2 11 19,5 8-1,-2 12 0,3 6 2,-1 10 5,1 0-1,-2 1-4,1-8-18,-4-4-2,-1-7 0,-2-10 0,1-10 0,0-5 0,-4-9 0,0-13 0,2 9 0,-2-9 0,0-11 0,0-6 0,-2-3 0,1-10 0,2-2 0,6-5 0,5 1 0,8-1 0,7 3 0,9 3 0,10 10 0,2 8 0,3 9 0,-1 8 0,-1 15 0,-5 7 0,-5 6 0,-9 4 0,-12 6 0,-9-3 0,-12-4 0,-15-2 0,-10-5 0,-10-2 0,-5-4 0,-7-5 0,-1-8 0,4 1 0,1 1 0,6-9 0,6-1 0,7-1 0,9-1 0,10-2-67,4-7-21,4 1 0,4-7-7,12 5-2</inkml:trace>
        </inkml:traceGroup>
        <inkml:traceGroup>
          <inkml:annotationXML>
            <emma:emma xmlns:emma="http://www.w3.org/2003/04/emma" version="1.0">
              <emma:interpretation id="{2F2E2801-BF15-43D7-A7D3-24A2F6B219C0}" emma:medium="tactile" emma:mode="ink">
                <msink:context xmlns:msink="http://schemas.microsoft.com/ink/2010/main" type="inkWord" rotatedBoundingBox="6296,4999 6874,4995 6879,5682 6300,5686"/>
              </emma:interpretation>
              <emma:one-of disjunction-type="recognition" id="oneOf20">
                <emma:interpretation id="interp96" emma:lang="ko-KR" emma:confidence="0">
                  <emma:literal>E</emma:literal>
                </emma:interpretation>
                <emma:interpretation id="interp97" emma:lang="ko-KR" emma:confidence="0">
                  <emma:literal>€</emma:literal>
                </emma:interpretation>
                <emma:interpretation id="interp98" emma:lang="ko-KR" emma:confidence="0">
                  <emma:literal>요</emma:literal>
                </emma:interpretation>
                <emma:interpretation id="interp99" emma:lang="ko-KR" emma:confidence="0">
                  <emma:literal>ㅌ</emma:literal>
                </emma:interpretation>
                <emma:interpretation id="interp100" emma:lang="ko-KR" emma:confidence="0">
                  <emma:literal>운</emma:literal>
                </emma:interpretation>
              </emma:one-of>
            </emma:emma>
          </inkml:annotationXML>
          <inkml:trace contextRef="#ctx0" brushRef="#br0" timeOffset="107686.9891">-12282 1780 10,'5'-15'67,"-2"5"6,-3-6 0,-1 6 0,-5-2-34,6 12-4,-8-9-4,-2 6-14,-1 3-6,-8 0-4,-4 1-3,-4 7-4,0 8 0,-8 5 3,-7 5 1,-3 6 1,-4 6 1,3 4 3,5 2 2,0 1 0,1 0 1,8 0-2,4-2-10,10-2 0,7 0 0,10-2 0,1-4 0,12-4 0,10-2 0,14-6 0,7-3 0,7-8 0,3-4 0,4-5 0,1-3 0,0 0 0,-9-3 0,-6 0 0,-10-4 0,-6 4 0,-10 2 0,-4 0 0,-5-3 0,-8 4 0,0 0-14,0-10-69,0 10-4,-1-11-2,1 11-5,-11-14-1</inkml:trace>
          <inkml:trace contextRef="#ctx0" brushRef="#br0" timeOffset="108061.3898">-12682 2230 13,'-17'-8'72,"5"4"2,1-3-1,11 7-4,-15-16-2,15 16-43,0 0-5,0 0-3,10-7-2,5 7 0,4-2 0,9-6 1,5 2-1,8-2-1,2-3-13,5 0 0,-1-2 0,-2 1 0,-5 3 0,-5 3 0,-9-1 0,-4 7 0,-8-3 0,-4 3 0,-9 21-53,-1-21-28,-10 13-1,-5-8-7,3 3-3,-6-7 0</inkml:trace>
        </inkml:traceGroup>
        <inkml:traceGroup>
          <inkml:annotationXML>
            <emma:emma xmlns:emma="http://www.w3.org/2003/04/emma" version="1.0">
              <emma:interpretation id="{0C8BC813-7C5E-41C3-9C51-B9B71A155B1E}" emma:medium="tactile" emma:mode="ink">
                <msink:context xmlns:msink="http://schemas.microsoft.com/ink/2010/main" type="inkWord" rotatedBoundingBox="7624,5624 7708,4959 8131,5013 8047,5678"/>
              </emma:interpretation>
              <emma:one-of disjunction-type="recognition" id="oneOf21">
                <emma:interpretation id="interp101" emma:lang="ko-KR" emma:confidence="0">
                  <emma:literal>C</emma:literal>
                </emma:interpretation>
                <emma:interpretation id="interp102" emma:lang="ko-KR" emma:confidence="0">
                  <emma:literal>(</emma:literal>
                </emma:interpretation>
                <emma:interpretation id="interp103" emma:lang="ko-KR" emma:confidence="0">
                  <emma:literal>c</emma:literal>
                </emma:interpretation>
                <emma:interpretation id="interp104" emma:lang="ko-KR" emma:confidence="0">
                  <emma:literal>오</emma:literal>
                </emma:interpretation>
                <emma:interpretation id="interp105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23443.0167">-11175 1815 11,'9'3'59,"-9"-3"5,0 0-1,0 0 2,4-6-40,-4 6-1,0-9-24,0 9 0,0-14 26,0 2-26,0 3 21,0-4-3,0 3-3,0-1-4,-4 2-2,-2-4 0,6 13-4,-5-10-5,-5 7 0,0 2-1,-4 1 0,-1 9 4,-7 11-3,-4 9 10,-2 9 2,-3 7 3,-2 13 1,-2 6 2,8-1-4,-4 0-14,9-6 0,11-3 0,4-9 0,10-5 0,16-11 0,10-9 0,6-6 0,12-8 0,1-2 0,2-4 0,1-1 0,-9-4 0,-4 0 0,-12 0 0,-4 3 0,-14 0 0,-8 2 0,0 0 0,0 0-76,-7 0-15,-2 0-1,-1 0-6,-5-10-5</inkml:trace>
        </inkml:traceGroup>
        <inkml:traceGroup>
          <inkml:annotationXML>
            <emma:emma xmlns:emma="http://www.w3.org/2003/04/emma" version="1.0">
              <emma:interpretation id="{1987DB49-C213-4E6B-8B03-5F43E918F1EF}" emma:medium="tactile" emma:mode="ink">
                <msink:context xmlns:msink="http://schemas.microsoft.com/ink/2010/main" type="inkWord" rotatedBoundingBox="8290,5668 8371,4895 8654,4924 8574,5697"/>
              </emma:interpretation>
              <emma:one-of disjunction-type="recognition" id="oneOf22">
                <emma:interpretation id="interp106" emma:lang="ko-KR" emma:confidence="0">
                  <emma:literal>(</emma:literal>
                </emma:interpretation>
                <emma:interpretation id="interp107" emma:lang="ko-KR" emma:confidence="0">
                  <emma:literal>C</emma:literal>
                </emma:interpretation>
                <emma:interpretation id="interp108" emma:lang="ko-KR" emma:confidence="0">
                  <emma:literal>[</emma:literal>
                </emma:interpretation>
                <emma:interpretation id="interp109" emma:lang="ko-KR" emma:confidence="0">
                  <emma:literal>‘</emma:literal>
                </emma:interpretation>
                <emma:interpretation id="interp110" emma:lang="ko-KR" emma:confidence="0">
                  <emma:literal>6</emma:literal>
                </emma:interpretation>
              </emma:one-of>
            </emma:emma>
          </inkml:annotationXML>
          <inkml:trace contextRef="#ctx0" brushRef="#br0" timeOffset="124082.6179">-10586 1663 42,'4'-15'54,"-4"5"-1,0-2 0,-12 8-30,-2 4 4,-5 5 3,2 13 0,-5 9-30,-3 15 36,2 6 2,-3 14 0,2 6 1,2 5-3,7 1-24,0-2-12,8-9 0,7-6 0,0-9 0,10-7 0,5-15 0,1-6 0,6-6 0,0-6 0,2-5 0,-3-3 0,6 0 0,-6-11 0,-3 0-67,7 2-21,-7-7-1,2 1-6,-6-7-4</inkml:trace>
        </inkml:traceGroup>
        <inkml:traceGroup>
          <inkml:annotationXML>
            <emma:emma xmlns:emma="http://www.w3.org/2003/04/emma" version="1.0">
              <emma:interpretation id="{6C8ADF35-B729-40FA-8FC4-24A24FD0220D}" emma:medium="tactile" emma:mode="ink">
                <msink:context xmlns:msink="http://schemas.microsoft.com/ink/2010/main" type="inkWord" rotatedBoundingBox="9105,4857 9315,5534 8796,5695 8586,5018"/>
              </emma:interpretation>
              <emma:one-of disjunction-type="recognition" id="oneOf23">
                <emma:interpretation id="interp111" emma:lang="ko-KR" emma:confidence="0">
                  <emma:literal>A</emma:literal>
                </emma:interpretation>
                <emma:interpretation id="interp112" emma:lang="ko-KR" emma:confidence="0">
                  <emma:literal>几</emma:literal>
                </emma:interpretation>
                <emma:interpretation id="interp113" emma:lang="ko-KR" emma:confidence="0">
                  <emma:literal>凡</emma:literal>
                </emma:interpretation>
                <emma:interpretation id="interp114" emma:lang="ko-KR" emma:confidence="0">
                  <emma:literal>머</emma:literal>
                </emma:interpretation>
                <emma:interpretation id="interp115" emma:lang="ko-KR" emma:confidence="0">
                  <emma:literal>마</emma:literal>
                </emma:interpretation>
              </emma:one-of>
            </emma:emma>
          </inkml:annotationXML>
          <inkml:trace contextRef="#ctx0" brushRef="#br0" timeOffset="124722.219">-10204 1710 41,'0'0'55,"-11"-7"3,11 7 2,-11 15-60,8 5 73,-1 11-42,-5 3 0,-2 16-1,-5 5 3,3 8 0,-10-2-2,7-4-4,-1-3-19,4-9-8,2-5 0,4-14 0,1-9 0,5-4 0,1-13 0,0 0 0,0-7 0,3-7 0,1-6 0,0-10 0,3-6 0,2-10 0,0-4 0,0-6 0,2-1 0,-1-2 0,2-2 0,1 9 0,-2 4 0,1 7 0,1 8 0,-1 7 0,2 9-3,1 8-1,0 9 2,3 8 2,0 14 3,3 12-3,-1 7 6,1 11-6,-3 11 0,0 1 0,-2 0 0,-2-1 0,-1-5 0,-2-7 0,-2-7 0,1-8 0,-2-14 0,2-1 0,-5-9 0,-5-12 0,13 7 0,-13-7 0,11-12 0,-6 4-73,-3-11-15,1 5-2,-3-8-4,0-1-3</inkml:trace>
          <inkml:trace contextRef="#ctx0" brushRef="#br0" timeOffset="124987.4195">-10238 2032 31,'-22'2'73,"11"0"3,2-1 0,9-1 0,7-3-1,-14-2-50,22 4-7,13 1 0,4 0-1,4 0-4,-1 0-3,1 0-7,0 1-3,-3 4 0,-4-3 0,-4-1 0,-4 1 0,-3 3-16,-9-2-25,1 1-38,1-4-3,-11 0-2,14-10-5,-9-5-2</inkml:trace>
        </inkml:traceGroup>
        <inkml:traceGroup>
          <inkml:annotationXML>
            <emma:emma xmlns:emma="http://www.w3.org/2003/04/emma" version="1.0">
              <emma:interpretation id="{006A3743-8005-4E97-80AB-4FB853E4E91A}" emma:medium="tactile" emma:mode="ink">
                <msink:context xmlns:msink="http://schemas.microsoft.com/ink/2010/main" type="inkWord" rotatedBoundingBox="9586,4722 9724,5645 9394,5694 9256,4772"/>
              </emma:interpretation>
              <emma:one-of disjunction-type="recognition" id="oneOf24">
                <emma:interpretation id="interp116" emma:lang="ko-KR" emma:confidence="0">
                  <emma:literal>)</emma:literal>
                </emma:interpretation>
                <emma:interpretation id="interp117" emma:lang="ko-KR" emma:confidence="0">
                  <emma:literal>]</emma:literal>
                </emma:interpretation>
                <emma:interpretation id="interp118" emma:lang="ko-KR" emma:confidence="0">
                  <emma:literal>〉</emma:literal>
                </emma:interpretation>
                <emma:interpretation id="interp119" emma:lang="ko-KR" emma:confidence="0">
                  <emma:literal>〕</emma:literal>
                </emma:interpretation>
                <emma:interpretation id="interp120" emma:lang="ko-KR" emma:confidence="0">
                  <emma:literal>3</emma:literal>
                </emma:interpretation>
              </emma:one-of>
            </emma:emma>
          </inkml:annotationXML>
          <inkml:trace contextRef="#ctx0" brushRef="#br0" timeOffset="125315.0201">-9878 1485 11,'20'-7'79,"9"7"7,2 6-4,10 12-2,0 12 0,8 11-48,-1 13-32,0 9 30,-11 6-5,-4 11-19,-9 1-6,-10 1 0,-14-9 0,-6-1 0,-13-11 0,-9-5 0,1-10 0,-4-14 0,2-7 0,3-7 0,0-12 0,8-25-3,6 19-83,1-4-1,8-5-4,1-8-6,7 4-2</inkml:trace>
        </inkml:traceGroup>
        <inkml:traceGroup>
          <inkml:annotationXML>
            <emma:emma xmlns:emma="http://www.w3.org/2003/04/emma" version="1.0">
              <emma:interpretation id="{3F7F6A64-44FF-47E6-BBE5-0F7694FC7DFD}" emma:medium="tactile" emma:mode="ink">
                <msink:context xmlns:msink="http://schemas.microsoft.com/ink/2010/main" type="inkWord" rotatedBoundingBox="10589,4949 11622,4942 11627,5686 10594,5693"/>
              </emma:interpretation>
              <emma:one-of disjunction-type="recognition" id="oneOf25">
                <emma:interpretation id="interp121" emma:lang="ko-KR" emma:confidence="0">
                  <emma:literal>개</emma:literal>
                </emma:interpretation>
                <emma:interpretation id="interp122" emma:lang="ko-KR" emma:confidence="0">
                  <emma:literal>커</emma:literal>
                </emma:interpretation>
                <emma:interpretation id="interp123" emma:lang="ko-KR" emma:confidence="0">
                  <emma:literal>겨</emma:literal>
                </emma:interpretation>
                <emma:interpretation id="interp124" emma:lang="ko-KR" emma:confidence="0">
                  <emma:literal>B</emma:literal>
                </emma:interpretation>
                <emma:interpretation id="interp125" emma:lang="ko-KR" emma:confidence="0">
                  <emma:literal>수</emma:literal>
                </emma:interpretation>
              </emma:one-of>
            </emma:emma>
          </inkml:annotationXML>
          <inkml:trace contextRef="#ctx0" brushRef="#br2" timeOffset="130322.6289">-8484 2143 31,'-26'4'50,"10"0"5,3-3 7,10-20-11,3 19-18,12 0 0,6 0 1,11 1 1,6-1 0,13 2-5,6-2-5,8 0-6,4 0-5,6 0-10,-1 0-4,-2 0 0,-4 0 0,-7 0 0,-6 0 0,-7 2 0,-7 0 0,-12 0 0,-4 2 0,-6-2 0,-7 0 0,-9-2 0,0 0-42,-14 0-38,14 0-4,-17-3-2,7-4-5,-5-5-1</inkml:trace>
          <inkml:trace contextRef="#ctx0" brushRef="#br2" timeOffset="129979.4283">-8371 1933 52,'-19'-5'70,"19"5"4,-17-5-1,17 5-1,-4-11-37,4 11-5,0 0-9,0-9-3,0 9-4,11-8-3,0 2-3,7 3-3,7-3-1,5 4-1,9-2 0,5 2 1,5-1-1,7 3 1,2 0 0,-3 0-1,-2 0-3,0 2 0,-9 1 0,-3 2 0,-3 2 0,-9-1 0,-5-1 0,-3 1 0,-6-1 0,-2 0 0,-2-1-8,-11-4-8,11 6-19,-11-6-18,0 0-28,0 8 1,0-8-7,-13 4-1</inkml:trace>
          <inkml:trace contextRef="#ctx0" brushRef="#br2" timeOffset="130821.8298">-7948 1717 0,'-12'-14'70,"-2"0"6,4 1-1,1-1-3,-2 7-2,11 7-40,0 0-14,0 0-5,0 0-3,0 0 0,2 7-2,11 0-2,6 5 1,3 4-5,7-2 6,3 2 1,7 2 0,3-1-2,4 0 0,-2 0-2,-1 0 0,-5-1 0,-2-1-2,-4 1 0,-6 1-1,-8-2 0,-8 3 0,-8 4 1,-3 2 0,-11 2 0,-12 5 1,-8 1 2,-8 4 0,-4 4 0,-1-1-2,-2-1-2,3 0 0,2-3 0,9-1 0,7-6 0,8-4 0,3-6-11,10-5-68,5-3-2,0-10-2,15 0-5,-7-18-7</inkml:trace>
        </inkml:traceGroup>
        <inkml:traceGroup>
          <inkml:annotationXML>
            <emma:emma xmlns:emma="http://www.w3.org/2003/04/emma" version="1.0">
              <emma:interpretation id="{C1CD8169-250E-47C7-902B-FA4938D1B06E}" emma:medium="tactile" emma:mode="ink">
                <msink:context xmlns:msink="http://schemas.microsoft.com/ink/2010/main" type="inkWord" rotatedBoundingBox="13089,4846 14292,4838 14299,5797 13096,5805"/>
              </emma:interpretation>
              <emma:one-of disjunction-type="recognition" id="oneOf26">
                <emma:interpretation id="interp126" emma:lang="ko-KR" emma:confidence="0">
                  <emma:literal>P</emma:literal>
                </emma:interpretation>
                <emma:interpretation id="interp127" emma:lang="ko-KR" emma:confidence="0">
                  <emma:literal>p</emma:literal>
                </emma:interpretation>
                <emma:interpretation id="interp128" emma:lang="ko-KR" emma:confidence="0">
                  <emma:literal>8</emma:literal>
                </emma:interpretation>
                <emma:interpretation id="interp129" emma:lang="ko-KR" emma:confidence="0">
                  <emma:literal>D</emma:literal>
                </emma:interpretation>
                <emma:interpretation id="interp130" emma:lang="ko-KR" emma:confidence="0">
                  <emma:literal>!</emma:literal>
                </emma:interpretation>
              </emma:one-of>
            </emma:emma>
          </inkml:annotationXML>
          <inkml:trace contextRef="#ctx0" brushRef="#br3" timeOffset="217058.7812">-5993 1902 10,'-3'-24'57,"3"0"2,-4 3 1,4 0-60,0-1 58,0 7-34,1 0-3,-1 5-4,2-4-4,-2 14-4,1-8-3,-1 8-1,3 16-5,-3 6 14,0 14 2,-2 7 0,0 14-2,-3 7 1,3 9 3,-2-1 0,4-2-2,0-1-8,0-10-4,1-10-1,3-8 1,0-13 0,0-8 2,-2-5 1,-2-15 2,4 10-9,-4-10 0,0 0 0,0-12 0,-2-3 0,-3-5 0,-1-8 0,0-11 0,-1-6 0,0-4 0,3-7 0,-2-7 0,3-1 0,1 1 0,2 1 0,0 4 0,7 2 0,1 5 0,6 3 0,5 7 0,6 1-5,8 5 0,7 6-1,0 6 0,4 8 3,0 9 0,-3 7 0,-2 15 2,-8 12 0,-8 11 1,-11 8 1,-11 1 3,-6 4 0,-14 0 3,-8-6 0,-6-3-1,-5-8-2,-4-9-4,0-8 0,0-4 0,5-2 0,1-6 0,7-3 0,0-1-17,7-13-38,10 11-26,-1 2-2,13-2-4,0 0-6,7 0 3</inkml:trace>
        </inkml:traceGroup>
        <inkml:traceGroup>
          <inkml:annotationXML>
            <emma:emma xmlns:emma="http://www.w3.org/2003/04/emma" version="1.0">
              <emma:interpretation id="{2D289629-E0F0-4533-B968-19147808A9FC}" emma:medium="tactile" emma:mode="ink">
                <msink:context xmlns:msink="http://schemas.microsoft.com/ink/2010/main" type="inkWord" rotatedBoundingBox="14120,4950 14324,5733 13870,5851 13666,5068"/>
              </emma:interpretation>
              <emma:one-of disjunction-type="recognition" id="oneOf27">
                <emma:interpretation id="interp131" emma:lang="ko-KR" emma:confidence="0">
                  <emma:literal>3</emma:literal>
                </emma:interpretation>
                <emma:interpretation id="interp132" emma:lang="ko-KR" emma:confidence="0">
                  <emma:literal>b</emma:literal>
                </emma:interpretation>
                <emma:interpretation id="interp133" emma:lang="ko-KR" emma:confidence="0">
                  <emma:literal>5</emma:literal>
                </emma:interpretation>
                <emma:interpretation id="interp134" emma:lang="ko-KR" emma:confidence="0">
                  <emma:literal>s</emma:literal>
                </emma:interpretation>
                <emma:interpretation id="interp135" emma:lang="ko-KR" emma:confidence="0">
                  <emma:literal>6</emma:literal>
                </emma:interpretation>
              </emma:one-of>
            </emma:emma>
          </inkml:annotationXML>
          <inkml:trace contextRef="#ctx0" brushRef="#br3" timeOffset="217932.3828">-5248 1907 0,'3'-33'59,"1"1"-59,-2-2 69,0 10-1,-2-1 1,0 7-32,0 1-10,0 17-7,6-8-4,-5 15-16,2 20 19,0 4-4,-3 15-2,0 7 0,0 10 1,0 5 2,-3 2 1,3-4-3,-3-5-7,3-8-2,0-12-2,0-9 2,0-8 0,0-8-5,0-6 0,0-10 0,0 0 0,0 0 0,3-16 0,0 1 0,2-5 0,5-4 0,4 1 0,6-2 0,5 2 0,5 3 0,6 7 0,4 11 0,2 2 0,-1 6 0,-5 10 0,-5 6 0,-3 6 0,-10 5 0,-7-1 0,-11-4 0,-3 5 0,-13-7 0,-8-3 0,-6-6 0,-6-6 0,-5-2 0,-2-5 0,2 0 0,-2-4 0,6 0 0,2-1 0,6 0 0,5 17-72,3-18-12,7-6-2,4-6-5,9 1-5</inkml:trace>
        </inkml:traceGroup>
      </inkml:traceGroup>
    </inkml:traceGroup>
    <inkml:traceGroup>
      <inkml:annotationXML>
        <emma:emma xmlns:emma="http://www.w3.org/2003/04/emma" version="1.0">
          <emma:interpretation id="{F0655E48-09FA-4DDB-9FCE-0EFDC09DF2EB}" emma:medium="tactile" emma:mode="ink">
            <msink:context xmlns:msink="http://schemas.microsoft.com/ink/2010/main" type="paragraph" rotatedBoundingBox="1827,8567 16869,8501 16874,9705 1832,97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B7F4AB-64DB-4377-BADB-0B93FA209C14}" emma:medium="tactile" emma:mode="ink">
              <msink:context xmlns:msink="http://schemas.microsoft.com/ink/2010/main" type="inkBullet" rotatedBoundingBox="1828,8885 1943,8884 1944,9013 1829,9014"/>
            </emma:interpretation>
            <emma:one-of disjunction-type="recognition" id="oneOf28">
              <emma:interpretation id="interp136" emma:lang="ko-KR" emma:confidence="0">
                <emma:literal>•</emma:literal>
              </emma:interpretation>
            </emma:one-of>
          </emma:emma>
        </inkml:annotationXML>
        <inkml:trace contextRef="#ctx0" brushRef="#br1" timeOffset="141086.6478">-17245 5618 29,'0'0'66,"0"0"5,1-7 2,-1 7-2,-1-8-34,1 8-3,0 0-8,0 0-7,0 0-4,0 0-3,0 0-4,-10 8-3,7 3-3,3-11-1,-5 15 0,4-6 0,1-9 0,-2 9 0,2-9 0,0 0 1,0 0-1,8 2 0,-8-2 0,17-7 0,-9 1 0,-8 6-1,15-13-1,-15 13 0,10-13 0,-10 13-1,0 0 1,-3 4 0,-5 6 0,-3 2 0,1 1 1,-1 1 0,2 0 0,0 0 0,5-3 1,1-2 0,3-9 0,0 0 1,10 0 0,1-3 0,4-7 1,-2-4-1,-2-2 1,0-2 0,-3 2 0,-4 0 0,-2 5 0,-4 0 1,-9 5-1,0 2 0,-1 4-3,-3 0 0,2 2 0,1 3 0,1 4 0,1-2 0,3 2-2,7-9-28,-11 17-47,11-8-3,0-9-3,11 4-6,-11-4-3</inkml:trace>
        <inkml:trace contextRef="#ctx0" brushRef="#br1" timeOffset="141741.8489">-17293 5655 3,'0'0'47,"0"0"3,0 0 2,0 0 3,0 0-27,0 0-4,0 0 3,-3-6 2,3 6 0,0 0 0,0 0-2,0-9-7,0 9-5,0 0-6,0 0-5,0 13-3,0-3-2,0 1 0,0 0 1,1 1 2,2-3 0,2 1 2,-5-10 0,9 7 1,-9-7 0,14-1-1,-14 1-3,16-14-7,-16 14-29,10-17-38,-5 6-2,-5 1-5,-4 2-5,-8-4-3</inkml:trace>
      </inkml:traceGroup>
      <inkml:traceGroup>
        <inkml:annotationXML>
          <emma:emma xmlns:emma="http://www.w3.org/2003/04/emma" version="1.0">
            <emma:interpretation id="{8BA057A5-54CA-4DCA-957F-49861FF0753F}" emma:medium="tactile" emma:mode="ink">
              <msink:context xmlns:msink="http://schemas.microsoft.com/ink/2010/main" type="line" rotatedBoundingBox="2670,8563 16869,8501 16874,9705 2676,9768"/>
            </emma:interpretation>
          </emma:emma>
        </inkml:annotationXML>
        <inkml:traceGroup>
          <inkml:annotationXML>
            <emma:emma xmlns:emma="http://www.w3.org/2003/04/emma" version="1.0">
              <emma:interpretation id="{4E687D11-E7F1-4E24-8D31-32388F78C623}" emma:medium="tactile" emma:mode="ink">
                <msink:context xmlns:msink="http://schemas.microsoft.com/ink/2010/main" type="inkWord" rotatedBoundingBox="2670,8563 3966,8558 3971,9621 2675,9627"/>
              </emma:interpretation>
              <emma:one-of disjunction-type="recognition" id="oneOf29">
                <emma:interpretation id="interp137" emma:lang="ko-KR" emma:confidence="0">
                  <emma:literal>타</emma:literal>
                </emma:interpretation>
                <emma:interpretation id="interp138" emma:lang="ko-KR" emma:confidence="0">
                  <emma:literal>러</emma:literal>
                </emma:interpretation>
                <emma:interpretation id="interp139" emma:lang="ko-KR" emma:confidence="0">
                  <emma:literal>터</emma:literal>
                </emma:interpretation>
                <emma:interpretation id="interp140" emma:lang="ko-KR" emma:confidence="0">
                  <emma:literal>텨</emma:literal>
                </emma:interpretation>
                <emma:interpretation id="interp141" emma:lang="ko-KR" emma:confidence="0">
                  <emma:literal>티</emma:literal>
                </emma:interpretation>
              </emma:one-of>
            </emma:emma>
          </inkml:annotationXML>
          <inkml:trace contextRef="#ctx0" brushRef="#br0" timeOffset="144643.4539">-16393 6058 20,'-32'48'69,"9"-8"4,11-7 1,12-7 1,8-9 0,22-8-51,6-3-5,3-6 2,12-2-2,5-8-1,6-2-5,-1-2-2,-3 4-11,-6-2 0,-6 3 0,-4 6 0,-8 2 0,-10-2 0,-4 3-14,-9 0-34,-2-1-32,5-8-2,-6-5-4,8-6-5,0-9 1</inkml:trace>
          <inkml:trace contextRef="#ctx0" brushRef="#br0" timeOffset="144409.4533">-16353 5618 50,'-18'-7'74,"7"4"2,-1-1-5,2-2-2,10 6-29,-3-10-17,6 1-6,12-1-4,5 0-3,8-2-3,1 1-1,13 1 0,3 2 0,4 2-2,-1 2-1,0 3-1,2 1 0,-7 1-3,-2 6-6,-4 0-15,-7 3-20,-6 1-31,-3 4-4,-13 0-4,-8 2-6,-10 1 4</inkml:trace>
          <inkml:trace contextRef="#ctx0" brushRef="#br0" timeOffset="144128.6531">-16182 5467 42,'0'-16'54,"-8"2"5,8 5-3,0 9-33,0-12 1,0 12 1,4 10 0,6 10 5,-10 11-2,5 8 1,-5 7-1,0 10 1,0 6-5,-3 2-5,1 0-5,-3-6-12,4-5-2,1-10 0,0-5 0,0-11 0,0-9 0,1-5 0,2-3 0,-3-10 0,0 0 0,0 0 0,0-10-3,0-2-77,0-6-3,-1-1-3,-5-7-7,1-3-2</inkml:trace>
          <inkml:trace contextRef="#ctx0" brushRef="#br0" timeOffset="145251.8547">-15651 5885 41,'-10'0'77,"10"0"5,0 0-1,14-2-3,7-3 1,12 1-59,8 1 0,3 1-2,6-1-3,1 3-15,-1-3 0,-2 3 0,-9 0 0,-5 0-77,-5 5-3,-10-5-2,-2 0-5,-14-7-8,-1-2 5</inkml:trace>
          <inkml:trace contextRef="#ctx0" brushRef="#br0" timeOffset="145002.2547">-15268 5532 18,'14'-38'55,"-6"-4"3,-6-1 3,-4 15-2,-6-4-37,-6 6 3,-1 1-5,-4 11 1,-2 1-1,3 10-1,-2 3-1,2 10-2,0 10-1,5 8-1,2 9 0,6 8-2,-3 11 0,3 9-2,4 7 0,1 2-1,3 4-6,0 1-3,-1 1 0,4-7 0,1-3 0,-3-13 0,1-3 0,-1-7 0,-1-9 0,3-10 0,-4-7 0,0-2 0,-2-19-15,0 13-64,0-13-2,0 0-4,-13-16-4,2-5-4</inkml:trace>
        </inkml:traceGroup>
        <inkml:traceGroup>
          <inkml:annotationXML>
            <emma:emma xmlns:emma="http://www.w3.org/2003/04/emma" version="1.0">
              <emma:interpretation id="{91850038-EEB4-4F55-A52A-AFBEC9E9E482}" emma:medium="tactile" emma:mode="ink">
                <msink:context xmlns:msink="http://schemas.microsoft.com/ink/2010/main" type="inkWord" rotatedBoundingBox="5377,8658 5537,9555 5015,9648 4855,8751"/>
              </emma:interpretation>
              <emma:one-of disjunction-type="recognition" id="oneOf30">
                <emma:interpretation id="interp142" emma:lang="ko-KR" emma:confidence="0">
                  <emma:literal>b</emma:literal>
                </emma:interpretation>
                <emma:interpretation id="interp143" emma:lang="ko-KR" emma:confidence="0">
                  <emma:literal>6</emma:literal>
                </emma:interpretation>
                <emma:interpretation id="interp144" emma:lang="ko-KR" emma:confidence="0">
                  <emma:literal>S</emma:literal>
                </emma:interpretation>
                <emma:interpretation id="interp145" emma:lang="ko-KR" emma:confidence="0">
                  <emma:literal>s</emma:literal>
                </emma:interpretation>
                <emma:interpretation id="interp146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47841.4593">-14051 5553 37,'-7'-21'46,"-2"-3"6,0 3-25,1 2 1,-1 3-2,4 4 0,-2 1-4,7 11-4,0 0 4,0 0 4,-8 17 0,8 14 2,0 9-4,2 13 1,4 9 0,-1 11 1,1 0-6,-1 0-13,1-5-7,1-4 0,2-12 0,0-10 0,-4-6 0,-1-12 0,-1-6 0,1-7 0,-4-11 0,0 0 0,11-6 0,-7-10 0,2-6 0,2-6 0,5-4 0,3-6 0,4 3 0,7-1 0,2 6 0,3 4 0,5 12 0,3 7 0,-1 7 0,-1 16 0,-5 9 0,-9 10 0,-5 7 0,-11 8 0,-8-1 0,-15 1 0,-11-2 0,-11-7 0,-10-8 0,-6-5 0,0-9 0,2-9 0,-2-8 0,11-2 0,4-1 0,7-4 0,9-2 0,9 3 0,3-1-31,10 5-52,0 0-3,5-10-2,6 7-5,-3-1-1</inkml:trace>
        </inkml:traceGroup>
        <inkml:traceGroup>
          <inkml:annotationXML>
            <emma:emma xmlns:emma="http://www.w3.org/2003/04/emma" version="1.0">
              <emma:interpretation id="{E3C51042-F0BB-4CF4-AB03-7B76E396AED4}" emma:medium="tactile" emma:mode="ink">
                <msink:context xmlns:msink="http://schemas.microsoft.com/ink/2010/main" type="inkWord" rotatedBoundingBox="6514,9006 6536,9611 5888,9635 5866,9030"/>
              </emma:interpretation>
              <emma:one-of disjunction-type="recognition" id="oneOf31">
                <emma:interpretation id="interp147" emma:lang="ko-KR" emma:confidence="0">
                  <emma:literal>」</emma:literal>
                </emma:interpretation>
                <emma:interpretation id="interp148" emma:lang="ko-KR" emma:confidence="0">
                  <emma:literal>×</emma:literal>
                </emma:interpretation>
                <emma:interpretation id="interp149" emma:lang="ko-KR" emma:confidence="0">
                  <emma:literal>+</emma:literal>
                </emma:interpretation>
                <emma:interpretation id="interp150" emma:lang="ko-KR" emma:confidence="0">
                  <emma:literal>ⅹ</emma:literal>
                </emma:interpretation>
                <emma:interpretation id="interp151" emma:lang="ko-KR" emma:confidence="0">
                  <emma:literal>고</emma:literal>
                </emma:interpretation>
              </emma:one-of>
            </emma:emma>
          </inkml:annotationXML>
          <inkml:trace contextRef="#ctx0" brushRef="#br0" timeOffset="150945.8651">-13180 6312 18,'-21'10'72,"3"-2"5,5-1 1,2 0 1,7-26-24,4 19-15,16 6-10,9-5-7,8-1-3,12-5-4,9-3-13,7 0-3,5-2 0,1 0 0,-2 4 0,-4-2 0,-12 8 0,-7 0 0,-12 0 0,-9 0 0,-9 0 0,-12 0 0,0 0-70,0 0-14,0 0-1,0 0-7,-11-7-5</inkml:trace>
          <inkml:trace contextRef="#ctx0" brushRef="#br0" timeOffset="150649.4643">-13019 5772 3,'0'0'34,"7"-12"4,-4 35-24,-3-23 5,7-9 3,-7 9 6,7-14 2,-7 14 2,4-13-1,-3 4 1,-1 9-2,2-9-3,-2 9-5,0 0 3,2 6-2,0 9-1,-2 7-1,0 7-2,0 9-1,1 7 0,0 4-15,2 2-3,0-3 0,1 1 0,2-7 0,1-3 0,-3-7 0,1-8 0,-1-4 0,2-4 0,-1-6 0,-2-1 0,-3-9 0,3 8 0,-3-8 0,0 0 0,0 0 0,0 0-13,41-4-71,-41 4-1,3-12-3,-3 12-5,0-16-4</inkml:trace>
        </inkml:traceGroup>
        <inkml:traceGroup>
          <inkml:annotationXML>
            <emma:emma xmlns:emma="http://www.w3.org/2003/04/emma" version="1.0">
              <emma:interpretation id="{B3B2A8B8-B720-4C5D-9A13-4C2F50AD0167}" emma:medium="tactile" emma:mode="ink">
                <msink:context xmlns:msink="http://schemas.microsoft.com/ink/2010/main" type="inkWord" rotatedBoundingBox="7053,8658 9104,8649 9109,9740 7057,9749"/>
              </emma:interpretation>
              <emma:one-of disjunction-type="recognition" id="oneOf32">
                <emma:interpretation id="interp152" emma:lang="ko-KR" emma:confidence="0">
                  <emma:literal>다</emma:literal>
                </emma:interpretation>
                <emma:interpretation id="interp153" emma:lang="ko-KR" emma:confidence="0">
                  <emma:literal>와</emma:literal>
                </emma:interpretation>
                <emma:interpretation id="interp154" emma:lang="ko-KR" emma:confidence="0">
                  <emma:literal>“</emma:literal>
                </emma:interpretation>
                <emma:interpretation id="interp155" emma:lang="ko-KR" emma:confidence="0">
                  <emma:literal>a</emma:literal>
                </emma:interpretation>
                <emma:interpretation id="interp156" emma:lang="ko-KR" emma:confidence="0">
                  <emma:literal>《</emma:literal>
                </emma:interpretation>
              </emma:one-of>
            </emma:emma>
          </inkml:annotationXML>
          <inkml:trace contextRef="#ctx0" brushRef="#br0" timeOffset="152053.4671">-11565 5658 10,'0'0'54,"0"0"8,0 0 1,0 0 4,0 0-31,0 0-6,0 0-3,0 0-2,0 0 0,4-5-6,-2-5-4,-1-1-5,-1-2-4,0-1-2,-3-4-1,-2 2-2,-6 2 0,-6 1 0,-3 4-1,-7 2 0,-4 6 1,-5 1 1,-3 11 2,-6 8 3,-1 11 3,-2 10 1,4 7 2,3 10-9,3 3-4,9 3 0,6-3 0,8 3 0,12-10 0,6-2 0,13-7 0,9-10 0,8-5 0,6-6 0,5-8 0,4-5 0,2-8 0,-1-2 0,-3-1 0,1-4 0,-9 0-7,-2-4-79,-1 0-1,-11-8-4,3 6-3,-9-10-4</inkml:trace>
          <inkml:trace contextRef="#ctx0" brushRef="#br0" timeOffset="152443.4677">-10954 5544 20,'-20'-11'54,"0"11"9,-4 0 6,-2 10-24,-3 7 2,-4 10-2,-3 10 2,-1 6-6,4 11-4,-2-1-8,4 8-15,3-4-14,10 4 0,6-4 0,8-7 0,4-5 0,8-7 0,10-7 0,10-7 0,0-9 0,12-6 0,-7-9 0,6-4-73,2-8-12,-3-10-2,0-2-7,-6-8-3</inkml:trace>
        </inkml:traceGroup>
        <inkml:traceGroup>
          <inkml:annotationXML>
            <emma:emma xmlns:emma="http://www.w3.org/2003/04/emma" version="1.0">
              <emma:interpretation id="{F49DFDE5-42D6-4DD0-A6B7-1FB679337F6F}" emma:medium="tactile" emma:mode="ink">
                <msink:context xmlns:msink="http://schemas.microsoft.com/ink/2010/main" type="inkWord" rotatedBoundingBox="8192,9501 8310,8748 8782,8822 8664,9575"/>
              </emma:interpretation>
              <emma:one-of disjunction-type="recognition" id="oneOf33">
                <emma:interpretation id="interp157" emma:lang="ko-KR" emma:confidence="0">
                  <emma:literal>A</emma:literal>
                </emma:interpretation>
                <emma:interpretation id="interp158" emma:lang="ko-KR" emma:confidence="0">
                  <emma:literal>사</emma:literal>
                </emma:interpretation>
                <emma:interpretation id="interp159" emma:lang="ko-KR" emma:confidence="0">
                  <emma:literal>凡</emma:literal>
                </emma:interpretation>
                <emma:interpretation id="interp160" emma:lang="ko-KR" emma:confidence="0">
                  <emma:literal>几</emma:literal>
                </emma:interpretation>
                <emma:interpretation id="interp161" emma:lang="ko-KR" emma:confidence="0">
                  <emma:literal>R</emma:literal>
                </emma:interpretation>
              </emma:one-of>
            </emma:emma>
          </inkml:annotationXML>
          <inkml:trace contextRef="#ctx0" brushRef="#br0" timeOffset="152973.8687">-10646 5592 56,'0'0'77,"-4"11"3,-8 12 2,-6-5-26,-6 22-8,-2 14-4,-7 6-4,0 6-12,-3-3-28,10 1 0,-1-6 0,4-6 0,6-7 0,8-13 0,2-9 0,7-13 0,0-10 0,7-1 0,3-17 0,2-8 0,2-8 0,4-10 0,-1-5 0,2-4 0,-3-6 0,5-5 0,-4 1 0,2 1-6,-1 4-4,0 4 1,-2 9 3,-2 7 3,3 8 3,-5 11 2,2 10 0,-2 9 3,-2 10 2,1 15 2,0 7 0,0 11-9,0 9 0,1 9 0,-3 3 0,2 3 0,1-6 0,-1-4 0,3-6 0,-2-8 0,-1-10 0,4-5 0,-5-15 0,1-2 0,-1-9 0,-2-2 0,-5-5 0,-24-6-63,21-2-24,0-5-2,0 1-4,-8-7-4</inkml:trace>
          <inkml:trace contextRef="#ctx0" brushRef="#br0" timeOffset="153223.4689">-10760 5953 25,'-32'0'82,"10"3"-2,2-3-2,7 0-3,3 0 1,10 0-45,0 0-8,17 4-9,4 0-3,2-4-1,5 3-4,3-2-6,4-1 0,2 0 0,-7-1 0,2 0 0,-4-5 0,-2 3-26,-1 0-53,-7-7-1,-1 0-5,-4-6-5,5-4-3</inkml:trace>
        </inkml:traceGroup>
        <inkml:traceGroup>
          <inkml:annotationXML>
            <emma:emma xmlns:emma="http://www.w3.org/2003/04/emma" version="1.0">
              <emma:interpretation id="{38F608C7-83D0-4B3B-A288-BB37E739DF39}" emma:medium="tactile" emma:mode="ink">
                <msink:context xmlns:msink="http://schemas.microsoft.com/ink/2010/main" type="inkWord" rotatedBoundingBox="9060,8625 9150,9718 8810,9746 8720,8653"/>
              </emma:interpretation>
              <emma:one-of disjunction-type="recognition" id="oneOf34">
                <emma:interpretation id="interp162" emma:lang="ko-KR" emma:confidence="0">
                  <emma:literal>)</emma:literal>
                </emma:interpretation>
                <emma:interpretation id="interp163" emma:lang="ko-KR" emma:confidence="0">
                  <emma:literal>]</emma:literal>
                </emma:interpretation>
                <emma:interpretation id="interp164" emma:lang="ko-KR" emma:confidence="0">
                  <emma:literal>〕</emma:literal>
                </emma:interpretation>
                <emma:interpretation id="interp165" emma:lang="ko-KR" emma:confidence="0">
                  <emma:literal>&gt;</emma:literal>
                </emma:interpretation>
                <emma:interpretation id="interp166" emma:lang="ko-KR" emma:confidence="0">
                  <emma:literal>〉</emma:literal>
                </emma:interpretation>
              </emma:one-of>
            </emma:emma>
          </inkml:annotationXML>
          <inkml:trace contextRef="#ctx0" brushRef="#br0" timeOffset="153519.8693">-10413 5377 51,'14'-10'82,"4"3"1,12 7-1,3 8-3,9 14-32,5 14-6,2 13-10,-3 16-16,-4 10-15,-9 13 0,-13 7 0,-9 8 0,-11-4 0,-15-4 0,-10-6 0,-6-13 0,-3-8 0,-5-19 0,6-10 0,33-19-38,-29-8-49,11-10-4,-1-8-4,8-6-8,-1-7 6</inkml:trace>
        </inkml:traceGroup>
        <inkml:traceGroup>
          <inkml:annotationXML>
            <emma:emma xmlns:emma="http://www.w3.org/2003/04/emma" version="1.0">
              <emma:interpretation id="{277E34DD-0186-450B-A6FB-261C034C394F}" emma:medium="tactile" emma:mode="ink">
                <msink:context xmlns:msink="http://schemas.microsoft.com/ink/2010/main" type="inkWord" rotatedBoundingBox="10244,8798 11486,8792 11491,9685 10249,9692"/>
              </emma:interpretation>
              <emma:one-of disjunction-type="recognition" id="oneOf35">
                <emma:interpretation id="interp167" emma:lang="ko-KR" emma:confidence="0">
                  <emma:literal>려</emma:literal>
                </emma:interpretation>
                <emma:interpretation id="interp168" emma:lang="ko-KR" emma:confidence="0">
                  <emma:literal>는</emma:literal>
                </emma:interpretation>
                <emma:interpretation id="interp169" emma:lang="ko-KR" emma:confidence="0">
                  <emma:literal>ㅕ</emma:literal>
                </emma:interpretation>
                <emma:interpretation id="interp170" emma:lang="ko-KR" emma:confidence="0">
                  <emma:literal>쿠</emma:literal>
                </emma:interpretation>
                <emma:interpretation id="interp171" emma:lang="ko-KR" emma:confidence="0">
                  <emma:literal>ㄺ</emma:literal>
                </emma:interpretation>
              </emma:one-of>
            </emma:emma>
          </inkml:annotationXML>
          <inkml:trace contextRef="#ctx0" brushRef="#br2" timeOffset="162505.4853">-8865 5825 18,'-6'-8'65,"6"8"7,-8-9 1,8 9-1,0 0-34,-10-7-4,10 7-6,0 0-7,0 0-4,0 0-5,10 0-2,4 0-2,4 3-1,9-2 0,6 1 0,7-1 0,9-1-2,3 0 0,4-3 0,5 1-5,1-1 0,-1 0 0,-5 0 0,-2 0 0,-4 3 0,-6-1 0,-3-1 0,-5 1 0,-7-1 0,-3 1 0,-7 1 0,-2 0 0,-8 0 0,0 0 0,-9 0-3,0 0-26,4 6-22,-10-2-30,-3 5-1,-11-4-4,1 6-4,-13-4 5</inkml:trace>
          <inkml:trace contextRef="#ctx0" brushRef="#br2" timeOffset="162833.0859">-8810 6043 23,'-23'6'60,"6"-2"5,5-1 1,12-3 3,0 0-35,0 0-4,13 3-1,11-3-3,9 0-3,10-2-1,9-2-4,13 0-4,2-2-5,13 2-1,4-1-2,0 1-2,0-1-1,-1 4-1,-6-2-2,-11 2 0,-8-1 0,-11 2 0,-14 0 0,-5 0 0,-14-3-15,-14 3-16,0 0-21,0 0-27,-7-9-3,-9-3-5,3 3-3</inkml:trace>
          <inkml:trace contextRef="#ctx0" brushRef="#br2" timeOffset="163301.0868">-8302 5564 51,'-24'-11'77,"6"-2"0,0 2-1,4 0-5,3 6-26,7-3-22,4 8-7,8 0-6,10 0-3,3 9-2,12 2-3,3 2 0,10 3-1,7 2 1,7 0-1,1 1 0,-3 0-1,4-3 0,-4 3 0,-2 2 1,-5-4-1,-9 7-1,-5-3 2,-12 3-1,-9 0 1,-13 4 2,-11 6 0,-20 5 0,-10 7 1,-11 4 1,-11 5 0,-6 4 0,-2-1-1,5-1-1,6-6-2,8-5-7,6-12-34,14-6-36,15-9-3,14-19-4,0 0-5,2-11-4</inkml:trace>
        </inkml:traceGroup>
        <inkml:traceGroup>
          <inkml:annotationXML>
            <emma:emma xmlns:emma="http://www.w3.org/2003/04/emma" version="1.0">
              <emma:interpretation id="{C558BE9A-A145-4E17-A8F7-7CD41D57CC26}" emma:medium="tactile" emma:mode="ink">
                <msink:context xmlns:msink="http://schemas.microsoft.com/ink/2010/main" type="inkWord" rotatedBoundingBox="13214,8571 14181,8566 14185,9507 13218,9512"/>
              </emma:interpretation>
              <emma:one-of disjunction-type="recognition" id="oneOf36">
                <emma:interpretation id="interp172" emma:lang="ko-KR" emma:confidence="0">
                  <emma:literal>P</emma:literal>
                </emma:interpretation>
                <emma:interpretation id="interp173" emma:lang="ko-KR" emma:confidence="0">
                  <emma:literal>p</emma:literal>
                </emma:interpretation>
                <emma:interpretation id="interp174" emma:lang="ko-KR" emma:confidence="0">
                  <emma:literal>『</emma:literal>
                </emma:interpretation>
                <emma:interpretation id="interp175" emma:lang="ko-KR" emma:confidence="0">
                  <emma:literal>8</emma:literal>
                </emma:interpretation>
                <emma:interpretation id="interp176" emma:lang="ko-KR" emma:confidence="0">
                  <emma:literal>g</emma:literal>
                </emma:interpretation>
              </emma:one-of>
            </emma:emma>
          </inkml:annotationXML>
          <inkml:trace contextRef="#ctx0" brushRef="#br3" timeOffset="221333.1887">-5849 5461 18,'0'-25'60,"3"5"4,0-7 0,-42 6-26,39 1-2,0 5-3,0-2-4,0 17-9,2-8-7,-2 8 0,4 11-1,-1 12-2,-2 12 1,0 8-1,-1 12 3,0 8 2,0 8 0,0 1-3,0 3-1,-2-5-3,-1-7-2,1-5-6,1-8 0,1-8 0,0-8 0,0-10 0,0-5 0,0-8 0,0-11 0,0 9 0,0-9 0,-3-14 0,-2-3 0,1-7 0,-2-8 0,1-5 0,-2-5 0,3-5 0,0-2 0,4-3 0,0 0 0,0 1-4,2 2-2,4 1 1,3 0 1,2 1 1,6-3 1,2 6 1,9 1 0,5 7 0,3 4 1,2 10 0,1 5 0,2 13-1,-4 5 1,-2 17 1,-10 8 0,-10 6 0,-7 6 1,-8 2 0,-7 3 1,-11-1 0,-6-1 1,-14-10-1,0-3 1,-5-4 0,-1-4-4,4-3 0,0-9-7,4-2-20,2 0-49,10-3-2,11-3-5,13 0-6,-2-6-3</inkml:trace>
        </inkml:traceGroup>
        <inkml:traceGroup>
          <inkml:annotationXML>
            <emma:emma xmlns:emma="http://www.w3.org/2003/04/emma" version="1.0">
              <emma:interpretation id="{29E93D65-0642-4EDB-BBA7-82FEA12B33A3}" emma:medium="tactile" emma:mode="ink">
                <msink:context xmlns:msink="http://schemas.microsoft.com/ink/2010/main" type="inkWord" rotatedBoundingBox="13963,8864 14205,9422 13832,9584 13590,9026"/>
              </emma:interpretation>
              <emma:one-of disjunction-type="recognition" id="oneOf37">
                <emma:interpretation id="interp177" emma:lang="ko-KR" emma:confidence="0">
                  <emma:literal>3</emma:literal>
                </emma:interpretation>
                <emma:interpretation id="interp178" emma:lang="ko-KR" emma:confidence="0">
                  <emma:literal>b</emma:literal>
                </emma:interpretation>
                <emma:interpretation id="interp179" emma:lang="ko-KR" emma:confidence="0">
                  <emma:literal>능</emma:literal>
                </emma:interpretation>
                <emma:interpretation id="interp180" emma:lang="ko-KR" emma:confidence="0">
                  <emma:literal>5</emma:literal>
                </emma:interpretation>
                <emma:interpretation id="interp181" emma:lang="ko-KR" emma:confidence="0">
                  <emma:literal>S</emma:literal>
                </emma:interpretation>
              </emma:one-of>
            </emma:emma>
          </inkml:annotationXML>
          <inkml:trace contextRef="#ctx0" brushRef="#br3" timeOffset="221925.9898">-5365 5664 54,'0'0'61,"10"-11"2,-10 11 6,0 0 0,51 14-41,-48 10-3,-3 6-1,0 8 0,0 8 2,-2 10-4,-3 1-6,0 1-3,0-4-3,1-5-3,-3-5-7,3-11 0,1-10 0,0-10 0,3-13 0,0 0 0,0 0 0,0-18 0,4-3 0,7-2 0,3-2 0,7-3 0,5 5 0,7 0 0,3 10 0,5 3 0,2 6 0,-4 5 0,-4 5 0,-1 8 0,-8 7 0,-8 0 0,-10-1 0,-8 3 0,-14-1 0,-9-2 0,-8-2 0,-4-4 0,-7-3 0,0-1 0,-3-4 0,7 1 0,-2-7 0,5 0-78,13 0-6,4-4-1,12-5-7,4-12-3</inkml:trace>
        </inkml:traceGroup>
        <inkml:traceGroup>
          <inkml:annotationXML>
            <emma:emma xmlns:emma="http://www.w3.org/2003/04/emma" version="1.0">
              <emma:interpretation id="{00BC4BFD-D72E-4AC6-BEA1-CD3A0C45B79E}" emma:medium="tactile" emma:mode="ink">
                <msink:context xmlns:msink="http://schemas.microsoft.com/ink/2010/main" type="inkWord" rotatedBoundingBox="14890,8936 15500,8933 15501,9176 14892,9179"/>
              </emma:interpretation>
              <emma:one-of disjunction-type="recognition" id="oneOf38">
                <emma:interpretation id="interp182" emma:lang="ko-KR" emma:confidence="0">
                  <emma:literal>그</emma:literal>
                </emma:interpretation>
                <emma:interpretation id="interp183" emma:lang="ko-KR" emma:confidence="0">
                  <emma:literal>t</emma:literal>
                </emma:interpretation>
                <emma:interpretation id="interp184" emma:lang="ko-KR" emma:confidence="0">
                  <emma:literal>고</emma:literal>
                </emma:interpretation>
                <emma:interpretation id="interp185" emma:lang="ko-KR" emma:confidence="0">
                  <emma:literal>으</emma:literal>
                </emma:interpretation>
                <emma:interpretation id="interp186" emma:lang="ko-KR" emma:confidence="0">
                  <emma:literal>f</emma:literal>
                </emma:interpretation>
              </emma:one-of>
            </emma:emma>
          </inkml:annotationXML>
          <inkml:trace contextRef="#ctx0" brushRef="#br3" timeOffset="222815.1913">-4184 5835 22,'-26'18'79,"8"-4"2,4-4 1,14-10-4,-1 11 0,12-16-33,11 5-32,12-3-1,6 0 1,10 0-5,4-1-8,5 1 0,-3-2 0,1 2 0,-6 1 0,-7 2 0,-7 0 0,-6 0 0,-12 0-4,-4-38-69,-4 38-9,-11 0-2,14-18-6,-10 4-5</inkml:trace>
          <inkml:trace contextRef="#ctx0" brushRef="#br3" timeOffset="222581.1909">-4222 5719 17,'-9'-5'68,"9"5"11,0 0-1,-7-33-3,7 33-32,0 0-4,0 0-9,7-5-5,3 5-7,4-1-6,5 0-3,4-2-2,6-1 0,4 0-3,3-2-4,3 4 0,1-3 0,-4 2 0,-3 0 0,-3 3 0,-5 0 0,-2 0 0,-6 1-16,-6 0-30,-11-1-33,0 0-2,-2 14-5,-15-11-4,-5 5-1</inkml:trace>
        </inkml:traceGroup>
        <inkml:traceGroup>
          <inkml:annotationXML>
            <emma:emma xmlns:emma="http://www.w3.org/2003/04/emma" version="1.0">
              <emma:interpretation id="{4CDDBB58-B353-492B-A91A-54506CA31E18}" emma:medium="tactile" emma:mode="ink">
                <msink:context xmlns:msink="http://schemas.microsoft.com/ink/2010/main" type="inkWord" rotatedBoundingBox="16407,9336 16438,8774 16887,8798 16856,9361"/>
              </emma:interpretation>
              <emma:one-of disjunction-type="recognition" id="oneOf39">
                <emma:interpretation id="interp187" emma:lang="ko-KR" emma:confidence="0">
                  <emma:literal>0</emma:literal>
                </emma:interpretation>
                <emma:interpretation id="interp188" emma:lang="ko-KR" emma:confidence="0">
                  <emma:literal>〇</emma:literal>
                </emma:interpretation>
                <emma:interpretation id="interp189" emma:lang="ko-KR" emma:confidence="0">
                  <emma:literal>O</emma:literal>
                </emma:interpretation>
                <emma:interpretation id="interp190" emma:lang="ko-KR" emma:confidence="0">
                  <emma:literal>o</emma:literal>
                </emma:interpretation>
                <emma:interpretation id="interp191" emma:lang="ko-KR" emma:confidence="0">
                  <emma:literal>°</emma:literal>
                </emma:interpretation>
              </emma:one-of>
            </emma:emma>
          </inkml:annotationXML>
          <inkml:trace contextRef="#ctx0" brushRef="#br4" timeOffset="248648.8367">-2555 5643 19,'10'-17'50,"-3"8"4,-5-2 2,5 0-29,-4 0 2,2 1 1,1 1-3,-2-3-2,0 3-2,0 0-3,2 1-2,-3-1-3,-3 9-2,4-13-3,-4 13-2,0-8-2,0 8-2,0 0 0,-11-3-3,1 4 1,-2 5-1,-3 6 0,-3 5 2,-3 6 2,-1 6 2,-4 4 0,2 5 1,1 3 1,4 4-1,6 3 0,2-3-2,8-1-1,3-1-3,11-7-2,6-2 0,9-8 0,6-6 0,2-8 0,2-4 0,7-7 0,0-4 0,-1-7 0,-6-9 0,0-3 0,-8-6 0,-4-4 0,-4-5 0,-5-1 0,-6-3 0,-6 2 0,-3-1 0,-3 4 0,-10 0 0,-4 7 0,-1 5 0,-4 4 0,-1 5 0,-1 4 0,1 2 0,1 6 0,0 3 0,4 0 0,-1 6 0,3 5 0,1 2-3,1-23-59,5 23-21,-1 0 0,5 3-7,-5-6-3,7 0 2</inkml:trace>
        </inkml:traceGroup>
      </inkml:traceGroup>
    </inkml:traceGroup>
    <inkml:traceGroup>
      <inkml:annotationXML>
        <emma:emma xmlns:emma="http://www.w3.org/2003/04/emma" version="1.0">
          <emma:interpretation id="{863997D0-398F-4F32-8D0F-8A5DE7C1A01C}" emma:medium="tactile" emma:mode="ink">
            <msink:context xmlns:msink="http://schemas.microsoft.com/ink/2010/main" type="paragraph" rotatedBoundingBox="16199,10738 16465,9922 17200,10161 16934,1097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A5D2FC6-9C4A-46A9-BC00-DD31A88E5C15}" emma:medium="tactile" emma:mode="ink">
              <msink:context xmlns:msink="http://schemas.microsoft.com/ink/2010/main" type="line" rotatedBoundingBox="16199,10738 16465,9922 17200,10161 16934,10978"/>
            </emma:interpretation>
          </emma:emma>
        </inkml:annotationXML>
        <inkml:traceGroup>
          <inkml:annotationXML>
            <emma:emma xmlns:emma="http://www.w3.org/2003/04/emma" version="1.0">
              <emma:interpretation id="{7B525B81-BE6F-40EC-82A8-39DE06270529}" emma:medium="tactile" emma:mode="ink">
                <msink:context xmlns:msink="http://schemas.microsoft.com/ink/2010/main" type="inkWord" rotatedBoundingBox="16199,10738 16465,9922 17200,10161 16934,10978"/>
              </emma:interpretation>
              <emma:one-of disjunction-type="recognition" id="oneOf40">
                <emma:interpretation id="interp192" emma:lang="ko-KR" emma:confidence="0">
                  <emma:literal>은</emma:literal>
                </emma:interpretation>
                <emma:interpretation id="interp193" emma:lang="ko-KR" emma:confidence="0">
                  <emma:literal>$</emma:literal>
                </emma:interpretation>
                <emma:interpretation id="interp194" emma:lang="ko-KR" emma:confidence="0">
                  <emma:literal>흐</emma:literal>
                </emma:interpretation>
                <emma:interpretation id="interp195" emma:lang="ko-KR" emma:confidence="0">
                  <emma:literal>@</emma:literal>
                </emma:interpretation>
                <emma:interpretation id="interp196" emma:lang="ko-KR" emma:confidence="0">
                  <emma:literal>우</emma:literal>
                </emma:interpretation>
              </emma:one-of>
            </emma:emma>
          </inkml:annotationXML>
          <inkml:trace contextRef="#ctx0" brushRef="#br5" timeOffset="595063.0452">-2441 6706 10,'0'0'63,"10"6"6,-9 14 2,1 8 2,2 6-41,-3 9 0,2 5 2,-2 5-7,1 4-7,1 2-20,-2-5 16,3-5-4,-4-5-4,3-3-2,-3-8 0,3-4-2,-3-10-2,0-7-4,0-12-9,-3 10-25,3-10-39,-11-3-1,11 3-6,-15-17-5,5 7 0</inkml:trace>
          <inkml:trace contextRef="#ctx0" brushRef="#br5" timeOffset="594813.4447">-2650 6752 3,'10'0'42,"-10"0"10,5 5 7,-5 5-30,0 8-3,0 6 4,-1 6 2,-2 8 0,3 0-3,-1 7-7,-1-1-5,2 2-17,0 1 19,6-6-5,-5-4-3,5-8-2,-5-4-2,5-5 0,-5-7-1,-1-13-5,0 0-12,0 0-15,11-5-19,-8-13-27,2-1 72,-2-10-74,4-2-9,-4-8-2</inkml:trace>
          <inkml:trace contextRef="#ctx0" brushRef="#br5" timeOffset="595499.8459">-2858 7219 46,'0'0'54,"-6"8"2,6-8 2,-2 8-32,2-8-6,0 18 5,2-7 1,2 4-1,1 1 0,3 5 1,-1 0-4,1 4-1,2 3-3,3 0-3,3-4-3,3 1-1,-1-3-3,5-2-1,2-7 0,4-6-4,5-6-3,6-2 0,3-13 0,10-8 0,4-6 0,7-5 0,-4-1 0,5 3 0,-7-4 0,-4-36-73,-5 54 73,-18 5 0,-11 7-82,-20 5-1,0 0-4,-18 0-8,-4 8 4</inkml:trace>
        </inkml:traceGroup>
      </inkml:traceGroup>
    </inkml:traceGroup>
    <inkml:traceGroup>
      <inkml:annotationXML>
        <emma:emma xmlns:emma="http://www.w3.org/2003/04/emma" version="1.0">
          <emma:interpretation id="{9A8D8F8B-208A-43A3-8192-A5BB7F3EBCBB}" emma:medium="tactile" emma:mode="ink">
            <msink:context xmlns:msink="http://schemas.microsoft.com/ink/2010/main" type="paragraph" rotatedBoundingBox="15930,11484 20745,10993 20943,12932 16127,1342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83D2DB3-A63A-4091-BDE7-26735582BA48}" emma:medium="tactile" emma:mode="ink">
              <msink:context xmlns:msink="http://schemas.microsoft.com/ink/2010/main" type="line" rotatedBoundingBox="15930,11484 20745,10993 20834,11860 16018,12351"/>
            </emma:interpretation>
          </emma:emma>
        </inkml:annotationXML>
        <inkml:traceGroup>
          <inkml:annotationXML>
            <emma:emma xmlns:emma="http://www.w3.org/2003/04/emma" version="1.0">
              <emma:interpretation id="{AAAE6AD7-BDBA-4CDD-8A86-C6F83A987C08}" emma:medium="tactile" emma:mode="ink">
                <msink:context xmlns:msink="http://schemas.microsoft.com/ink/2010/main" type="inkWord" rotatedBoundingBox="15930,11484 16341,11442 16411,12129 16000,12171"/>
              </emma:interpretation>
              <emma:one-of disjunction-type="recognition" id="oneOf41">
                <emma:interpretation id="interp197" emma:lang="ko-KR" emma:confidence="0">
                  <emma:literal>;</emma:literal>
                </emma:interpretation>
                <emma:interpretation id="interp198" emma:lang="ko-KR" emma:confidence="0">
                  <emma:literal>5</emma:literal>
                </emma:interpretation>
                <emma:interpretation id="interp199" emma:lang="ko-KR" emma:confidence="0">
                  <emma:literal>g</emma:literal>
                </emma:interpretation>
                <emma:interpretation id="interp200" emma:lang="ko-KR" emma:confidence="0">
                  <emma:literal>a</emma:literal>
                </emma:interpretation>
                <emma:interpretation id="interp201" emma:lang="ko-KR" emma:confidence="0">
                  <emma:literal>b</emma:literal>
                </emma:interpretation>
              </emma:one-of>
            </emma:emma>
          </inkml:annotationXML>
          <inkml:trace contextRef="#ctx0" brushRef="#br5" timeOffset="722577.669">-2795 8605 12,'-4'-15'31,"-1"22"-1,5-7-30,-13-11 0,13 11-2,0 0-27,-5-11-1</inkml:trace>
          <inkml:trace contextRef="#ctx0" brushRef="#br5" timeOffset="724980.0732">-3152 8397 5,'-16'-24'51,"9"11"7,0-7 4,0 2-25,3-2 1,1-1-3,3 1 0,0 1-4,0 5-3,2-1-5,-2 4-6,2 1-5,-2 10-4,0 0-2,7 5 0,-3 14-1,2 11 0,-1 9 1,2 11 0,-1 7 2,-1 7 0,5-2 0,-5 6-1,1-6-1,0-5-6,-1-7 0,-1-9 0,2-11 0,-4-6 0,0-4 0,-1-13 0,-1-7 0,0-5 0,0-13 0,0-8 0,0-3 0,0-11 0,2-1 0,4-4 0,5 4 0,5 3 0,3 3 0,6 8 0,5 7 0,3 12 0,2 6 0,0 4 0,3 12 0,-3 7 0,-4 6 0,-6 1 0,-10 6 0,-8-1 0,-9-1 0,-12 0 0,-12-8 0,-8 0 0,-8-6 0,-2-1 0,0-10 0,-1 0 0,3-7 0,7 0 0,4 0 0,9-4 0,11 1 0,11 3-81,-1-10-3,12 1-3,7-6-6,15 3-3</inkml:trace>
        </inkml:traceGroup>
        <inkml:traceGroup>
          <inkml:annotationXML>
            <emma:emma xmlns:emma="http://www.w3.org/2003/04/emma" version="1.0">
              <emma:interpretation id="{6E4F98B9-CED4-4464-A556-E4BEABEE21CF}" emma:medium="tactile" emma:mode="ink">
                <msink:context xmlns:msink="http://schemas.microsoft.com/ink/2010/main" type="inkWord" rotatedBoundingBox="16828,11515 17485,11448 17550,12089 16893,12155"/>
              </emma:interpretation>
              <emma:one-of disjunction-type="recognition" id="oneOf42">
                <emma:interpretation id="interp202" emma:lang="ko-KR" emma:confidence="0">
                  <emma:literal>은</emma:literal>
                </emma:interpretation>
                <emma:interpretation id="interp203" emma:lang="ko-KR" emma:confidence="0">
                  <emma:literal>요</emma:literal>
                </emma:interpretation>
                <emma:interpretation id="interp204" emma:lang="ko-KR" emma:confidence="0">
                  <emma:literal>£</emma:literal>
                </emma:interpretation>
                <emma:interpretation id="interp205" emma:lang="ko-KR" emma:confidence="0">
                  <emma:literal>음</emma:literal>
                </emma:interpretation>
                <emma:interpretation id="interp206" emma:lang="ko-KR" emma:confidence="0">
                  <emma:literal>€</emma:literal>
                </emma:interpretation>
              </emma:one-of>
            </emma:emma>
          </inkml:annotationXML>
          <inkml:trace contextRef="#ctx0" brushRef="#br5" timeOffset="727819.2779">-1844 8235 27,'18'-13'54,"0"1"5,-7-1-1,1 0-27,-3 6-2,-9 7-2,12-8-3,-12 8-4,0 0-4,0 0-3,0 0 0,-11 4-1,-3 9 0,-12 9 1,-7 5 1,-11 10 2,-4 6 1,-5 5 0,1 4 0,0 2-2,1-1-8,9-4-7,8-4 0,13-5 0,10-5 0,11-4 0,8-5 0,19-8 0,8-2 0,11-3 0,8-3 0,3-5 0,4-3 0,0-2 0,-3-2 0,-6 2 0,-7-1 0,-9 0 0,-7-1 0,-9 1 0,-5 0 0,-6 1 0,-9 0 0,0 0 0,0 0 0,0 0 0,2-7-14,-2 7-44,-4 0-27,-5-4-1,9 4-3,-12-13-3,12 13 5</inkml:trace>
          <inkml:trace contextRef="#ctx0" brushRef="#br5" timeOffset="728536.8796">-2137 8656 5,'-10'3'53,"-2"-3"9,1 0 4,2 0-23,0 0-1,9 0 1,-13 0-4,13 0-2,0 0-7,0 0-4,7-3-7,4 2-4,10-2-4,2-3-4,9-1 0,5-2-1,9-1-6,3-1 0,5-1 0,1 1 0,2 3 0,-5-1 0,-7 1 0,-5 1 0,-12 2 0,-7 5 0,-8-1 0,-13 1 0,0 0 0,0 0-6,-12 0-44,-2 4-31,-4 19 21,0-18-25,-2-5-6,7 0 1</inkml:trace>
        </inkml:traceGroup>
        <inkml:traceGroup>
          <inkml:annotationXML>
            <emma:emma xmlns:emma="http://www.w3.org/2003/04/emma" version="1.0">
              <emma:interpretation id="{BF0C7111-C678-4BCD-AB6D-BD0775DE510D}" emma:medium="tactile" emma:mode="ink">
                <msink:context xmlns:msink="http://schemas.microsoft.com/ink/2010/main" type="inkWord" rotatedBoundingBox="18047,11453 18724,11384 18787,12009 18110,12078"/>
              </emma:interpretation>
              <emma:one-of disjunction-type="recognition" id="oneOf43">
                <emma:interpretation id="interp207" emma:lang="ko-KR" emma:confidence="0">
                  <emma:literal>N</emma:literal>
                </emma:interpretation>
                <emma:interpretation id="interp208" emma:lang="ko-KR" emma:confidence="0">
                  <emma:literal>心</emma:literal>
                </emma:interpretation>
                <emma:interpretation id="interp209" emma:lang="ko-KR" emma:confidence="0">
                  <emma:literal>∞</emma:literal>
                </emma:interpretation>
                <emma:interpretation id="interp210" emma:lang="ko-KR" emma:confidence="0">
                  <emma:literal>几</emma:literal>
                </emma:interpretation>
                <emma:interpretation id="interp211" emma:lang="ko-KR" emma:confidence="0">
                  <emma:literal>ⅳ</emma:literal>
                </emma:interpretation>
              </emma:one-of>
            </emma:emma>
          </inkml:annotationXML>
          <inkml:trace contextRef="#ctx0" brushRef="#br5" timeOffset="732265.286">-992 8285 32,'0'-19'49,"0"7"4,0 1-24,0 0 1,1 1 1,1 0-1,-2 10-1,0-18-4,0 18-2,2-12-3,-2 12-1,0 0-6,0 0-3,0 0 0,0 0 1,-4 22 2,0 6-1,1 6 1,-2 9 1,-2 6 2,1 5-1,2 3-1,-1-2-14,3-1 0,1-8 0,1-4 0,0-11 0,0-4 0,0-9 0,0-9 0,0-9 0,0 0 0,0-19 0,0-2 0,-3-9 0,0-5 0,1-6 0,-1-3 0,-1-4 0,1 1 0,0 3 0,2-1 0,0 7 0,1 6 0,0 5 0,0 9 0,5 5 0,-5 13 0,18-1 0,-4 9 0,2 11 0,4 9 0,3 9 0,6 4 0,3 7 0,2 1 0,6 1 0,1 1 0,3-5 0,1-8 0,0-8 0,-4-7 0,3-10 0,-6-9 0,-5-4 0,-7-11 0,-5-11 0,-6-6 0,-8-7 0,-3-3 0,-4-2 0,-2-4 0,-6-3 0,-3 1 0,0 4 0,-1-2 0,2 3 0,-1 3 0,3 2 0,-2 3 0,7 8 0,3 4 0,0 1 0,2 10 0,1 2 0,6 5-26,2 4-59,2 1-3,3 6-2,1-5-4,6 3-1</inkml:trace>
        </inkml:traceGroup>
        <inkml:traceGroup>
          <inkml:annotationXML>
            <emma:emma xmlns:emma="http://www.w3.org/2003/04/emma" version="1.0">
              <emma:interpretation id="{4C63BDFB-77A4-4540-A070-E6D7FD273DF0}" emma:medium="tactile" emma:mode="ink">
                <msink:context xmlns:msink="http://schemas.microsoft.com/ink/2010/main" type="inkWord" rotatedBoundingBox="18979,11311 19409,11267 19483,11996 19053,12040"/>
              </emma:interpretation>
              <emma:one-of disjunction-type="recognition" id="oneOf44">
                <emma:interpretation id="interp212" emma:lang="ko-KR" emma:confidence="0">
                  <emma:literal>C</emma:literal>
                </emma:interpretation>
                <emma:interpretation id="interp213" emma:lang="ko-KR" emma:confidence="0">
                  <emma:literal>(</emma:literal>
                </emma:interpretation>
                <emma:interpretation id="interp214" emma:lang="ko-KR" emma:confidence="0">
                  <emma:literal>&lt;</emma:literal>
                </emma:interpretation>
                <emma:interpretation id="interp215" emma:lang="ko-KR" emma:confidence="0">
                  <emma:literal>〈</emma:literal>
                </emma:interpretation>
                <emma:interpretation id="interp216" emma:lang="ko-KR" emma:confidence="0">
                  <emma:literal>c</emma:literal>
                </emma:interpretation>
              </emma:one-of>
            </emma:emma>
          </inkml:annotationXML>
          <inkml:trace contextRef="#ctx0" brushRef="#br5" timeOffset="732608.4867">274 7977 51,'0'0'69,"-16"6"8,-6 9 3,-7 11-32,-8 6-2,-3 13 0,-3 7-3,-4 9-8,4 1-19,7 4-16,7-1 0,9-2 0,10-2 0,10-8 0,10-8 0,12-8 0,7-9 0,4-9 0,4-6 0,3-8 0,-4-6 0,1-11-24,-4-2-61,-8-3-3,-3 0-2,-10-7-6,4 0-1</inkml:trace>
        </inkml:traceGroup>
        <inkml:traceGroup>
          <inkml:annotationXML>
            <emma:emma xmlns:emma="http://www.w3.org/2003/04/emma" version="1.0">
              <emma:interpretation id="{AA211D42-60B0-4500-AA45-62172519EC49}" emma:medium="tactile" emma:mode="ink">
                <msink:context xmlns:msink="http://schemas.microsoft.com/ink/2010/main" type="inkWord" rotatedBoundingBox="19497,11360 20062,11302 20125,11915 19560,11973"/>
              </emma:interpretation>
              <emma:one-of disjunction-type="recognition" id="oneOf45">
                <emma:interpretation id="interp217" emma:lang="ko-KR" emma:confidence="0">
                  <emma:literal>A</emma:literal>
                </emma:interpretation>
                <emma:interpretation id="interp218" emma:lang="ko-KR" emma:confidence="0">
                  <emma:literal>여</emma:literal>
                </emma:interpretation>
                <emma:interpretation id="interp219" emma:lang="ko-KR" emma:confidence="0">
                  <emma:literal>모</emma:literal>
                </emma:interpretation>
                <emma:interpretation id="interp220" emma:lang="ko-KR" emma:confidence="0">
                  <emma:literal>凡</emma:literal>
                </emma:interpretation>
                <emma:interpretation id="interp221" emma:lang="ko-KR" emma:confidence="0">
                  <emma:literal>丸</emma:literal>
                </emma:interpretation>
              </emma:one-of>
            </emma:emma>
          </inkml:annotationXML>
          <inkml:trace contextRef="#ctx0" brushRef="#br5" timeOffset="733279.2875">641 8111 18,'0'0'58,"-7"-11"8,7 11 5,-12-5 2,12 5-29,-12 16-5,0 8-3,1 10-1,-8 7-3,1 8-4,-1 11-17,-1-2-11,2 3 0,0-6 0,5-5 0,0-6 0,6-12 0,2-6 0,-1-11 0,4-6 0,2-9 0,0 0 0,-7-19 0,7-3 0,0-5 0,0-8 0,4-6 0,1-4 0,5-6 0,1 0 0,1-2 0,6 3 0,0 1 0,4 4 0,0 6 0,3 6 0,3 8 0,-2 3 0,1 6 0,2 7 0,-1 8 0,-3 4 0,-2 13 0,-2 7 0,-3 10 0,-2 9 0,-3 9 0,-5 4 0,3 1 0,-3-1 0,2-3 0,0-1 0,1-11 0,-2-4 0,2-7 0,0-10 0,-1-4 0,0-5 0,-1-4 0,-9-6 0,17 0 0,-17 0 0,12-13-45,-12 13-43,10-21-1,-6 10-5,-4-6-5,-1 4 3</inkml:trace>
          <inkml:trace contextRef="#ctx0" brushRef="#br5" timeOffset="733528.8884">599 8394 55,'-38'-8'88,"1"0"1,5 1-3,3-2 0,10 1-4,10 1-57,9 7-25,6-1 0,15 1 0,3 0 0,8 0 0,5 1 0,2 1 0,0 1 0,-2 0 0,-4-3 0,-1 0-11,-8 0-71,-6-6-3,0 0-3,-4-5-6,0-2-2</inkml:trace>
        </inkml:traceGroup>
        <inkml:traceGroup>
          <inkml:annotationXML>
            <emma:emma xmlns:emma="http://www.w3.org/2003/04/emma" version="1.0">
              <emma:interpretation id="{FC3EF6C2-EFAC-47F7-8402-2E27ADB6F8E1}" emma:medium="tactile" emma:mode="ink">
                <msink:context xmlns:msink="http://schemas.microsoft.com/ink/2010/main" type="inkWord" rotatedBoundingBox="20012,11117 20750,11042 20834,11860 20096,11935"/>
              </emma:interpretation>
              <emma:one-of disjunction-type="recognition" id="oneOf46">
                <emma:interpretation id="interp222" emma:lang="ko-KR" emma:confidence="0">
                  <emma:literal>제</emma:literal>
                </emma:interpretation>
                <emma:interpretation id="interp223" emma:lang="ko-KR" emma:confidence="0">
                  <emma:literal>켜</emma:literal>
                </emma:interpretation>
                <emma:interpretation id="interp224" emma:lang="ko-KR" emma:confidence="0">
                  <emma:literal>케</emma:literal>
                </emma:interpretation>
                <emma:interpretation id="interp225" emma:lang="ko-KR" emma:confidence="0">
                  <emma:literal>떠</emma:literal>
                </emma:interpretation>
                <emma:interpretation id="interp226" emma:lang="ko-KR" emma:confidence="0">
                  <emma:literal>퀴</emma:literal>
                </emma:interpretation>
              </emma:one-of>
            </emma:emma>
          </inkml:annotationXML>
          <inkml:trace contextRef="#ctx0" brushRef="#br5" timeOffset="734168.4894">970 8063 27,'-19'-4'86,"0"1"1,3-1-3,4-5-5,7 0 2,5-1-45,9 2-13,6-1-15,13 4-8,4-1 0,8 2 0,-2 2 0,3-1 0,-1 2 0,-4 1 0,-5 0 0,-8 4 0,-6 0 0,-4 0-23,-13-4-56,7 16-3,-7-16-3,0 0-6,0 0-2</inkml:trace>
          <inkml:trace contextRef="#ctx0" brushRef="#br5" timeOffset="733918.889">1148 7953 43,'0'0'73,"10"-14"3,-10 14-2,0 0 1,8-3-35,-4 10-1,0 8-9,-2 8-3,-1 3-7,0 9-6,3 1-14,-2 4 0,2-2 0,0-3 0,-1-4 0,1-5 0,0-4 0,0-8 0,-2-4 0,-2-10 0,0 0 0,0 0 0,-2-11-80,-5-6-6,3 0-2,-5-8-6,2 2-5</inkml:trace>
          <inkml:trace contextRef="#ctx0" brushRef="#br5" timeOffset="734558.4902">1384 7775 68,'16'11'81,"6"4"2,4 6-3,6 7 2,3 9-42,0 11-2,-2 8-6,0 11-25,-6 4-7,-9 4 0,-10-4 0,-7-5 0,-4-6 0,-12-8 0,-5-9 0,-5-4 0,25-14-46,-29-10-40,1-5-1,-3-7-7,7-3-7,2-4 4</inkml:trace>
          <inkml:trace contextRef="#ctx0" brushRef="#br5" timeOffset="736196.493">1107 8053 26,'0'0'44,"0"0"3,0 0-23,0 0 0,0 0-1,0 0-1,0 0-1,0 0 0,4-4-4,-4 4-2,0 0-1,0 0-2,0 0 0,0 0-3,0 0-2,0 0-1,0 0-2,0 0-1,0 0-1,0 0-1,0 0 1,0 0 0,0 0 3,0 0 2,0 0 1,0 0 2,-6-7 1,6 7 2,0 0-1,0 0-1,0 0-1,0 0-1,0 0-1,0 0-1,0 0-2,17 0-2,-2-2 0,3 1 0,3-2 1,2 2-1,3-2 0,0 0 1,2 1 0,-2-1 0,2-1 0,-6 2-2,-2-1-2,-3 2 0,-5-1 0,-1 1 0,-11 1 0,10-1 0,-10 1 0,0 0 0,0 0 0,-6 0 0,6 0 0,0 0-6,-12 5-36,12-5-36,-12 3-3,12-3-4,-11-3-6,1-4 0</inkml:trace>
        </inkml:traceGroup>
      </inkml:traceGroup>
      <inkml:traceGroup>
        <inkml:annotationXML>
          <emma:emma xmlns:emma="http://www.w3.org/2003/04/emma" version="1.0">
            <emma:interpretation id="{627B9665-E6FF-4F5F-B149-8A2432D32E77}" emma:medium="tactile" emma:mode="ink">
              <msink:context xmlns:msink="http://schemas.microsoft.com/ink/2010/main" type="line" rotatedBoundingBox="16330,12751 17189,12499 17382,13156 16522,13408"/>
            </emma:interpretation>
          </emma:emma>
        </inkml:annotationXML>
        <inkml:traceGroup>
          <inkml:annotationXML>
            <emma:emma xmlns:emma="http://www.w3.org/2003/04/emma" version="1.0">
              <emma:interpretation id="{8C668A26-528D-4B44-8167-6F3BAEA0180E}" emma:medium="tactile" emma:mode="ink">
                <msink:context xmlns:msink="http://schemas.microsoft.com/ink/2010/main" type="inkWord" rotatedBoundingBox="16330,12751 17189,12499 17382,13156 16522,13408"/>
              </emma:interpretation>
              <emma:one-of disjunction-type="recognition" id="oneOf47">
                <emma:interpretation id="interp227" emma:lang="ko-KR" emma:confidence="0">
                  <emma:literal>보</emma:literal>
                </emma:interpretation>
                <emma:interpretation id="interp228" emma:lang="ko-KR" emma:confidence="0">
                  <emma:literal>브</emma:literal>
                </emma:interpretation>
                <emma:interpretation id="interp229" emma:lang="ko-KR" emma:confidence="0">
                  <emma:literal>부</emma:literal>
                </emma:interpretation>
                <emma:interpretation id="interp230" emma:lang="ko-KR" emma:confidence="0">
                  <emma:literal>ㅛ</emma:literal>
                </emma:interpretation>
                <emma:interpretation id="interp231" emma:lang="ko-KR" emma:confidence="0">
                  <emma:literal>과</emma:literal>
                </emma:interpretation>
              </emma:one-of>
            </emma:emma>
          </inkml:annotationXML>
          <inkml:trace contextRef="#ctx0" brushRef="#br5" timeOffset="740517.7006">-2281 9326 10,'11'-18'58,"-1"11"11,-10 7 5,11 2 2,-7 16-33,-4 10-3,1 6-7,2 13-1,4 13-1,-4 2-7,2 1-7,0-5-13,-1-1-4,-2-8 0,3-9 0,-4-7 0,-1-12 0,0-10 0,0-11 0,-3 8 0,3-8 0,-7-5 0,7 5 0,-11-17-48,0-1-35,2 8-2,-5-11-4,3 6-3,-7-3 1</inkml:trace>
          <inkml:trace contextRef="#ctx0" brushRef="#br5" timeOffset="740252.5002">-2584 9446 24,'0'0'51,"-8"-8"5,8 8 6,9 0-30,-4 8 3,3 5-3,2 9 2,3 18 5,2 2-1,2 2-5,0 1-6,-5 0-4,3-1-5,-5-1-11,-1-6-7,-3-19 0,-2-1 0,-1-5 0,-2-3 0,-1-9 0,0 9 0,0-9 0,0 0 0,0 0 0,0-7 0,0-3 0,2-1-4,-2-5-49,1-7-31,6-3-2,-6-8-2,9-1-4,-6-6 92,8 2-92</inkml:trace>
          <inkml:trace contextRef="#ctx0" brushRef="#br5" timeOffset="740938.9014">-2675 9735 19,'-16'14'65,"13"-5"8,3-9 1,-4 17 0,4-4-33,0 3-4,2 3-2,3 4-6,1 0-5,3 4-7,0 2-4,1-1-3,4-1-10,1-1 0,2-4 0,0-2 0,4-4 0,1-5 0,4-6 0,7-5 0,3-8 0,10-13 0,5-4 0,9-6 0,2-8 0,7-2 0,-1-1 0,-2-2 0,-8 4 0,-4 10 0,-14 3 0,-10 8 0,-7 6 0,-8 3 0,-6 7 0,-9 3 0,0 14-53,0-14-30,-7 19 0,-3-11-6,3 4-3,-11-2 3</inkml:trace>
        </inkml:traceGroup>
      </inkml:traceGroup>
    </inkml:traceGroup>
    <inkml:traceGroup>
      <inkml:annotationXML>
        <emma:emma xmlns:emma="http://www.w3.org/2003/04/emma" version="1.0">
          <emma:interpretation id="{72390C8A-4E59-422A-A90E-ED765B3C1ED3}" emma:medium="tactile" emma:mode="ink">
            <msink:context xmlns:msink="http://schemas.microsoft.com/ink/2010/main" type="paragraph" rotatedBoundingBox="16200,13736 19359,13448 19428,14212 16270,145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59CADFA-D83C-46E6-ADC3-9D2469420D3A}" emma:medium="tactile" emma:mode="ink">
              <msink:context xmlns:msink="http://schemas.microsoft.com/ink/2010/main" type="line" rotatedBoundingBox="16200,13736 19359,13448 19428,14212 16270,14499"/>
            </emma:interpretation>
          </emma:emma>
        </inkml:annotationXML>
        <inkml:traceGroup>
          <inkml:annotationXML>
            <emma:emma xmlns:emma="http://www.w3.org/2003/04/emma" version="1.0">
              <emma:interpretation id="{A0475876-F68C-43A2-B7CC-7FB1118790E6}" emma:medium="tactile" emma:mode="ink">
                <msink:context xmlns:msink="http://schemas.microsoft.com/ink/2010/main" type="inkWord" rotatedBoundingBox="16207,13811 16844,13753 16906,14442 16270,14500"/>
              </emma:interpretation>
              <emma:one-of disjunction-type="recognition" id="oneOf48">
                <emma:interpretation id="interp232" emma:lang="ko-KR" emma:confidence="0">
                  <emma:literal>A</emma:literal>
                </emma:interpretation>
                <emma:interpretation id="interp233" emma:lang="ko-KR" emma:confidence="0">
                  <emma:literal>여</emma:literal>
                </emma:interpretation>
                <emma:interpretation id="interp234" emma:lang="ko-KR" emma:confidence="0">
                  <emma:literal>凡</emma:literal>
                </emma:interpretation>
                <emma:interpretation id="interp235" emma:lang="ko-KR" emma:confidence="0">
                  <emma:literal>月</emma:literal>
                </emma:interpretation>
                <emma:interpretation id="interp236" emma:lang="ko-KR" emma:confidence="0">
                  <emma:literal>日</emma:literal>
                </emma:interpretation>
              </emma:one-of>
            </emma:emma>
          </inkml:annotationXML>
          <inkml:trace contextRef="#ctx0" brushRef="#br5" timeOffset="741734.5028">-2629 10531 22,'0'-15'62,"0"3"3,0 12 2,-5-10 3,5 10-28,-17 13-5,1 11-2,0 14-4,-1 6-2,-1 11-2,-4 6-3,2 10-24,-4 1 0,5-2 0,2-5 0,4-8 0,2-7 0,0-12 0,5-7 0,3-13 0,2-10 0,1-8 0,0 0 0,10-21 0,-2-1 0,2-10 0,2-10 0,3-2 0,0-9 0,-1-6 0,4 0 0,0 0 0,0-2 0,2 5 0,2 5 0,2 5 0,3 6 0,1 10 0,-2 7 0,-2 10 0,0 9 0,0 4 0,-6 15 0,-2 11 0,0 11 0,0 9 0,2 6 0,-3 6 0,-1 3 0,1 1 0,3-4 0,-3-8 0,2-5 0,-5-11 0,0-9 0,2-6 0,-3-7 0,0-6 0,-2-5 0,0-1 0,-9 0 0,13-13 0,-12 0 0,-1 2-58,1 0-30,-3-4 1,-4 0-6,-8-2-4</inkml:trace>
          <inkml:trace contextRef="#ctx0" brushRef="#br5" timeOffset="741984.1032">-2645 10929 18,'-37'2'79,"7"-2"6,2 0-2,12 1-5,3-1 0,13 0-45,0 0-8,24-5-9,5 0-4,5 3-8,8-4-4,0 1 0,1-2 0,1 3 0,-7-1 0,-1 2-8,-15 0-32,-40-4-38,35 1-3,-5-4-4,-3 0-5,-3-8-1</inkml:trace>
        </inkml:traceGroup>
        <inkml:traceGroup>
          <inkml:annotationXML>
            <emma:emma xmlns:emma="http://www.w3.org/2003/04/emma" version="1.0">
              <emma:interpretation id="{BDDD9A0B-C8AC-4C45-94D1-BAC6AA18B3C1}" emma:medium="tactile" emma:mode="ink">
                <msink:context xmlns:msink="http://schemas.microsoft.com/ink/2010/main" type="inkWord" rotatedBoundingBox="16722,13688 17173,13647 17203,13977 16752,14018"/>
              </emma:interpretation>
              <emma:one-of disjunction-type="recognition" id="oneOf49">
                <emma:interpretation id="interp237" emma:lang="ko-KR" emma:confidence="0">
                  <emma:literal>「</emma:literal>
                </emma:interpretation>
                <emma:interpretation id="interp238" emma:lang="ko-KR" emma:confidence="0">
                  <emma:literal>『</emma:literal>
                </emma:interpretation>
                <emma:interpretation id="interp239" emma:lang="ko-KR" emma:confidence="0">
                  <emma:literal>가</emma:literal>
                </emma:interpretation>
                <emma:interpretation id="interp240" emma:lang="ko-KR" emma:confidence="0">
                  <emma:literal>교</emma:literal>
                </emma:interpretation>
                <emma:interpretation id="interp241" emma:lang="ko-KR" emma:confidence="0">
                  <emma:literal>!</emma:literal>
                </emma:interpretation>
              </emma:one-of>
            </emma:emma>
          </inkml:annotationXML>
          <inkml:trace contextRef="#ctx0" brushRef="#br5" timeOffset="742296.1038">-2250 10436 17,'8'-16'66,"0"2"6,2 1 1,-10 13 1,15-14-31,-7 15 0,0 12-9,-1 5-6,2 3-5,-5 6-3,1 5-4,1-2-14,-2 5-2,0-2 0,0-4 0,-1-2 0,0-6 0,1-4 0,-1-3 0,-3-6 0,0-8 0,0 0 0,0 0 0,5-5-17,-5-7-64,0 0-4,-3-5-3,3 0-5,-7-4-3</inkml:trace>
          <inkml:trace contextRef="#ctx0" brushRef="#br5" timeOffset="742561.3042">-2368 10511 58,'-15'0'80,"4"-3"3,2-2-4,9 5-1,0-16-33,9 2-9,12 0-10,2 2-8,9-2-10,8 2-8,6-1 0,2 2 0,-1 1 0,-2 5 0,-4 3 0,-6 2 0,-10-3 0,-5 3 0,-9 0-21,-11 0-60,0 0-2,0 0-3,-4 3-6,-11-4-2</inkml:trace>
        </inkml:traceGroup>
        <inkml:traceGroup>
          <inkml:annotationXML>
            <emma:emma xmlns:emma="http://www.w3.org/2003/04/emma" version="1.0">
              <emma:interpretation id="{5DB30F82-C713-4B7A-AB81-7BFEF13B772C}" emma:medium="tactile" emma:mode="ink">
                <msink:context xmlns:msink="http://schemas.microsoft.com/ink/2010/main" type="inkWord" rotatedBoundingBox="17361,13685 17882,13637 17935,14220 17414,14267"/>
              </emma:interpretation>
              <emma:one-of disjunction-type="recognition" id="oneOf50">
                <emma:interpretation id="interp242" emma:lang="ko-KR" emma:confidence="0">
                  <emma:literal>S</emma:literal>
                </emma:interpretation>
                <emma:interpretation id="interp243" emma:lang="ko-KR" emma:confidence="0">
                  <emma:literal>b</emma:literal>
                </emma:interpretation>
                <emma:interpretation id="interp244" emma:lang="ko-KR" emma:confidence="0">
                  <emma:literal>s</emma:literal>
                </emma:interpretation>
                <emma:interpretation id="interp245" emma:lang="ko-KR" emma:confidence="0">
                  <emma:literal>능</emma:literal>
                </emma:interpretation>
                <emma:interpretation id="interp246" emma:lang="ko-KR" emma:confidence="0">
                  <emma:literal>5</emma:literal>
                </emma:interpretation>
              </emma:one-of>
            </emma:emma>
          </inkml:annotationXML>
          <inkml:trace contextRef="#ctx0" brushRef="#br5" timeOffset="743934.1066">-1707 10453 37,'-5'-19'64,"-1"2"8,3 1 0,-4 5-30,7 11 1,0 0-3,0 0-5,0 13-4,0 12-7,3 7-5,-3 11 0,0 2-6,0 8-13,1 0 0,-1 1 0,0-5 0,0-2 0,0-3 0,0-12 0,0-4 0,0-10 0,0-7 0,0-11 0,0 0 0,14-6 0,-3-11 0,5-9 0,2-1 0,11-4 0,2-2 0,4 2 0,8 2 0,3 6 0,-2 3 0,0 9 0,-2 7 0,-3 4 0,-3 9 0,-9 9 0,-6 4 0,-8 5 0,-11 3 0,-2-1 0,-13 2 0,-11-6 0,-9 2 0,-4-6 0,-7-8 0,-3-2 0,0-3 0,2-1 0,-1-6 0,9 0 0,7-1 0,6-2 0,8-3 0,16 5 0,-11-2 0,11 2-83,16-9-4,2-3-1,10 3-6,3-14-1</inkml:trace>
        </inkml:traceGroup>
        <inkml:traceGroup>
          <inkml:annotationXML>
            <emma:emma xmlns:emma="http://www.w3.org/2003/04/emma" version="1.0">
              <emma:interpretation id="{1888AC42-7CBA-4A1C-9C74-BF55478C7EC4}" emma:medium="tactile" emma:mode="ink">
                <msink:context xmlns:msink="http://schemas.microsoft.com/ink/2010/main" type="inkWord" rotatedBoundingBox="18122,13816 18648,13768 18670,14012 18144,14059"/>
              </emma:interpretation>
              <emma:one-of disjunction-type="recognition" id="oneOf51">
                <emma:interpretation id="interp247" emma:lang="ko-KR" emma:confidence="0">
                  <emma:literal>=</emma:literal>
                </emma:interpretation>
                <emma:interpretation id="interp248" emma:lang="ko-KR" emma:confidence="0">
                  <emma:literal>느</emma:literal>
                </emma:interpretation>
                <emma:interpretation id="interp249" emma:lang="ko-KR" emma:confidence="0">
                  <emma:literal>으</emma:literal>
                </emma:interpretation>
                <emma:interpretation id="interp250" emma:lang="ko-KR" emma:confidence="0">
                  <emma:literal>뇨</emma:literal>
                </emma:interpretation>
                <emma:interpretation id="interp251" emma:lang="ko-KR" emma:confidence="0">
                  <emma:literal>z</emma:literal>
                </emma:interpretation>
              </emma:one-of>
            </emma:emma>
          </inkml:annotationXML>
          <inkml:trace contextRef="#ctx0" brushRef="#br5" timeOffset="744402.1074">-954 10554 17,'-12'0'76,"1"-1"9,-1 0-1,12 1-5,-14 27-19,14-27-15,0 0-11,5-6-11,8 3-15,6 0-8,3 0 0,6-2 0,5 0 0,4 1 0,1-2 0,2 2 0,-1-2 0,2 0 0,-2-1 0,-3 0 0,-2 0 0,-6 1 0,-6 2 0,-4 1 0,-6 0 0,-12 3 0,0 0 0,0 0 0,-8 11-14,-10-32-60,-1 30-10,-10 4-1,-2 5-5,-4-4-3</inkml:trace>
          <inkml:trace contextRef="#ctx0" brushRef="#br5" timeOffset="744636.1078">-911 10694 7,'-23'10'77,"5"2"5,3-4 1,5-1-3,10-7 0,-15 10-37,15-1-10,11-5-10,3 1-20,9-5-3,5 0 0,7 0 0,5-4 0,4-1 0,1-3 0,1 3 0,-3-3 0,-4 2 0,-6 0 0,-2 3 0,-11-5-3,-5 4-79,6-1-3,-9-2-2,3 0-4,-7-3-4</inkml:trace>
        </inkml:traceGroup>
        <inkml:traceGroup>
          <inkml:annotationXML>
            <emma:emma xmlns:emma="http://www.w3.org/2003/04/emma" version="1.0">
              <emma:interpretation id="{6CD7A64E-7690-4974-9FF6-D5ABFED52737}" emma:medium="tactile" emma:mode="ink">
                <msink:context xmlns:msink="http://schemas.microsoft.com/ink/2010/main" type="inkWord" rotatedBoundingBox="18960,13701 19378,13663 19407,13981 18989,14019"/>
              </emma:interpretation>
              <emma:one-of disjunction-type="recognition" id="oneOf52">
                <emma:interpretation id="interp252" emma:lang="ko-KR" emma:confidence="0">
                  <emma:literal>0</emma:literal>
                </emma:interpretation>
                <emma:interpretation id="interp253" emma:lang="ko-KR" emma:confidence="0">
                  <emma:literal>〇</emma:literal>
                </emma:interpretation>
                <emma:interpretation id="interp254" emma:lang="ko-KR" emma:confidence="0">
                  <emma:literal>O</emma:literal>
                </emma:interpretation>
                <emma:interpretation id="interp255" emma:lang="ko-KR" emma:confidence="0">
                  <emma:literal>o</emma:literal>
                </emma:interpretation>
                <emma:interpretation id="interp256" emma:lang="ko-KR" emma:confidence="0">
                  <emma:literal>°</emma:literal>
                </emma:interpretation>
              </emma:one-of>
            </emma:emma>
          </inkml:annotationXML>
          <inkml:trace contextRef="#ctx0" brushRef="#br5" timeOffset="744994.9085">51 10406 3,'0'5'82,"-11"8"7,-10 5-1,-2 9-5,-7 3 1,-19-1-39,26 9-8,10 0-37,11-6 0,10-2 0,18-10 0,10-2 0,11-11 0,7-7 0,-1-8 0,-2-9 0,-8-6 0,-10-5 0,-12-5 0,-13-3 0,-9-1 0,-17-1 0,-8 3 0,-10 7 0,-6 7 0,0 9 0,-9 12-28,0 0-59,8 9-2,-1 5-5,8 7-4,-3-4-3</inkml:trace>
        </inkml:traceGroup>
      </inkml:traceGroup>
    </inkml:traceGroup>
    <inkml:traceGroup>
      <inkml:annotationXML>
        <emma:emma xmlns:emma="http://www.w3.org/2003/04/emma" version="1.0">
          <emma:interpretation id="{E5F70BED-0660-4683-98C5-C587316F138D}" emma:medium="tactile" emma:mode="ink">
            <msink:context xmlns:msink="http://schemas.microsoft.com/ink/2010/main" type="paragraph" rotatedBoundingBox="16691,14765 17703,14553 17837,15191 16825,1540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45EBC06-F194-47B4-8A1E-6D697B4369F9}" emma:medium="tactile" emma:mode="ink">
              <msink:context xmlns:msink="http://schemas.microsoft.com/ink/2010/main" type="line" rotatedBoundingBox="16691,14765 17703,14553 17837,15191 16825,15403"/>
            </emma:interpretation>
          </emma:emma>
        </inkml:annotationXML>
        <inkml:traceGroup>
          <inkml:annotationXML>
            <emma:emma xmlns:emma="http://www.w3.org/2003/04/emma" version="1.0">
              <emma:interpretation id="{37F6A1E6-FE74-4F8B-A8B7-BA2E56686D81}" emma:medium="tactile" emma:mode="ink">
                <msink:context xmlns:msink="http://schemas.microsoft.com/ink/2010/main" type="inkWord" rotatedBoundingBox="16691,14765 17703,14553 17837,15191 16825,15403"/>
              </emma:interpretation>
              <emma:one-of disjunction-type="recognition" id="oneOf53">
                <emma:interpretation id="interp257" emma:lang="ko-KR" emma:confidence="0">
                  <emma:literal>야</emma:literal>
                </emma:interpretation>
                <emma:interpretation id="interp258" emma:lang="ko-KR" emma:confidence="0">
                  <emma:literal>凸</emma:literal>
                </emma:interpretation>
                <emma:interpretation id="interp259" emma:lang="ko-KR" emma:confidence="0">
                  <emma:literal>ㅛ</emma:literal>
                </emma:interpretation>
                <emma:interpretation id="interp260" emma:lang="ko-KR" emma:confidence="0">
                  <emma:literal>ㆃ</emma:literal>
                </emma:interpretation>
                <emma:interpretation id="interp261" emma:lang="ko-KR" emma:confidence="0">
                  <emma:literal>』</emma:literal>
                </emma:interpretation>
              </emma:one-of>
            </emma:emma>
          </inkml:annotationXML>
          <inkml:trace contextRef="#ctx0" brushRef="#br5" timeOffset="748957.3155">-2344 11738 36,'-18'14'75,"14"-5"6,-2 4-2,5 0-1,1 5-33,3 2-9,2 4-5,1-1-7,1 4-7,2 2-8,4-2-9,2 1 0,4-3 0,2-2 0,6-2 0,2-7 0,7-8 0,10-6 0,3-6 0,6-10 0,6-7 0,6-4 0,5-7 0,1-4 0,-1 0 0,-5 0 0,-3 4 0,-6 4 0,-13 5 0,-5 4 0,-11 6 0,-8 6 0,-10 5 0,-11 4-3,18 8-80,-27 4-4,-2 1-1,-9 1-6,-1 1-1</inkml:trace>
          <inkml:trace contextRef="#ctx0" brushRef="#br5" timeOffset="748567.3148">-1932 11397 0,'12'-23'67,"3"12"9,-1 7 4,-5 6 0,-3 15 1,-4 9-43,1 14-8,-1 4-3,1 10-3,-2 3-16,-1-1-8,0-3 0,3-7 0,1-3 0,-1-9 0,1-6 0,-1-6 0,1-9 0,-1-4 0,-3-9 0,0 0 0,0 0 0,-6 0-76,-2-6-10,-2-5 0,-6-3-8,1 0-4</inkml:trace>
          <inkml:trace contextRef="#ctx0" brushRef="#br5" timeOffset="748036.9138">-2008 11647 5,'-10'-22'21,"10"22"-21,-6-13 1,6 3-1</inkml:trace>
          <inkml:trace contextRef="#ctx0" brushRef="#br5" timeOffset="748317.7139">-2075 11535 6,'-13'-14'71,"2"2"7,3 0-5,1 2-4,3-4-18,4 14-20,0 0-3,-3 14-6,2 7-3,1 9-4,0 6 1,0 9 2,0 0-4,5 5-14,-3-3 0,2-1 0,1-6 0,1-6 0,-2-7 0,1-5 0,-2-6 0,-1-5 0,-2-11 0,2 11 0,-2-11 0,0 0 0,0-14 0,0-2-38,0-1-45,0-10-3,3-2-5,-2-10-2,9-2-2</inkml:trace>
        </inkml:traceGroup>
      </inkml:traceGroup>
    </inkml:traceGroup>
    <inkml:traceGroup>
      <inkml:annotationXML>
        <emma:emma xmlns:emma="http://www.w3.org/2003/04/emma" version="1.0">
          <emma:interpretation id="{83A553CD-B3F0-445D-9D8A-C2B8817E981D}" emma:medium="tactile" emma:mode="ink">
            <msink:context xmlns:msink="http://schemas.microsoft.com/ink/2010/main" type="paragraph" rotatedBoundingBox="15114,15596 25313,14181 25480,15384 15281,167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1898FE3-5D24-413E-AEBE-1527846C6C57}" emma:medium="tactile" emma:mode="ink">
              <msink:context xmlns:msink="http://schemas.microsoft.com/ink/2010/main" type="inkBullet" rotatedBoundingBox="15150,15855 16133,15718 16245,16523 15262,16659"/>
            </emma:interpretation>
            <emma:one-of disjunction-type="recognition" id="oneOf54">
              <emma:interpretation id="interp262" emma:lang="ko-KR" emma:confidence="0">
                <emma:literal>밈</emma:literal>
              </emma:interpretation>
              <emma:interpretation id="interp263" emma:lang="ko-KR" emma:confidence="0">
                <emma:literal>밉</emma:literal>
              </emma:interpretation>
              <emma:interpretation id="interp264" emma:lang="ko-KR" emma:confidence="0">
                <emma:literal>멉</emma:literal>
              </emma:interpretation>
              <emma:interpretation id="interp265" emma:lang="ko-KR" emma:confidence="0">
                <emma:literal>빕</emma:literal>
              </emma:interpretation>
              <emma:interpretation id="interp266" emma:lang="ko-KR" emma:confidence="0">
                <emma:literal>람</emma:literal>
              </emma:interpretation>
            </emma:one-of>
          </emma:emma>
        </inkml:annotationXML>
        <inkml:trace contextRef="#ctx0" brushRef="#br5" timeOffset="750532.9182">-3934 12669 33,'5'7'71,"-1"14"5,-1 14 1,1 4-32,-1 11-1,1 6 2,-1 5-7,0 1-9,3 0-10,3-3-5,-2-6-5,1-8-5,1-9-5,0-8 0,0-5 0,0-7 0,-8-7 0,-1-9 0,0 0 0,0 0 0,-1-6 0,-5-5 0,-3-6 0,-3-5 0,4-4 0,1-4 0,0-7 0,2-6 0,1 1 0,0-4 0,4 0 0,2-3 0,1 0 0,3 1 0,1 3 0,4 0 0,7-2 0,5 1 0,4 5 0,8 4 0,5 5 0,3 4 0,-1 11 0,1 7 0,-6 11 0,-4 15 0,-4 7 0,-9 9 0,-11 6 0,-9 9 0,-11 3 0,-11 0 0,-11-9 0,-4-1 0,-11-5 0,-3-9 0,-3-1 0,7-11 0,3-5 0,5-1 0,8-4 0,7-2 0,10-2 0,14 0-5,3-10-79,11-3-3,9-2-3,4-8-4,8 5-3</inkml:trace>
        <inkml:trace contextRef="#ctx0" brushRef="#br5" timeOffset="751094.5192">-3318 12555 67,'-5'-11'76,"5"11"5,-11 6-1,10 13-80,2 12 82,-1 10-41,0 10-10,0 3-5,0 7-1,0 3-23,0-4-2,0-4 0,2-2 0,2-9 0,1-9 0,2-1 0,0-9 0,0-6 0,0-9 0,-7-11 0,15 4 0,-7-7 0,5-8 0,5-7 0,1-3 0,7-5 0,6 6 0,1-3 0,4 4 0,2 7 0,-2 6 0,-5 6 0,-3 7 0,-5 7 0,-7 2 0,-7 4 0,-9 3 0,-5 0 0,-11 1 0,-10-7 0,-5 1 0,-8-4 0,0-1 0,-5-1 0,4-6 0,2 0 0,1-6 0,12 1 0,-1-1 0,-4 5-17,19-5-72,1-12-2,7 0-1,1-11-7,5 4 0</inkml:trace>
      </inkml:traceGroup>
      <inkml:traceGroup>
        <inkml:annotationXML>
          <emma:emma xmlns:emma="http://www.w3.org/2003/04/emma" version="1.0">
            <emma:interpretation id="{8B6683B5-BFC5-400B-8853-576D3A08BE94}" emma:medium="tactile" emma:mode="ink">
              <msink:context xmlns:msink="http://schemas.microsoft.com/ink/2010/main" type="line" rotatedBoundingBox="16635,15385 25313,14181 25480,15384 16802,16587"/>
            </emma:interpretation>
          </emma:emma>
        </inkml:annotationXML>
        <inkml:traceGroup>
          <inkml:annotationXML>
            <emma:emma xmlns:emma="http://www.w3.org/2003/04/emma" version="1.0">
              <emma:interpretation id="{4AD7CD9F-8CD7-42AA-8091-F02889240271}" emma:medium="tactile" emma:mode="ink">
                <msink:context xmlns:msink="http://schemas.microsoft.com/ink/2010/main" type="inkWord" rotatedBoundingBox="16679,16121 17144,15870 17300,16160 16836,16411"/>
              </emma:interpretation>
              <emma:one-of disjunction-type="recognition" id="oneOf55">
                <emma:interpretation id="interp267" emma:lang="ko-KR" emma:confidence="0">
                  <emma:literal>=</emma:literal>
                </emma:interpretation>
                <emma:interpretation id="interp268" emma:lang="ko-KR" emma:confidence="0">
                  <emma:literal>z</emma:literal>
                </emma:interpretation>
                <emma:interpretation id="interp269" emma:lang="ko-KR" emma:confidence="0">
                  <emma:literal>二</emma:literal>
                </emma:interpretation>
                <emma:interpretation id="interp270" emma:lang="ko-KR" emma:confidence="0">
                  <emma:literal>느</emma:literal>
                </emma:interpretation>
                <emma:interpretation id="interp271" emma:lang="ko-KR" emma:confidence="0">
                  <emma:literal>드</emma:literal>
                </emma:interpretation>
              </emma:one-of>
            </emma:emma>
          </inkml:annotationXML>
          <inkml:trace contextRef="#ctx0" brushRef="#br5" timeOffset="752155.3211">-2334 12918 44,'-21'20'87,"4"-4"2,12-4-3,5-2-3,9-3-2,14-7-55,5 4-11,8-4-15,4 0 0,0-4 0,6-1 0,-5-2 0,-2 1 0,-9-1 0,-1 3 0,-7 0-80,-8-2-4,-1 3-4,-7-7-4,-6 10-6</inkml:trace>
          <inkml:trace contextRef="#ctx0" brushRef="#br5" timeOffset="751952.5207">-2264 12773 41,'-8'-11'77,"8"11"6,-9-10-1,9 10-4,-7-11-34,7 11-9,0 0-7,0 0-7,9-6-5,4 6-10,3 0-6,7 0 0,5 0 0,1 0 0,4-2 0,0-3 0,0 2 0,-3 0 0,-2-3 0,-2 1 0,-6 1 0,1 2 0,-8-2 0,-5 4-51,-8 0-33,-4 4-2,-10 5-4,-14-3-6,-2 8 2</inkml:trace>
        </inkml:traceGroup>
        <inkml:traceGroup>
          <inkml:annotationXML>
            <emma:emma xmlns:emma="http://www.w3.org/2003/04/emma" version="1.0">
              <emma:interpretation id="{F09F0006-2544-4099-8DCD-A6AADFD60BCE}" emma:medium="tactile" emma:mode="ink">
                <msink:context xmlns:msink="http://schemas.microsoft.com/ink/2010/main" type="inkWord" rotatedBoundingBox="18110,15541 18230,16242 17678,16336 17559,15635"/>
              </emma:interpretation>
              <emma:one-of disjunction-type="recognition" id="oneOf56">
                <emma:interpretation id="interp272" emma:lang="ko-KR" emma:confidence="0">
                  <emma:literal>A</emma:literal>
                </emma:interpretation>
                <emma:interpretation id="interp273" emma:lang="ko-KR" emma:confidence="0">
                  <emma:literal>月</emma:literal>
                </emma:interpretation>
                <emma:interpretation id="interp274" emma:lang="ko-KR" emma:confidence="0">
                  <emma:literal>에</emma:literal>
                </emma:interpretation>
                <emma:interpretation id="interp275" emma:lang="ko-KR" emma:confidence="0">
                  <emma:literal>성</emma:literal>
                </emma:interpretation>
                <emma:interpretation id="interp276" emma:lang="ko-KR" emma:confidence="0">
                  <emma:literal>여</emma:literal>
                </emma:interpretation>
              </emma:one-of>
            </emma:emma>
          </inkml:annotationXML>
          <inkml:trace contextRef="#ctx0" brushRef="#br5" timeOffset="755041.3261">-1352 12512 35,'-4'-27'65,"4"1"5,3 8-1,-1-4-28,4 9-4,-3 0-7,-3 13-2,0 0-3,7 7-3,-7 16-2,-4 16-3,-2 10-17,-5 6 16,3 10 1,-7 5 0,5 2-15,-5-7-2,5-3 0,-1-14 0,1-13 0,2-3 0,1-12 0,5-10 0,2-10 0,0 0 0,-6-9 0,7-9 0,6-8 0,0-8 0,1-6 0,3-5 0,-1-10 0,1-5 0,3-1 0,-2-1 0,2-1 0,1 2 0,0 6 0,3 5 0,2 10 0,2 6 0,-3 9 0,2 8 0,1 9 0,0 8 0,0 5 0,1 13 0,1 9 0,-1 11 0,-1 7 0,0 11 0,0 7 0,-5-1 0,-1 1 0,-5-4 0,-1-1 0,-2-8 0,-2-11 0,-2-7 0,-1-11 0,1-4 0,-1-4 0,-3-13 0,0 0 0,0 0 0,9 0 0,-9 0 0,8-13 0,-8 13 0,9-13 0,-9 13-43,2-15-42,1 7-1,-3-5-5,0 1-1,-4-2-2</inkml:trace>
          <inkml:trace contextRef="#ctx0" brushRef="#br5" timeOffset="755290.9266">-1240 12755 11,'-31'0'84,"4"-2"3,8 2-2,-1-4-4,9 1 0,11 3-46,0 0-10,18-8-8,10 6-12,3-1-5,5 3 0,6-2 0,-2-1 0,-3-2 0,-6 4 0,-7-1-34,-9-2-46,-1 0-5,-13-6-2,-1 10-7,-3-18 0</inkml:trace>
        </inkml:traceGroup>
        <inkml:traceGroup>
          <inkml:annotationXML>
            <emma:emma xmlns:emma="http://www.w3.org/2003/04/emma" version="1.0">
              <emma:interpretation id="{656BA140-13CB-4590-BEF6-E14A4DCC34C6}" emma:medium="tactile" emma:mode="ink">
                <msink:context xmlns:msink="http://schemas.microsoft.com/ink/2010/main" type="inkWord" rotatedBoundingBox="18362,15145 21998,14641 22149,15730 18513,16235"/>
              </emma:interpretation>
              <emma:one-of disjunction-type="recognition" id="oneOf57">
                <emma:interpretation id="interp277" emma:lang="ko-KR" emma:confidence="0">
                  <emma:literal>(</emma:literal>
                </emma:interpretation>
                <emma:interpretation id="interp278" emma:lang="ko-KR" emma:confidence="0">
                  <emma:literal>1</emma:literal>
                </emma:interpretation>
                <emma:interpretation id="interp279" emma:lang="ko-KR" emma:confidence="0">
                  <emma:literal>C</emma:literal>
                </emma:interpretation>
                <emma:interpretation id="interp280" emma:lang="ko-KR" emma:confidence="0">
                  <emma:literal>l</emma:literal>
                </emma:interpretation>
                <emma:interpretation id="interp281" emma:lang="ko-KR" emma:confidence="0">
                  <emma:literal>!</emma:literal>
                </emma:interpretation>
              </emma:one-of>
            </emma:emma>
          </inkml:annotationXML>
          <inkml:trace contextRef="#ctx0" brushRef="#br5" timeOffset="756336.1284">-452 12145 6,'4'-17'51,"-1"0"6,-3 3-1,26 4-28,-26 10 3,-11-10 2,-1 10 1,-6 11 0,-3 11-1,-2 10 1,-5 11-1,0 11-1,1 8-4,2 11-7,6 2-21,5-3 0,7 1 0,3-11 0,7-4 0,5-10 0,6-6 0,2-9 0,2-7 0,3-3 0,-3-5 0,0-8 0,-3-1 0,-1-7-8,-5-1-77,2-1-3,-4-12-2,2-2-6,-5-14-2</inkml:trace>
        </inkml:traceGroup>
        <inkml:traceGroup>
          <inkml:annotationXML>
            <emma:emma xmlns:emma="http://www.w3.org/2003/04/emma" version="1.0">
              <emma:interpretation id="{8AAD05F7-9F8D-4A89-9517-7A2F9986F9EA}" emma:medium="tactile" emma:mode="ink">
                <msink:context xmlns:msink="http://schemas.microsoft.com/ink/2010/main" type="inkWord" rotatedBoundingBox="19267,15377 19274,16060 18890,16064 18883,15380"/>
              </emma:interpretation>
              <emma:one-of disjunction-type="recognition" id="oneOf58">
                <emma:interpretation id="interp282" emma:lang="ko-KR" emma:confidence="0">
                  <emma:literal>A</emma:literal>
                </emma:interpretation>
                <emma:interpretation id="interp283" emma:lang="ko-KR" emma:confidence="0">
                  <emma:literal>머</emma:literal>
                </emma:interpretation>
                <emma:interpretation id="interp284" emma:lang="ko-KR" emma:confidence="0">
                  <emma:literal>丹</emma:literal>
                </emma:interpretation>
                <emma:interpretation id="interp285" emma:lang="ko-KR" emma:confidence="0">
                  <emma:literal>H</emma:literal>
                </emma:interpretation>
                <emma:interpretation id="interp286" emma:lang="ko-KR" emma:confidence="0">
                  <emma:literal>月</emma:literal>
                </emma:interpretation>
              </emma:one-of>
            </emma:emma>
          </inkml:annotationXML>
          <inkml:trace contextRef="#ctx0" brushRef="#br5" timeOffset="756913.3294">-139 12255 23,'0'0'78,"0"10"5,-6 10-1,-3 9-2,-1-25-21,-1 40-25,1 7 0,-2 4-10,5 1-24,-3-5 14,8 0-14,-5-9 0,7-6 0,-3-9 0,2-5 0,1-10 0,0-12 0,0 8 0,0-8 0,0-4 0,0-10 0,0-3 0,1-11 0,2-6 0,2-7 0,2-7 0,3-8 0,4-2 0,-2-1 0,2-1 0,-5 5 0,5 5-8,-3 3 5,3 8 2,-2 8 0,-1 10 1,2 5 0,1 9 0,-1 9 3,3 13 0,-1 11 2,1 11-3,-3 7-2,2 10 0,-3 5 0,2 3 0,-4 2 0,-1-7 0,-2 0 0,0-9 0,-1-9 0,-1-7 0,1-10 0,-2-4 0,-4-18 0,0 0 0,12 4 0,-10-12 0,6-3 0,0-2-83,-7-7-4,1 3 87,-2-7-88,-2 3-7,-9-3-4</inkml:trace>
          <inkml:trace contextRef="#ctx0" brushRef="#br5" timeOffset="757100.5298">-160 12509 31,'-30'0'86,"6"2"-1,4-2-3,10 0-5,7-8 1,9 0-51,10 6-7,11-4-10,1 1-4,7-1-3,-1 2-2,5 3-8,-9-5-20,1 4-49,-2 1-4,-7-4-2,1-3-6,-8-8-4</inkml:trace>
        </inkml:traceGroup>
        <inkml:traceGroup>
          <inkml:annotationXML>
            <emma:emma xmlns:emma="http://www.w3.org/2003/04/emma" version="1.0">
              <emma:interpretation id="{4E70317F-1E08-4DFD-A7C6-265E2528DF8E}" emma:medium="tactile" emma:mode="ink">
                <msink:context xmlns:msink="http://schemas.microsoft.com/ink/2010/main" type="inkWord" rotatedBoundingBox="19332,15239 19625,15364 19528,15591 19235,15465"/>
              </emma:interpretation>
              <emma:one-of disjunction-type="recognition" id="oneOf59">
                <emma:interpretation id="interp287" emma:lang="ko-KR" emma:confidence="0">
                  <emma:literal>“</emma:literal>
                </emma:interpretation>
                <emma:interpretation id="interp288" emma:lang="ko-KR" emma:confidence="0">
                  <emma:literal>교</emma:literal>
                </emma:interpretation>
                <emma:interpretation id="interp289" emma:lang="ko-KR" emma:confidence="0">
                  <emma:literal>「</emma:literal>
                </emma:interpretation>
                <emma:interpretation id="interp290" emma:lang="ko-KR" emma:confidence="0">
                  <emma:literal>*</emma:literal>
                </emma:interpretation>
                <emma:interpretation id="interp291" emma:lang="ko-KR" emma:confidence="0">
                  <emma:literal>寸</emma:literal>
                </emma:interpretation>
              </emma:one-of>
            </emma:emma>
          </inkml:annotationXML>
          <inkml:trace contextRef="#ctx0" brushRef="#br5" timeOffset="757428.1303">324 12004 23,'0'0'65,"0"0"10,9 2 4,-4 9-2,-1-3-24,-1 14-20,2 2-4,1 11 0,2-6-5,-5 1-8,3 0-8,-1-4-8,0-2 0,-4-3 0,5-7 0,-5-4 0,1 0 0,-2-10 0,0 0-47,0 0-33,0 0-3,-9-13-5,-2-1-4,5 1-3</inkml:trace>
          <inkml:trace contextRef="#ctx0" brushRef="#br5" timeOffset="757646.5307">158 12159 0,'-16'-4'82,"4"-2"5,3-2-4,9-1-2,2 0 0,11-4-36,9 1-16,7 5-12,6-2-11,2-1-6,3 3 0,-3 3 0,-5 0 0,0 4 0,-12 1-79,-9 1-2,2-2-2,-13 0-7,0 0-5</inkml:trace>
        </inkml:traceGroup>
        <inkml:traceGroup>
          <inkml:annotationXML>
            <emma:emma xmlns:emma="http://www.w3.org/2003/04/emma" version="1.0">
              <emma:interpretation id="{C7DD0FE1-48BC-4F95-81DA-FFD018C82919}" emma:medium="tactile" emma:mode="ink">
                <msink:context xmlns:msink="http://schemas.microsoft.com/ink/2010/main" type="inkWord" rotatedBoundingBox="19679,15852 19748,15200 20160,15244 20091,15896"/>
              </emma:interpretation>
              <emma:one-of disjunction-type="recognition" id="oneOf60">
                <emma:interpretation id="interp292" emma:lang="ko-KR" emma:confidence="0">
                  <emma:literal>A</emma:literal>
                </emma:interpretation>
                <emma:interpretation id="interp293" emma:lang="ko-KR" emma:confidence="0">
                  <emma:literal>여</emma:literal>
                </emma:interpretation>
                <emma:interpretation id="interp294" emma:lang="ko-KR" emma:confidence="0">
                  <emma:literal>모</emma:literal>
                </emma:interpretation>
                <emma:interpretation id="interp295" emma:lang="ko-KR" emma:confidence="0">
                  <emma:literal>머</emma:literal>
                </emma:interpretation>
                <emma:interpretation id="interp296" emma:lang="ko-KR" emma:confidence="0">
                  <emma:literal>日</emma:literal>
                </emma:interpretation>
              </emma:one-of>
            </emma:emma>
          </inkml:annotationXML>
          <inkml:trace contextRef="#ctx0" brushRef="#br5" timeOffset="758676.1324">656 12185 0,'0'0'49,"0"0"8,-8 0 8,1 10-20,1 7 1,4 8-2,-4 7-2,2 4 2,-2 4-7,4 2-6,-3-3-7,3-3-8,2-3-5,-3-7-11,2-5 0,1-6 0,0-4 0,0-11 0,0 0 0,0 0 0,0 0 0,-6-15 0,6-3 0,0-8 0,0-3 0,3-9 0,2-1 0,2-7 0,2 0 0,0-5 0,4-2 0,-1 1 0,6 1-2,1 5-5,0 2 1,4 11 1,-3 6 2,4 11 2,0 8 3,-2 10 1,1 15 2,-4 11 2,-3 9 0,2 11-7,-5 4 0,-4 4 0,0 3 0,-4-1 0,1-3 0,-2-7 0,-2-7 0,1-6 0,0-6 0,0-9 0,-2-7 0,-1-13 0,4 13 0,-4-13 0,0 0 0,0-12 0,2 1-11,-2 0-74,-2-3-3,0-2-4,-7-2-3,1 4-3</inkml:trace>
          <inkml:trace contextRef="#ctx0" brushRef="#br5" timeOffset="758910.1329">622 12368 22,'-18'0'87,"0"0"0,8-3-3,0-4-4,10 7 0,39-16-46,-28 10-13,7-1-9,7 2-8,4-1-4,1 0 0,0 3 0,2-1 0,-3 2-23,-6 0-56,2-1-1,-7-4-3,0-1-6,-3-2-5</inkml:trace>
        </inkml:traceGroup>
        <inkml:traceGroup>
          <inkml:annotationXML>
            <emma:emma xmlns:emma="http://www.w3.org/2003/04/emma" version="1.0">
              <emma:interpretation id="{E23C0365-493F-41A8-8B08-65FFC74BC685}" emma:medium="tactile" emma:mode="ink">
                <msink:context xmlns:msink="http://schemas.microsoft.com/ink/2010/main" type="inkWord" rotatedBoundingBox="20444,15081 20516,15913 20234,15937 20162,15106"/>
              </emma:interpretation>
              <emma:one-of disjunction-type="recognition" id="oneOf61">
                <emma:interpretation id="interp297" emma:lang="ko-KR" emma:confidence="0">
                  <emma:literal>)</emma:literal>
                </emma:interpretation>
                <emma:interpretation id="interp298" emma:lang="ko-KR" emma:confidence="0">
                  <emma:literal>]</emma:literal>
                </emma:interpretation>
                <emma:interpretation id="interp299" emma:lang="ko-KR" emma:confidence="0">
                  <emma:literal>}</emma:literal>
                </emma:interpretation>
                <emma:interpretation id="interp300" emma:lang="ko-KR" emma:confidence="0">
                  <emma:literal>3</emma:literal>
                </emma:interpretation>
                <emma:interpretation id="interp301" emma:lang="ko-KR" emma:confidence="0">
                  <emma:literal>’</emma:literal>
                </emma:interpretation>
              </emma:one-of>
            </emma:emma>
          </inkml:annotationXML>
          <inkml:trace contextRef="#ctx0" brushRef="#br5" timeOffset="759580.9341">1031 11855 13,'0'-11'61,"7"-2"5,9 3 4,5 0 1,5 10-36,7 0-1,4 12 1,-2 12-3,-1 9-3,-2 12-2,-3 11-5,-7 12-6,-7 5-16,-9 6 0,-6-1 0,-2-2 0,-12-6 0,-2-10 0,-6-10 0,-2-11 0,2-9 0,-1-13 0,2-3 0,-1-11 0,8 0 0,2-6 0,4-8 0,8-3-52,1-9-35,10-2-3,2-12-4,10-3-6</inkml:trace>
        </inkml:traceGroup>
        <inkml:traceGroup>
          <inkml:annotationXML>
            <emma:emma xmlns:emma="http://www.w3.org/2003/04/emma" version="1.0">
              <emma:interpretation id="{B4B61915-15B0-45E4-950B-C98E238290AA}" emma:medium="tactile" emma:mode="ink">
                <msink:context xmlns:msink="http://schemas.microsoft.com/ink/2010/main" type="inkWord" rotatedBoundingBox="20423,14876 20944,14786 21005,15140 20485,15230"/>
              </emma:interpretation>
              <emma:one-of disjunction-type="recognition" id="oneOf62">
                <emma:interpretation id="interp302" emma:lang="ko-KR" emma:confidence="0">
                  <emma:literal>"</emma:literal>
                </emma:interpretation>
                <emma:interpretation id="interp303" emma:lang="ko-KR" emma:confidence="0">
                  <emma:literal>”</emma:literal>
                </emma:interpretation>
                <emma:interpretation id="interp304" emma:lang="ko-KR" emma:confidence="0">
                  <emma:literal>“</emma:literal>
                </emma:interpretation>
                <emma:interpretation id="interp305" emma:lang="ko-KR" emma:confidence="0">
                  <emma:literal>기</emma:literal>
                </emma:interpretation>
                <emma:interpretation id="interp306" emma:lang="ko-KR" emma:confidence="0">
                  <emma:literal>″</emma:literal>
                </emma:interpretation>
              </emma:one-of>
            </emma:emma>
          </inkml:annotationXML>
          <inkml:trace contextRef="#ctx0" brushRef="#br5" timeOffset="759970.9348">1351 11784 24,'-13'0'83,"13"0"0,-15-1-1,15 1-5,-1-11 2,3 0-51,15 2-6,1-1-8,2-1-3,5 1-3,4 3-8,2 2 0,-4 1 0,-1 2 0,-2 0 0,-4 2 0,-3 0 0,-6 0 0,-11 0 0,12 0 0,-12 0 0,0 0-2,0 0-79,6 5-2,-6-5 0,0 0-9,1-8-3</inkml:trace>
          <inkml:trace contextRef="#ctx0" brushRef="#br5" timeOffset="760220.5352">1760 11504 26,'12'-2'84,"-1"3"2,4 10-1,-6 3-4,0 8 2,-2 2-52,-4 9-6,0 1-15,-2 5-10,-1-5 0,0 1 0,0-6 0,0-3 0,-1-6 0,1-2 0,0-18 0,0 15-80,0-15-5,0 0-3,8-8-6,-8-12-5</inkml:trace>
        </inkml:traceGroup>
        <inkml:traceGroup>
          <inkml:annotationXML>
            <emma:emma xmlns:emma="http://www.w3.org/2003/04/emma" version="1.0">
              <emma:interpretation id="{A77BCC8B-9662-4595-884A-4611D298CBB8}" emma:medium="tactile" emma:mode="ink">
                <msink:context xmlns:msink="http://schemas.microsoft.com/ink/2010/main" type="inkWord" rotatedBoundingBox="21012,15675 21412,14947 21900,15215 21500,15943"/>
              </emma:interpretation>
              <emma:one-of disjunction-type="recognition" id="oneOf63">
                <emma:interpretation id="interp307" emma:lang="ko-KR" emma:confidence="0">
                  <emma:literal>A</emma:literal>
                </emma:interpretation>
                <emma:interpretation id="interp308" emma:lang="ko-KR" emma:confidence="0">
                  <emma:literal>月</emma:literal>
                </emma:interpretation>
                <emma:interpretation id="interp309" emma:lang="ko-KR" emma:confidence="0">
                  <emma:literal>円</emma:literal>
                </emma:interpretation>
                <emma:interpretation id="interp310" emma:lang="ko-KR" emma:confidence="0">
                  <emma:literal>丹</emma:literal>
                </emma:interpretation>
                <emma:interpretation id="interp311" emma:lang="ko-KR" emma:confidence="0">
                  <emma:literal>H</emma:literal>
                </emma:interpretation>
              </emma:one-of>
            </emma:emma>
          </inkml:annotationXML>
          <inkml:trace contextRef="#ctx0" brushRef="#br5" timeOffset="761374.9373">2132 11922 44,'11'-15'60,"-11"15"6,0 0 6,0 0-27,1 14 0,-1 10-5,-8 13-2,1 6-6,-3 10-1,-1 0-5,-2 7-14,3-4-12,-4-3 0,7-8 0,-2-7 0,0-7 0,3-7 0,1-7 0,0-7 0,5-10 0,0 0 0,-10-2 0,8-12 0,2-4 0,0-7 0,0-5 0,4-8 0,3-9 0,4-2 0,2-8 0,4-2 0,2-5 0,2 5 0,2 0 0,2 3 0,1 7 0,2 4 0,5 12 0,-4 7 0,4 8 0,-1 9 0,-3 9 0,1 14 0,-5 13 0,-3 8 0,-4 12 0,-3 8 0,-6 8 0,-2 2 0,-3 0 0,-1-4 0,0-1 0,-2-10 0,2-8 0,-3-5 0,3-13 0,-3-5 0,3-8 0,-3-11 0,0 0 0,0 0 0,0 0 0,0-7-61,-5-7-27,4-3-2,-6-4-4,4 2-6</inkml:trace>
          <inkml:trace contextRef="#ctx0" brushRef="#br5" timeOffset="761624.5377">2180 12201 48,'-26'-4'86,"3"1"1,6-3-4,2 2-1,9-38-23,6 42-26,10-10-11,5 5-11,13-2-11,1-1 0,5 1 0,5-1 0,-1 1 0,-2-1 0,-3 3 0,-8-1 0,-2 1-29,21 2-52,-33-3-2,2-2-3,-9-6-6,3 4-4</inkml:trace>
        </inkml:traceGroup>
        <inkml:traceGroup>
          <inkml:annotationXML>
            <emma:emma xmlns:emma="http://www.w3.org/2003/04/emma" version="1.0">
              <emma:interpretation id="{5DE717F7-C686-4CA7-BD4B-CBE3F5069DD4}" emma:medium="tactile" emma:mode="ink">
                <msink:context xmlns:msink="http://schemas.microsoft.com/ink/2010/main" type="inkWord" rotatedBoundingBox="21587,15200 21633,14828 22037,14878 21991,15250"/>
              </emma:interpretation>
              <emma:one-of disjunction-type="recognition" id="oneOf64">
                <emma:interpretation id="interp312" emma:lang="ko-KR" emma:confidence="0">
                  <emma:literal>「</emma:literal>
                </emma:interpretation>
                <emma:interpretation id="interp313" emma:lang="ko-KR" emma:confidence="0">
                  <emma:literal>『</emma:literal>
                </emma:interpretation>
                <emma:interpretation id="interp314" emma:lang="ko-KR" emma:confidence="0">
                  <emma:literal>寸</emma:literal>
                </emma:interpretation>
                <emma:interpretation id="interp315" emma:lang="ko-KR" emma:confidence="0">
                  <emma:literal>가</emma:literal>
                </emma:interpretation>
                <emma:interpretation id="interp316" emma:lang="ko-KR" emma:confidence="0">
                  <emma:literal>5</emma:literal>
                </emma:interpretation>
              </emma:one-of>
            </emma:emma>
          </inkml:annotationXML>
          <inkml:trace contextRef="#ctx0" brushRef="#br5" timeOffset="761967.7383">2646 11607 6,'11'-10'76,"-1"-2"1,-2 7 0,-8 5 1,12 0 0,-6 13-45,-3 6-7,-1 7-9,2 8-1,-1 0-1,3 7-3,-5-4-12,3 0 0,0-5 0,-1-4 0,1-5 0,-1-6 0,-2-4 0,-1-3 0,0-10 0,0 0-45,0 0-36,-2-11-3,-4-2-4,-1-6-5,-1-2-3</inkml:trace>
          <inkml:trace contextRef="#ctx0" brushRef="#br5" timeOffset="762217.3387">2523 11705 18,'-16'-4'83,"2"-1"3,4 0-3,10 5-3,-1-17 0,6 6-45,19-2-9,6 1-9,6 2-14,5-3-3,5 4 0,-2 0 0,-1 2 0,-8 2 0,0 3 0,-9 2 0,-7 0 0,-6 4 0,-13-4 0,9 10-30,2-1-52,-11-9-2,0 8-3,0-8-5,0 0-2</inkml:trace>
        </inkml:traceGroup>
        <inkml:traceGroup>
          <inkml:annotationXML>
            <emma:emma xmlns:emma="http://www.w3.org/2003/04/emma" version="1.0">
              <emma:interpretation id="{FAA12A70-DC19-42D5-91E7-CEC13E7133CF}" emma:medium="tactile" emma:mode="ink">
                <msink:context xmlns:msink="http://schemas.microsoft.com/ink/2010/main" type="inkWord" rotatedBoundingBox="23390,15244 24180,15132 24231,15494 23441,15606"/>
              </emma:interpretation>
              <emma:one-of disjunction-type="recognition" id="oneOf65">
                <emma:interpretation id="interp317" emma:lang="ko-KR" emma:confidence="0">
                  <emma:literal>=</emma:literal>
                </emma:interpretation>
                <emma:interpretation id="interp318" emma:lang="ko-KR" emma:confidence="0">
                  <emma:literal>二</emma:literal>
                </emma:interpretation>
                <emma:interpretation id="interp319" emma:lang="ko-KR" emma:confidence="0">
                  <emma:literal>z</emma:literal>
                </emma:interpretation>
                <emma:interpretation id="interp320" emma:lang="ko-KR" emma:confidence="0">
                  <emma:literal>그</emma:literal>
                </emma:interpretation>
                <emma:interpretation id="interp321" emma:lang="ko-KR" emma:confidence="0">
                  <emma:literal>느</emma:literal>
                </emma:interpretation>
              </emma:one-of>
            </emma:emma>
          </inkml:annotationXML>
          <inkml:trace contextRef="#ctx0" brushRef="#br2" timeOffset="770032.9525">4397 12187 5,'-41'27'76,"11"-2"7,10-5-1,15-6-1,12-7-1,16-2-48,15-4-5,14-1-6,13-4-5,5-4-8,8 3-8,-2-8 0,1 2 0,-4-2 0,-8 2-39,-7 5-40,-17-3-4,-9 1-3,-11-7-5,-6 3-4</inkml:trace>
          <inkml:trace contextRef="#ctx0" brushRef="#br2" timeOffset="769845.752">4386 11951 61,'-13'-7'70,"13"7"1,-10-6 1,10 6-5,8 4-33,7-4-6,14 5-7,4-5-2,9 3 0,5-3 0,2-1-6,8-3-3,-4 1-3,4 0-7,-6 2 0,-4-4 0,-7 0 0,-8 5-6,-9-6-22,-12 6-50,-11 0-5,-3 13-1,-12-4-6,-15 2-3</inkml:trace>
        </inkml:traceGroup>
        <inkml:traceGroup>
          <inkml:annotationXML>
            <emma:emma xmlns:emma="http://www.w3.org/2003/04/emma" version="1.0">
              <emma:interpretation id="{EDC7863E-6296-4146-B1DE-C36689795ADA}" emma:medium="tactile" emma:mode="ink">
                <msink:context xmlns:msink="http://schemas.microsoft.com/ink/2010/main" type="inkWord" rotatedBoundingBox="24690,15146 25447,15083 25474,15408 24718,15471"/>
              </emma:interpretation>
              <emma:one-of disjunction-type="recognition" id="oneOf66">
                <emma:interpretation id="interp322" emma:lang="ko-KR" emma:confidence="0">
                  <emma:literal>o</emma:literal>
                </emma:interpretation>
                <emma:interpretation id="interp323" emma:lang="ko-KR" emma:confidence="0">
                  <emma:literal>〇</emma:literal>
                </emma:interpretation>
                <emma:interpretation id="interp324" emma:lang="ko-KR" emma:confidence="0">
                  <emma:literal>0</emma:literal>
                </emma:interpretation>
                <emma:interpretation id="interp325" emma:lang="ko-KR" emma:confidence="0">
                  <emma:literal>ㅇ</emma:literal>
                </emma:interpretation>
                <emma:interpretation id="interp326" emma:lang="ko-KR" emma:confidence="0">
                  <emma:literal>O</emma:literal>
                </emma:interpretation>
              </emma:one-of>
            </emma:emma>
          </inkml:annotationXML>
          <inkml:trace contextRef="#ctx0" brushRef="#br2" timeOffset="770906.554">5818 11841 32,'0'0'82,"-12"-6"4,-9 9-1,-8 12-1,-4 12-31,-7 0-11,2 10-9,3 2-19,8 1-14,18 0 0,11-7 0,27-3 0,20-14 0,20-6 0,15-8 0,11-2 0,3-13 0,-1-7 0,-12-9 0,-15-5 0,-21-3 0,-25-1 0,-24 3 0,-19-2 0,-25 7 0,-17 16 0,13 10-53,-46 4-35,-2 6-2,-9 8-5,12 10-5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9:30.47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3E957A-576D-4935-86F7-4EE4AA874967}" emma:medium="tactile" emma:mode="ink">
          <msink:context xmlns:msink="http://schemas.microsoft.com/ink/2010/main" type="inkDrawing" rotatedBoundingBox="2342,4722 13485,7400 13458,7513 2315,4835" semanticType="callout" shapeName="Other"/>
        </emma:interpretation>
      </emma:emma>
    </inkml:annotationXML>
    <inkml:trace contextRef="#ctx0" brushRef="#br0">103 86 8,'-17'-10'41,"2"-2"0,5 38-24,-1-54-1,2 16-2,2 2 1,-4 0-1,5 0-1,-3 3 0,9 7-3,-9-15 0,9 15-2,0 0-1,0 0-3,14-1-2,-14 1 0,18 0-2,-8 4-1,6 2 1,-3-2-1,1 1 1,2 3-1,3-2 1,8 2 1,-1 0 0,4 3 0,0-3 2,9 3-1,-3-4 0,8 4 1,-4-2 1,8 0-2,4 0 1,6 1-1,2 1 0,0 0 0,4-1 1,-1 3-2,4-1 1,1 6-1,-7-5-1,10 4 0,13 7 1,0-4 1,6 4 0,-6-5 1,14 12 1,-6-9-1,14 10 0,-9-9 2,-6 1-3,-2 3 2,5-2-2,-4-2-1,-1-2 1,4-2-1,2 3 0,-3-2 0,0 2 1,2-5 0,7 3 0,9 2 2,-4 4 0,-1-2 3,2 3-1,5 4-1,-2-4 1,7 7-1,-4-5 0,-5 7-1,1-12-1,6 6-1,-3-7 0,-2 4 0,3-1-1,-5-1 1,3-1-1,8 0 0,-9 3-1,-1-1 0,4 1 1,-3-3-1,-1 4 1,5-4-1,-6 3 1,-5-2 0,6-2 0,-1-1 0,-2 3-1,0 2 0,-1-1 0,-3 2-1,4-6 1,3 5 0,-6 0-1,3 3 1,0-4 0,-4-2 0,1 0 1,5 0-1,-7 2 0,-2 0 0,1 1 1,-6-3-1,1 1 0,4-3 0,-6 3 0,3-3 0,-5 3 0,0-6 1,-1 4-1,-2-3 0,1 3 0,5 1 1,-4 0-1,-2 3 1,2-4-1,-4 3 1,-2-4-1,6 4 0,-9-4 1,-1-2-1,-4-1 0,0 0 0,0 1 2,-1-2-1,3 4 1,-4-3 0,2-4 0,0 2 0,-3-1 1,1 1-1,-4-2 0,3-2 0,-7 3-1,3 0 0,-4 0 1,-1-2 0,-1 0 0,-1 1 2,1-2 0,1 0 1,-5-2-1,-2-4 1,3 3 0,-9-3-1,4 3 0,-2-4-1,-8 1 0,1-1-1,-8-2 0,1 1-1,-6-1 1,-1-1-1,-5 0 0,-5 0 1,-3-1-1,-1 0-1,-4 3-5,-14-5-11,0 0-56,0 15-2,-58-21-2,-13-4-8,-36-16-1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4:57.849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796B15-A542-4425-8D89-9ED19DCE52E0}" emma:medium="tactile" emma:mode="ink">
          <msink:context xmlns:msink="http://schemas.microsoft.com/ink/2010/main" type="writingRegion" rotatedBoundingBox="6867,7367 6918,7367 6918,7441 6867,7441"/>
        </emma:interpretation>
      </emma:emma>
    </inkml:annotationXML>
    <inkml:traceGroup>
      <inkml:annotationXML>
        <emma:emma xmlns:emma="http://www.w3.org/2003/04/emma" version="1.0">
          <emma:interpretation id="{2B49FA41-D106-450E-BA32-F708A253051A}" emma:medium="tactile" emma:mode="ink">
            <msink:context xmlns:msink="http://schemas.microsoft.com/ink/2010/main" type="paragraph" rotatedBoundingBox="6867,7367 6918,7367 6918,7441 6867,7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414D6E-0A07-4512-AD0F-097C98E1E6E7}" emma:medium="tactile" emma:mode="ink">
              <msink:context xmlns:msink="http://schemas.microsoft.com/ink/2010/main" type="line" rotatedBoundingBox="6867,7367 6918,7367 6918,7441 6867,7441"/>
            </emma:interpretation>
          </emma:emma>
        </inkml:annotationXML>
        <inkml:traceGroup>
          <inkml:annotationXML>
            <emma:emma xmlns:emma="http://www.w3.org/2003/04/emma" version="1.0">
              <emma:interpretation id="{6DB8AC04-5F9B-4546-B49E-E231B9F6E472}" emma:medium="tactile" emma:mode="ink">
                <msink:context xmlns:msink="http://schemas.microsoft.com/ink/2010/main" type="inkWord" rotatedBoundingBox="6867,7367 6918,7367 6918,7441 6867,7441"/>
              </emma:interpretation>
              <emma:one-of disjunction-type="recognition" id="oneOf0">
                <emma:interpretation id="interp0" emma:lang="ko-KR" emma:confidence="0">
                  <emma:literal>8</emma:literal>
                </emma:interpretation>
                <emma:interpretation id="interp1" emma:lang="ko-KR" emma:confidence="0">
                  <emma:literal>0</emma:literal>
                </emma:interpretation>
                <emma:interpretation id="interp2" emma:lang="ko-KR" emma:confidence="0">
                  <emma:literal>∞</emma:literal>
                </emma:interpretation>
                <emma:interpretation id="interp3" emma:lang="ko-KR" emma:confidence="0">
                  <emma:literal>o</emma:literal>
                </emma:interpretation>
                <emma:interpretation id="interp4" emma:lang="ko-KR" emma:confidence="0">
                  <emma:literal>℃</emma:literal>
                </emma:interpretation>
              </emma:one-of>
            </emma:emma>
          </inkml:annotationXML>
          <inkml:trace contextRef="#ctx0" brushRef="#br0">-1620-1111 31,'2'-8'44,"-2"8"2,0 0-29,0 0-3,0 0-1,0-9-1,0 9-3,0 0-2,0 0 0,0 0-2,0-9 0,0 9-1,0 0 1,0 0-5,0 0 1,0-10 3,0 10 3,0 0 3,0 0 1,0 0 1,0 0 2,0 0 0,0 0-1,0 0-2,0 0-1,0 0-5,0 0-2,0 0-3,0 0-1,0 0-2,0 0-1,0 0 1,0 0-2,0 0 2,0 0 0,0 0 2,0 0 0,0 0 1,0 6 1,0-6 0,8 3 1,-8-3-1,13 2 2,-13-2 1,13 0-1,-13 0 1,11 0-1,-11 0 1,0 0 0,0 0 1,0 0-2,0 0 1,0 0-2,-7-1 0,7 1-2,-12 2 1,12-2-1,-12 8-1,12-8 0,-11 15 1,11-2 0,0-13 2,0 17 0,0-17 1,5 9 0,3-9-3,-8 0 3,14-7 0,-8-6-1,-4 2 1,3-2-2,-5 3 1,0 2 0,0 8 2,-11-8 0,11 8 0,-14-1 0,14 1 1,-14 0-1,14 0 0,0 0-2,-10 3-2,10-3 1,0 0-1,0 0-2,0 0-6,0 0-14,6 5-14,-6-5-30,14 6-6,-6-3-2,-8-3-4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6:23.696"/>
    </inkml:context>
    <inkml:brush xml:id="br0">
      <inkml:brushProperty name="width" value="0.06667" units="cm"/>
      <inkml:brushProperty name="height" value="0.0666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8CBE32A-CEE0-4C48-9416-A8086C68379E}" emma:medium="tactile" emma:mode="ink">
          <msink:context xmlns:msink="http://schemas.microsoft.com/ink/2010/main" type="writingRegion" rotatedBoundingBox="5000,7958 5054,7958 5054,7973 5000,7973"/>
        </emma:interpretation>
      </emma:emma>
    </inkml:annotationXML>
    <inkml:traceGroup>
      <inkml:annotationXML>
        <emma:emma xmlns:emma="http://www.w3.org/2003/04/emma" version="1.0">
          <emma:interpretation id="{9A11324C-D21E-41A7-83F0-60767AA92AF2}" emma:medium="tactile" emma:mode="ink">
            <msink:context xmlns:msink="http://schemas.microsoft.com/ink/2010/main" type="paragraph" rotatedBoundingBox="5000,7958 5054,7958 5054,7973 5000,79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49FB9F-69D3-4E66-ACDC-ED1BED96D104}" emma:medium="tactile" emma:mode="ink">
              <msink:context xmlns:msink="http://schemas.microsoft.com/ink/2010/main" type="line" rotatedBoundingBox="5000,7958 5054,7958 5054,7973 5000,7973"/>
            </emma:interpretation>
          </emma:emma>
        </inkml:annotationXML>
        <inkml:traceGroup>
          <inkml:annotationXML>
            <emma:emma xmlns:emma="http://www.w3.org/2003/04/emma" version="1.0">
              <emma:interpretation id="{A6122C99-02A1-45A6-941E-E1384683FDE9}" emma:medium="tactile" emma:mode="ink">
                <msink:context xmlns:msink="http://schemas.microsoft.com/ink/2010/main" type="inkWord" rotatedBoundingBox="5000,7958 5054,7958 5054,7973 5000,7973"/>
              </emma:interpretation>
              <emma:one-of disjunction-type="recognition" id="oneOf0">
                <emma:interpretation id="interp0" emma:lang="ko-KR" emma:confidence="0">
                  <emma:literal>ㅡ</emma:literal>
                </emma:interpretation>
                <emma:interpretation id="interp1" emma:lang="ko-KR" emma:confidence="0">
                  <emma:literal>一</emma:literal>
                </emma:interpretation>
                <emma:interpretation id="interp2" emma:lang="ko-KR" emma:confidence="0">
                  <emma:literal>-</emma:literal>
                </emma:interpretation>
                <emma:interpretation id="interp3" emma:lang="ko-KR" emma:confidence="0">
                  <emma:literal>_</emma:literal>
                </emma:interpretation>
                <emma:interpretation id="interp4" emma:lang="ko-KR" emma:confidence="0">
                  <emma:literal>~</emma:literal>
                </emma:interpretation>
              </emma:one-of>
            </emma:emma>
          </inkml:annotationXML>
          <inkml:trace contextRef="#ctx0" brushRef="#br0">0 15 19,'0'0'27,"10"-8"-27,-10 8 0,9-3 3,-9 3-2,9-1 0,-9 1 2,0 0-2,0 0 0,9-3 0,-9 3-1,0 0 0,0 0 0,9 0 0,-9 0 0,0 0-1,0 0 0,0 0 0,8 0-26,-8 0 0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9:47.169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16F6673-0D70-4602-A584-F6A999616AA2}" emma:medium="tactile" emma:mode="ink">
          <msink:context xmlns:msink="http://schemas.microsoft.com/ink/2010/main" type="inkDrawing" rotatedBoundingBox="14051,7648 15411,12725 14151,13062 12791,7986" semanticType="verticalRange" shapeName="Other">
            <msink:sourceLink direction="with" ref="{82842C0A-1808-4B33-9EC7-6A9CBB0451FF}"/>
            <msink:sourceLink direction="with" ref="{290EF53E-E0F2-464C-8FBA-4EEDCCC44012}"/>
            <msink:sourceLink direction="with" ref="{B12CF260-BDA0-468C-BAA0-8FEBBB4E5EFE}"/>
          </msink:context>
        </emma:interpretation>
      </emma:emma>
    </inkml:annotationXML>
    <inkml:trace contextRef="#ctx0" brushRef="#br0">1879 4808 22,'0'0'65,"0"0"0,0-27 2,0 27-4,-3 10-14,-5 4-36,1 2-2,-4 5-1,0 3-1,-7 1 2,-4 5-4,-9 2-7,-4-1 7,-2-3-2,-15-7-1,1 0 1,-11-8 1,1-8 2,-4-6 1,-1-18-9,-2-1 8,4-6-1,3-6 0,2-4 0,5-9-1,3 2-4,6-7-2,6-4-1,5-10-1,6-6-1,6-7 0,7-4 0,5-8 0,7-8 0,2-3 2,1-7 1,10-2 1,6-2 2,5-5 0,4-5 0,5-3 0,7 1 0,9-1-1,2 0 0,6-3-1,-1 1-1,1 3-1,-4 3 0,-6 3-1,-4-2 0,-8 5-1,-9 3 1,-9 6 1,-6 1 0,-8 6 1,-1-2 1,-13 4 0,-1 7 2,-3-1-1,-4 5 1,-2 2-1,-2 2 1,1 1-1,-5 6 0,-3 2-1,-6 1 1,-3 6-1,-4 1 0,-6 9-1,-3 1 1,-3 4-1,-3-1 1,-1 3-1,-1 6 0,1 6 0,1-1 0,2 4 0,-2 4 0,5 1 0,1 8 0,5 6 1,6 1-1,5-1 1,6 1 0,6 0 1,3 0 0,9 2-1,4-4 0,4 1 0,6 0 0,1-3 0,0-2-1,4 2 0,1 1 0,2 2 0,-1 0 1,-1 1 0,1 0-1,-2 5 2,-4 8-2,7-14 1,-7 14 0,0 0-1,7-8 1,-7 8-1,0 0 1,0 0-1,0 0 0,0 0 0,4-9-1,-4 9 1,0 0 0,0 0 0,3 10 0,-2 3 0,-1 0 1,0 6 0,0 5 1,-3 2-2,-1 5 0,0-2 0,-4 3 0,2-3 0,2-1 0,-1-5 0,-1-1 0,3-7 0,-1-4 0,4-11 0,-3 14 0,3-14 0,0 0 0,0 0 0,-8-3 0,8 3 0,-7-15 0,4 1 0,2-4 0,0-4 0,1-4 0,0-3 0,5-2 0,-1 0 0,5 0 0,-1 2 0,-3 1 0,2 4 0,0 9 0,-3-1 0,0 7 0,-4 9 0,6-14 0,-6 14 0,0 0 0,0 8 0,-3 2 0,-5 4 0,1 1 0,-3 5 0,2-2 0,-3 0 0,3 2 0,0 0 0,3-2 0,3 1 0,0 3 0,2-1 0,0 1 0,4 1 0,-1 2 0,3 1 0,-5 0 0,2 1 0,-3 0 0,0-1 0,-6 6 0,-3-3 0,-4 1 0,1-6 0,-1 0 0,2-5 0,0-3 0,3-3 0,8-13 0,-8 12 0,8-12 0,0 0 0,-1 9 0,1-9 0,0 0 0,5-1 0,-5 1 0,14-16 0,-6 2 0,2-3 0,1-4 0,1-2 0,1-3 0,-2-3 0,-5-2 0,1-1 0,-1-2 0,-1-1 0,1-3 0,-3 1 0,-1 1 0,1 3 0,1 3 0,-2 5 0,0 0 0,1 7 0,0 1 0,4 7 0,-2 2 0,4 1 0,3 4 0,2 3 0,2 1 0,6 5 0,0 5 0,9-1 0,2 4 0,5 2 0,2 1 0,3-3 0,1 2 0,0 0 0,0-6 0,-2 4 0,-8 44-28,-8-50-54,-2 3-4,-24-11-2,0 0-6,-8 0-3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19:49.665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3E38303-6341-40D1-85B0-0160A9CA3BCB}" emma:medium="tactile" emma:mode="ink">
          <msink:context xmlns:msink="http://schemas.microsoft.com/ink/2010/main" type="inkDrawing" rotatedBoundingBox="14786,12753 16034,12470 16076,12656 14828,12939" shapeName="Other"/>
        </emma:interpretation>
      </emma:emma>
    </inkml:annotationXML>
    <inkml:trace contextRef="#ctx0" brushRef="#br0">54 354 33,'0'0'45,"-13"-2"4,-12-2-27,25 4-1,-7-9 4,4-4-25,3 13 27,-5-22-2,5 15-1,0-6-3,0 1-2,2-4-4,3 4-3,6 2-4,7-3-4,-1-1-1,14-4-2,7 2 0,5-3 0,7 0 1,3-1 1,7 3 1,-1 2 2,6 1-1,-1-2 0,-3 5 2,7 0-2,-2 2 1,-3 1-1,3 4-1,-8-2 1,0 3-1,-4 2 1,-5 0 0,-9 1 0,-4 0 1,-4 5-3,-9-5 0,-2 4 1,-10-2 0,1-1 1,-12-1 1,13 4 0,-13-4 1,0 0-1,0 0 0,0 0 0,0 0-1,0 0-2,0 0-4,0 0-10,0 0-26,-13 4-41,5 2 0,-10-6-7,-1 0-4,-15-2-2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1:12.704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99325480-EC10-4D67-A6CB-63004A000CB5}" emma:medium="tactile" emma:mode="ink">
          <msink:context xmlns:msink="http://schemas.microsoft.com/ink/2010/main" type="writingRegion" rotatedBoundingBox="922,12690 25887,8831 27110,16742 2144,20601"/>
        </emma:interpretation>
      </emma:emma>
    </inkml:annotationXML>
    <inkml:traceGroup>
      <inkml:annotationXML>
        <emma:emma xmlns:emma="http://www.w3.org/2003/04/emma" version="1.0">
          <emma:interpretation id="{91F83204-2FFC-41F7-BE7F-FA21A3A4503A}" emma:medium="tactile" emma:mode="ink">
            <msink:context xmlns:msink="http://schemas.microsoft.com/ink/2010/main" type="paragraph" rotatedBoundingBox="964,12607 8582,12020 8698,13519 1079,141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1C22E7-16AB-46B8-85F4-99E08F9B5592}" emma:medium="tactile" emma:mode="ink">
              <msink:context xmlns:msink="http://schemas.microsoft.com/ink/2010/main" type="line" rotatedBoundingBox="964,12607 8582,12020 8698,13519 1079,14106"/>
            </emma:interpretation>
          </emma:emma>
        </inkml:annotationXML>
        <inkml:traceGroup>
          <inkml:annotationXML>
            <emma:emma xmlns:emma="http://www.w3.org/2003/04/emma" version="1.0">
              <emma:interpretation id="{6B272354-C2AD-4764-93B3-74004C4EA951}" emma:medium="tactile" emma:mode="ink">
                <msink:context xmlns:msink="http://schemas.microsoft.com/ink/2010/main" type="inkWord" rotatedBoundingBox="978,12795 1790,12733 1890,14043 1079,14106"/>
              </emma:interpretation>
              <emma:one-of disjunction-type="recognition" id="oneOf0">
                <emma:interpretation id="interp0" emma:lang="ko-KR" emma:confidence="0">
                  <emma:literal>W</emma:literal>
                </emma:interpretation>
                <emma:interpretation id="interp1" emma:lang="ko-KR" emma:confidence="0">
                  <emma:literal>w</emma:literal>
                </emma:interpretation>
                <emma:interpretation id="interp2" emma:lang="ko-KR" emma:confidence="0">
                  <emma:literal>ⅳ</emma:literal>
                </emma:interpretation>
                <emma:interpretation id="interp3" emma:lang="ko-KR" emma:confidence="0">
                  <emma:literal>Ⅳ</emma:literal>
                </emma:interpretation>
                <emma:interpretation id="interp4" emma:lang="ko-KR" emma:confidence="0">
                  <emma:literal>N</emma:literal>
                </emma:interpretation>
              </emma:one-of>
            </emma:emma>
          </inkml:annotationXML>
          <inkml:trace contextRef="#ctx0" brushRef="#br0">-4 387 31,'0'-14'42,"2"5"0,23 0-24,-25 9 8,0 0 9,3 18 6,0 9 4,-2 17-1,2 10-6,0 20 4,2 13-8,5 11-9,-1 1-6,1 6-9,4-9-3,1-10-5,0-8 0,-1-18 0,4-17 2,-3-15-2,0-15-2,3-15 0,0-13 0,0-14 0,0-14 0,2-9 0,-2-10 0,3-11 0,-3-1 0,0-4 0,-6 1 0,1 3 0,-1 10 0,-4 11 0,-1 12 0,2 14 0,-1 18 0,1 21 0,-3 22 0,-2 18 0,0 18 0,0 8 0,6 6 0,-2 1 0,5-3 0,-1-12 0,5-13 0,1-16 0,2-16 0,2-19 0,3-7 0,0-17 0,0-13 0,-2-9 0,1-11 0,-2-7 0,-5-12 0,-4-4 0,-3-3 0,-4 1 0,-3-3 0,0 1 0,-3 2 0,0 4 0,0 7 0,0 2-16,4-1-71,-3 1 87,6 5-89,-5-2-1,6 5-6,-3-4-2</inkml:trace>
        </inkml:traceGroup>
        <inkml:traceGroup>
          <inkml:annotationXML>
            <emma:emma xmlns:emma="http://www.w3.org/2003/04/emma" version="1.0">
              <emma:interpretation id="{A9E696DE-6C7D-4EAD-808B-2EAA06A7B609}" emma:medium="tactile" emma:mode="ink">
                <msink:context xmlns:msink="http://schemas.microsoft.com/ink/2010/main" type="inkWord" rotatedBoundingBox="1862,12537 2322,12502 2433,13954 1974,13989"/>
              </emma:interpretation>
              <emma:one-of disjunction-type="recognition" id="oneOf1">
                <emma:interpretation id="interp5" emma:lang="ko-KR" emma:confidence="0">
                  <emma:literal>h</emma:literal>
                </emma:interpretation>
                <emma:interpretation id="interp6" emma:lang="ko-KR" emma:confidence="0">
                  <emma:literal>人</emma:literal>
                </emma:interpretation>
                <emma:interpretation id="interp7" emma:lang="ko-KR" emma:confidence="0">
                  <emma:literal>卜</emma:literal>
                </emma:interpretation>
                <emma:interpretation id="interp8" emma:lang="ko-KR" emma:confidence="0">
                  <emma:literal>‘</emma:literal>
                </emma:interpretation>
                <emma:interpretation id="interp9" emma:lang="ko-KR" emma:confidence="0">
                  <emma:literal>k</emma:literal>
                </emma:interpretation>
              </emma:one-of>
            </emma:emma>
          </inkml:annotationXML>
          <inkml:trace contextRef="#ctx0" brushRef="#br0" timeOffset="421.2008">945-202 56,'15'38'82,"-4"21"1,-8 31-83,-3 15 82,-7 19-4,3 10-36,-3 6-9,-1-7-10,5-11-8,2-17-5,1-28-3,2-16-7,0-25 0,1-9 0,-1-11 0,1-7 0,-3-9 0,0 0 0,4-15 0,-1-5 0,3-6 0,-1-9 0,1-9 0,2-4 0,6 0 0,-2-2 0,3 5 0,4 3 0,1 6 0,2 10 0,3 12 0,-1 9 0,1 7 0,4 16 0,-5 14 0,-4 12 0,2 9 0,-7 6 0,-5 4 0,1 1 0,-5-2 0,-4-9 0,0-7 0,-1-7 0,-1-9 0,2-9 0,3-7 0,47-8-54,-52-6-31,16-15-2,-7-10-5,5-2-6,0-13 3</inkml:trace>
        </inkml:traceGroup>
        <inkml:traceGroup>
          <inkml:annotationXML>
            <emma:emma xmlns:emma="http://www.w3.org/2003/04/emma" version="1.0">
              <emma:interpretation id="{9C01F4A5-5772-491D-82DB-1C83A8049196}" emma:medium="tactile" emma:mode="ink">
                <msink:context xmlns:msink="http://schemas.microsoft.com/ink/2010/main" type="inkWord" rotatedBoundingBox="2424,13267 2982,13224 3034,13903 2477,13946"/>
              </emma:interpretation>
              <emma:one-of disjunction-type="recognition" id="oneOf2">
                <emma:interpretation id="interp10" emma:lang="ko-KR" emma:confidence="0">
                  <emma:literal>e</emma:literal>
                </emma:interpretation>
                <emma:interpretation id="interp11" emma:lang="ko-KR" emma:confidence="0">
                  <emma:literal>으</emma:literal>
                </emma:interpretation>
                <emma:interpretation id="interp12" emma:lang="ko-KR" emma:confidence="0">
                  <emma:literal>오</emma:literal>
                </emma:interpretation>
                <emma:interpretation id="interp13" emma:lang="ko-KR" emma:confidence="0">
                  <emma:literal>요</emma:literal>
                </emma:interpretation>
                <emma:interpretation id="interp14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795.6014">1494 957 18,'6'12'93,"-6"-12"-1,9 14-6,-9-14-5,15 0 0,-1-6-21,4-8-60,6-6 0,4-4 0,2-6 0,3-7 0,-1-4 0,0-4 0,-9-4 0,-2 1 0,-7 3 0,-9 3 0,-5 9 0,-10 8 0,-9 11 0,-10 14 0,-7 13 0,-2 22 0,-4 13 0,4 11 0,-3 7 0,5 10 0,10 0 0,9-4 0,10-3 0,7-10 0,13-13 0,9-9 0,9-12 0,11-14 0,3-11 0,9-10 0,-3-18 0,3-6-50,5-4-37,-10-16-2,2 0-4,-13-9-4,-3 5 2</inkml:trace>
        </inkml:traceGroup>
        <inkml:traceGroup>
          <inkml:annotationXML>
            <emma:emma xmlns:emma="http://www.w3.org/2003/04/emma" version="1.0">
              <emma:interpretation id="{47ACC664-1FC2-421C-81DA-60B5EAC0C892}" emma:medium="tactile" emma:mode="ink">
                <msink:context xmlns:msink="http://schemas.microsoft.com/ink/2010/main" type="inkWord" rotatedBoundingBox="2924,12937 3506,12892 3571,13731 2989,13776"/>
              </emma:interpretation>
              <emma:one-of disjunction-type="recognition" id="oneOf3">
                <emma:interpretation id="interp15" emma:lang="ko-KR" emma:confidence="0">
                  <emma:literal>w</emma:literal>
                </emma:interpretation>
                <emma:interpretation id="interp16" emma:lang="ko-KR" emma:confidence="0">
                  <emma:literal>N</emma:literal>
                </emma:interpretation>
                <emma:interpretation id="interp17" emma:lang="ko-KR" emma:confidence="0">
                  <emma:literal>』</emma:literal>
                </emma:interpretation>
                <emma:interpretation id="interp18" emma:lang="ko-KR" emma:confidence="0">
                  <emma:literal>ㅿ</emma:literal>
                </emma:interpretation>
                <emma:interpretation id="interp19" emma:lang="ko-KR" emma:confidence="0">
                  <emma:literal>°</emma:literal>
                </emma:interpretation>
              </emma:one-of>
            </emma:emma>
          </inkml:annotationXML>
          <inkml:trace contextRef="#ctx0" brushRef="#br0" timeOffset="1279.2023">2090 582 16,'3'-13'90,"-3"13"-4,0 0-5,0 0-2,0 12-1,-5 14-2,2 8-71,-6 9-5,0 4 0,-4 9 0,-2-1 0,4-3 0,0-6 0,0-8 0,3-9 0,0-8 0,4-6 0,4-15 0,0 0 0,0 0 0,-6-15 0,6-6 0,0-4 0,6-6 0,-2-4 0,4 0-9,-3 2 3,1 2 2,4 6 5,5 14 2,4 5 2,3 6 2,4 11-4,2 6-3,8 4 0,4 7 0,1-2 0,0-7 0,2-4 0,-2-6 0,1-9 0,-6-2 0,-3-11 0,-6-11 0,-9-6 0,-7-5 0,-7-7 0,-4-9 0,-12-4 0,-6-2 0,-5-4 0,0 3 0,-3-3 0,6 10 0,25 5-37,-23 1-52,9 9-4,-2 6 93,9 9 0,-2 2 0,10 14 0,0-4-95,-15 7-5,28 5 4</inkml:trace>
        </inkml:traceGroup>
        <inkml:traceGroup>
          <inkml:annotationXML>
            <emma:emma xmlns:emma="http://www.w3.org/2003/04/emma" version="1.0">
              <emma:interpretation id="{C016A04C-D4FE-416D-B2FA-94E78A08EC88}" emma:medium="tactile" emma:mode="ink">
                <msink:context xmlns:msink="http://schemas.microsoft.com/ink/2010/main" type="inkWord" rotatedBoundingBox="4100,12713 5960,12569 6040,13601 4179,13745"/>
              </emma:interpretation>
              <emma:one-of disjunction-type="recognition" id="oneOf4">
                <emma:interpretation id="interp20" emma:lang="ko-KR" emma:confidence="0">
                  <emma:literal>빠</emma:literal>
                </emma:interpretation>
                <emma:interpretation id="interp21" emma:lang="ko-KR" emma:confidence="0">
                  <emma:literal>와</emma:literal>
                </emma:interpretation>
                <emma:interpretation id="interp22" emma:lang="ko-KR" emma:confidence="0">
                  <emma:literal>언</emma:literal>
                </emma:interpretation>
                <emma:interpretation id="interp23" emma:lang="ko-KR" emma:confidence="0">
                  <emma:literal>안</emma:literal>
                </emma:interpretation>
                <emma:interpretation id="interp24" emma:lang="ko-KR" emma:confidence="0">
                  <emma:literal>泚</emma:literal>
                </emma:interpretation>
              </emma:one-of>
            </emma:emma>
          </inkml:annotationXML>
          <inkml:trace contextRef="#ctx0" brushRef="#br0" timeOffset="2652.0047">3580 498 12,'0'0'56,"-4"-12"2,5 2 2,-1-3 3,4-2-31,0-5-5,3 1-5,-1-4-4,-3-1-1,-2 2 2,-1 1-5,-3-3-2,-6 9-4,-5 3-2,-5 6 0,-3 6 2,-9 14 0,-5 11 4,-5 20 0,-3 9 0,0 15 0,0 7 1,2 5-9,8 2-4,8-9 0,8-5 0,10-14 0,8-10 0,15-14 0,11-18 0,11-13 0,9-10 0,6-14 0,3-11 0,3-8 0,-3-8 0,-7-6 0,-6 2 0,-13-1 0,-13 3 0,-10 3 0,-12 6 0,-10 5 0,-15 9 0,-6 11 0,-6 6 0,-5 9 0,-6 5 0,3 7 0,2 1 0,2 5 0,8-1 0,10-6 0,6 3 0,8-2 0,15-8 0,3 8 0,16-6 0,7-2 0,7 0 0,8-1 0,10-6 0,3-4 0,4-5 0,4 1 0,-3-3 0,2 0 0,-2 2 0,-5 4 0,-4 1 0,-10 9 0,-7 5 0,-10 15 0,-12 13 0,-10 14 0,-3 13 0,-11 7 0,-2 4 0,-1 1 0,-1-2 0,5-7 0,5-12 0,7-15 0,5-16 0,13-14 0,6-10 0,3-16 0,8-6 0,0-13 0,4-3 0,-2-7 0,2 1 0,-9 5 0,0 5 0,-7 8 0,-7 11 0,-5 14 0,-11 7 0,8 21 0,-8 14 0,-1 6 0,1 7 0,0 1 0,5-1 0,11-4 0,4-9 0,5-11 0,11-17 0,8-9 0,6-12 0,1-19 0,0-9 0,0-15 0,-3-10 0,-5-11 0,-5-6 0,-9-11 0,-8-2 0,-7 1 0,-9 3 0,-5 6 0,0 14 0,-5 12 0,-5 10 0,2 22 0,-6 20 0,0 14 0,2 21 0,1 18 0,1 15 0,2 16 0,-5 12 0,5 9 0,8 1 0,0 3 0,8-7 0,5-10 0,1-11 0,3-17 0,8-13 0,0-12 0,-3-15 0,0-12 0,-3-5-53,-10-19-35,-7-4-1,-4-13-6,-11 2-4</inkml:trace>
          <inkml:trace contextRef="#ctx0" brushRef="#br0" timeOffset="2839.205">4448 440 19,'-45'-6'98,"2"0"-1,11 6-6,5-2-4,14-6-3,13-7-49,11-5-35,21 1 0,15 3 0,7 1 0,6-2 0,9-2 0,6 8 0,-5 1-11,3 1-73,-7 7-2,-11-3-2,-5 5-6,-14 9-2</inkml:trace>
        </inkml:traceGroup>
        <inkml:traceGroup>
          <inkml:annotationXML>
            <emma:emma xmlns:emma="http://www.w3.org/2003/04/emma" version="1.0">
              <emma:interpretation id="{B2704338-553D-4836-9A03-216512EED563}" emma:medium="tactile" emma:mode="ink">
                <msink:context xmlns:msink="http://schemas.microsoft.com/ink/2010/main" type="inkWord" rotatedBoundingBox="5705,12452 8222,12258 8316,13471 5799,13664"/>
              </emma:interpretation>
              <emma:one-of disjunction-type="recognition" id="oneOf5">
                <emma:interpretation id="interp25" emma:lang="ko-KR" emma:confidence="0">
                  <emma:literal>왕</emma:literal>
                </emma:interpretation>
                <emma:interpretation id="interp26" emma:lang="ko-KR" emma:confidence="0">
                  <emma:literal>÷</emma:literal>
                </emma:interpretation>
                <emma:interpretation id="interp27" emma:lang="ko-KR" emma:confidence="0">
                  <emma:literal>당</emma:literal>
                </emma:interpretation>
                <emma:interpretation id="interp28" emma:lang="ko-KR" emma:confidence="0">
                  <emma:literal>샤</emma:literal>
                </emma:interpretation>
                <emma:interpretation id="interp29" emma:lang="ko-KR" emma:confidence="0">
                  <emma:literal>와</emma:literal>
                </emma:interpretation>
              </emma:one-of>
            </emma:emma>
          </inkml:annotationXML>
          <inkml:trace contextRef="#ctx0" brushRef="#br0" timeOffset="4586.4081">4830 810 1,'-19'42'87,"8"-6"3,2-11-4,9-7-3,0-18-1,13 0-3,31-16-76,-17-11-3,8-9 0,5-10 0,7-15 0,1-5 0,0-12 0,0-12 0,-5-7 0,0 0 0,-3-4 0,-3 2 0,-5 4 0,-9 6 0,-5 11 0,-6 11 0,-5 17 0,-5 13 0,-5 12 0,-11 16 0,-2 11 0,-5 17 0,-5 10 0,-2 14 0,5 15 0,-3 15 0,-3 30 0,7 6 0,4 1 0,7-4 0,5-4 0,6-6 0,7-12 0,8-15 0,9-31 0,3-15 0,6-6 0,2-4 0,7-9 0,-4-3 0,3-1 0,-2-7 0,-1 0 0,-2 3 0,-6-3 0,-4-3 0,-2 4 0,-5-2 0,-4 0 0,-2-4 0,-6-6 0,0-2 0,-2 0 0,1 0 0,-4-4 0,4 1 0,-1 0 0,1 1 0,-1 4 0,1 2 0,-2 2 0,0 3 0,0 2 0,-1 0 0,-3 9 0,1-13 0,-1 13 0,0-9 0,0 9 0,0 0 0,0-12 0,0 12 0,0-9 0,0 9 0,0-12 0,0 12 0,0-13 0,0 13 0,0-13 0,0 13 0,0 0 0,-1-10 0,1 10 0,0 0 0,0 0 0,0 0 0,0 0 0,0 0 0,-10-4 0,10 4 0,0 0 0,0 0 0,-1-9 0,1 9 0,0 0 0,0 0 0,-3-8 0,3 8 0,0 0 0,0 0 0,0 0 0,0 0 0,0 0 0,0 0 0,0 0 0,0 0 0,0 0 0,0 0 0,0 0 0,0 0 0,0 0 0,0 0 0,0 0 0,0 0 0,0 0 0,0 0 0,0 0 0,0 0 0,0 0 0,0 0 0,0 0 0,0 0 0,0 0 0,0-10 0,0 10 0,0 0 0,0 0 0,0 0 0,0 0 0,0 0 0,0 0 0,0 9 0,-1-1 0,-2 7 0,0 3 0,1 8 0,-1 5 0,-1 3 0,1 5 0,0 4 0,2-3 0,1-3 0,1-3 0,6-4 0,-1-8 0,7-6 0,4-8 0,5-5 0,7-3 0,3-6 0,8-8 0,1-3 0,10-8 0,-3-4 0,-1-1 0,0-6 0,-4-3 0,-8-1 0,-7-2 0,-5 4 0,-7 0 0,-8 3 0,-7 4 0,-1 0 0,-12 8 0,-3 5 0,-3 4 0,-6 6 0,-1 6 0,-1 4 0,0 9 0,-1 9 0,2 8 0,-1 3 0,1 9 0,1 4 0,6 3 0,3-1 0,6 2 0,4-3 0,5-6 0,13-6 0,5-8 0,8-6 0,7-10 0,6-7 0,5-2 0,5-13 0,1-6 0,2-8 0,3-3 0,2-6 0,-6-2 0,-4-5 0,-7 2 0,-6 4 0,-3 1 0,-8 6 0,-5 4 0,-7 5 0,-4 5 0,-3 6 0,-4 10 0,0 0 0,0 0 0,4 10 0,-1 10 0,-2 7 0,3 6 0,5 5 0,0-1 0,4 1 0,6-1 0,6-9 0,4-6 0,8-7 0,8-7 0,9-8 0,3-2 0,7-9 0,-2-2 0,-2 3 0,-4-3 0,-9 3 0,-10-1 0,-13 8 0,-17 13 0,-7-10-58,-13 4-33,-14-4 0,-7 0-4,-10-3-6</inkml:trace>
          <inkml:trace contextRef="#ctx0" brushRef="#br0" timeOffset="4851.6085">5862-9 14,'-29'-18'97,"4"2"-3,3 1-4,6 1-7,3 0-3,5-3-27,14 13-55,-6 4-77,12 14-5,-4 0-2,-2-4-5,6 4-7</inkml:trace>
        </inkml:traceGroup>
        <inkml:traceGroup>
          <inkml:annotationXML>
            <emma:emma xmlns:emma="http://www.w3.org/2003/04/emma" version="1.0">
              <emma:interpretation id="{36235DCD-6391-4732-9F4B-876C7BFA349D}" emma:medium="tactile" emma:mode="ink">
                <msink:context xmlns:msink="http://schemas.microsoft.com/ink/2010/main" type="inkWord" rotatedBoundingBox="7948,12856 8643,12802 8686,13371 7991,13425"/>
              </emma:interpretation>
              <emma:one-of disjunction-type="recognition" id="oneOf6">
                <emma:interpretation id="interp30" emma:lang="ko-KR" emma:confidence="0">
                  <emma:literal>S</emma:literal>
                </emma:interpretation>
                <emma:interpretation id="interp31" emma:lang="ko-KR" emma:confidence="0">
                  <emma:literal>s</emma:literal>
                </emma:interpretation>
                <emma:interpretation id="interp32" emma:lang="ko-KR" emma:confidence="0">
                  <emma:literal>,</emma:literal>
                </emma:interpretation>
                <emma:interpretation id="interp33" emma:lang="ko-KR" emma:confidence="0">
                  <emma:literal>5</emma:literal>
                </emma:interpretation>
                <emma:interpretation id="interp34" emma:lang="ko-KR" emma:confidence="0">
                  <emma:literal>』</emma:literal>
                </emma:interpretation>
              </emma:one-of>
            </emma:emma>
          </inkml:annotationXML>
          <inkml:trace contextRef="#ctx0" brushRef="#br0" timeOffset="7020.0123">7401 202 45,'17'-5'56,"-9"-5"2,6-1-58,8-3 63,-11 0-28,-3-3-3,-1 5-3,-3 0-2,-4 0-3,0 12-3,-8-11-2,-6 11-8,-5 0-3,-9 2-3,1 5-3,-9 7 2,3 1-1,0 3 0,12-1 2,9 7 1,13 1 0,14 6 1,17 3 0,18-5 1,5 4-1,4 2 0,0-3 1,-6-1-3,-12-1-5,-9-7 0,-21 2 0,-14-3 0,-19 1 0,-14-8 0,-13 3 0,-12-2 0,-4 2 0,-7-7 0,-2 0-68,9 5-15,-2-9-2,6 5-4,2-8-8,8 6 8</inkml:trace>
        </inkml:traceGroup>
      </inkml:traceGroup>
    </inkml:traceGroup>
    <inkml:traceGroup>
      <inkml:annotationXML>
        <emma:emma xmlns:emma="http://www.w3.org/2003/04/emma" version="1.0">
          <emma:interpretation id="{679B9B35-A2EE-43FB-9054-1FD34FF9D120}" emma:medium="tactile" emma:mode="ink">
            <msink:context xmlns:msink="http://schemas.microsoft.com/ink/2010/main" type="paragraph" rotatedBoundingBox="4625,14376 5702,13906 5985,14554 4908,1502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24B0868-8BE9-4E48-ABD4-B635DF22F795}" emma:medium="tactile" emma:mode="ink">
              <msink:context xmlns:msink="http://schemas.microsoft.com/ink/2010/main" type="line" rotatedBoundingBox="4625,14376 5702,13906 5985,14554 4908,15025"/>
            </emma:interpretation>
          </emma:emma>
        </inkml:annotationXML>
        <inkml:traceGroup>
          <inkml:annotationXML>
            <emma:emma xmlns:emma="http://www.w3.org/2003/04/emma" version="1.0">
              <emma:interpretation id="{752ED673-A67D-413D-8DFE-AD71332D866C}" emma:medium="tactile" emma:mode="ink">
                <msink:context xmlns:msink="http://schemas.microsoft.com/ink/2010/main" type="inkWord" rotatedBoundingBox="4625,14376 5702,13906 5985,14554 4908,15025"/>
              </emma:interpretation>
              <emma:one-of disjunction-type="recognition" id="oneOf7">
                <emma:interpretation id="interp35" emma:lang="ko-KR" emma:confidence="0">
                  <emma:literal>ㅛ</emma:literal>
                </emma:interpretation>
                <emma:interpretation id="interp36" emma:lang="ko-KR" emma:confidence="0">
                  <emma:literal>는</emma:literal>
                </emma:interpretation>
                <emma:interpretation id="interp37" emma:lang="ko-KR" emma:confidence="0">
                  <emma:literal>』</emma:literal>
                </emma:interpretation>
                <emma:interpretation id="interp38" emma:lang="ko-KR" emma:confidence="0">
                  <emma:literal>선</emma:literal>
                </emma:interpretation>
                <emma:interpretation id="interp39" emma:lang="ko-KR" emma:confidence="0">
                  <emma:literal>야</emma:literal>
                </emma:interpretation>
              </emma:one-of>
            </emma:emma>
          </inkml:annotationXML>
          <inkml:trace contextRef="#ctx0" brushRef="#br0" timeOffset="8143.2143">3770 1797 18,'-5'19'75,"2"6"4,2 4 2,1 3-3,2 9-24,8-1-15,2 4-4,8 1-10,0-4-6,8-6-11,8-7-8,8-10 0,4-11 0,9-7 0,9-7 0,5-15 0,8-12 0,9-7 0,-1-4 0,0-1 0,-5-2 0,-2 3 0,-11 1 0,-7 13 0,28 6-66,-60 7-21,-6 8-1,-24 10-6,5-9-5</inkml:trace>
          <inkml:trace contextRef="#ctx0" brushRef="#br0" timeOffset="7800.0137">4383 1386 52,'20'-17'76,"-5"6"2,0 11 1,-8 13-2,1-6-21,-4 29-29,-1 9-6,-3 13-1,1 4-4,-1 4-7,2 2-9,-1-8 0,1-3 0,-1-9 0,2-7 0,1-8 0,-3-9 0,1-7 0,-1-8 0,-1-9-44,-4 1-35,4-1-5,-15-18-1,1 5-7,-5-10-3</inkml:trace>
          <inkml:trace contextRef="#ctx0" brushRef="#br0" timeOffset="7566.0133">4137 1437 14,'2'-13'76,"-2"13"5,0-8-1,0 8-1,-2 29-1,-1-2-44,2 9-8,-1 8-11,2 9-1,0 1-3,0 4-8,4-4-3,2-4 0,-2-6 0,2-7 0,-1-7 0,-1-9 0,2-5 0,-6-16 0,0 0 0,12 0 0,-9-16-9,1-12-69,6 3-3,-6-13-4,8-3-6,-2-11-2</inkml:trace>
        </inkml:traceGroup>
      </inkml:traceGroup>
    </inkml:traceGroup>
    <inkml:traceGroup>
      <inkml:annotationXML>
        <emma:emma xmlns:emma="http://www.w3.org/2003/04/emma" version="1.0">
          <emma:interpretation id="{283A3860-2AFD-46F1-A877-8E314AA675FA}" emma:medium="tactile" emma:mode="ink">
            <msink:context xmlns:msink="http://schemas.microsoft.com/ink/2010/main" type="paragraph" rotatedBoundingBox="2472,15908 9361,14730 9615,16212 2725,173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1CFE01B-52F1-45A9-A835-283BFFC1862A}" emma:medium="tactile" emma:mode="ink">
              <msink:context xmlns:msink="http://schemas.microsoft.com/ink/2010/main" type="line" rotatedBoundingBox="2472,15908 9361,14730 9615,16212 2725,17390"/>
            </emma:interpretation>
          </emma:emma>
        </inkml:annotationXML>
        <inkml:traceGroup>
          <inkml:annotationXML>
            <emma:emma xmlns:emma="http://www.w3.org/2003/04/emma" version="1.0">
              <emma:interpretation id="{C13C7BF5-3F92-4ADB-8EC1-D1EB51EF0850}" emma:medium="tactile" emma:mode="ink">
                <msink:context xmlns:msink="http://schemas.microsoft.com/ink/2010/main" type="inkWord" rotatedBoundingBox="2472,15908 2919,15831 3046,16574 2599,16650"/>
              </emma:interpretation>
              <emma:one-of disjunction-type="recognition" id="oneOf8">
                <emma:interpretation id="interp40" emma:lang="ko-KR" emma:confidence="0">
                  <emma:literal>L</emma:literal>
                </emma:interpretation>
                <emma:interpretation id="interp41" emma:lang="ko-KR" emma:confidence="0">
                  <emma:literal>‘</emma:literal>
                </emma:interpretation>
                <emma:interpretation id="interp42" emma:lang="ko-KR" emma:confidence="0">
                  <emma:literal>∴</emma:literal>
                </emma:interpretation>
                <emma:interpretation id="interp43" emma:lang="ko-KR" emma:confidence="0">
                  <emma:literal>ㄴ</emma:literal>
                </emma:interpretation>
                <emma:interpretation id="interp44" emma:lang="ko-KR" emma:confidence="0">
                  <emma:literal>1</emma:literal>
                </emma:interpretation>
              </emma:one-of>
            </emma:emma>
          </inkml:annotationXML>
          <inkml:trace contextRef="#ctx0" brushRef="#br0" timeOffset="9547.2168">1593 3153 51,'3'65'76,"1"8"2,-2 9-26,0 7-3,-1 1-2,-1-8-2,0-9-4,-3-13-21,1-7-5,0-14-4,0-9-3,2-12 2,-5-8-2,5-10-8,0 0 0,6 0 0,2-8 0,5-2 0,5-4 0,5-2 0,7-3 0,1 3 0,2-1 0,0-1 0,3 0 0,-8 4 0,1 2 0,-4 5 0,-3-2-8,-2 4-41,-1 5-35,-4 0 0,0 3-5,-4-1-2,4 0 1</inkml:trace>
        </inkml:traceGroup>
        <inkml:traceGroup>
          <inkml:annotationXML>
            <emma:emma xmlns:emma="http://www.w3.org/2003/04/emma" version="1.0">
              <emma:interpretation id="{E1592D18-1394-4BE2-B843-F0BBE7DB2C93}" emma:medium="tactile" emma:mode="ink">
                <msink:context xmlns:msink="http://schemas.microsoft.com/ink/2010/main" type="inkWord" rotatedBoundingBox="3149,16052 3569,15980 3648,16446 3228,16517"/>
              </emma:interpretation>
              <emma:one-of disjunction-type="recognition" id="oneOf9">
                <emma:interpretation id="interp45" emma:lang="ko-KR" emma:confidence="0">
                  <emma:literal>e</emma:literal>
                </emma:interpretation>
                <emma:interpretation id="interp46" emma:lang="ko-KR" emma:confidence="0">
                  <emma:literal>으</emma:literal>
                </emma:interpretation>
                <emma:interpretation id="interp47" emma:lang="ko-KR" emma:confidence="0">
                  <emma:literal>은</emma:literal>
                </emma:interpretation>
                <emma:interpretation id="interp48" emma:lang="ko-KR" emma:confidence="0">
                  <emma:literal>오</emma:literal>
                </emma:interpretation>
                <emma:interpretation id="interp49" emma:lang="ko-KR" emma:confidence="0">
                  <emma:literal>c</emma:literal>
                </emma:interpretation>
              </emma:one-of>
            </emma:emma>
          </inkml:annotationXML>
          <inkml:trace contextRef="#ctx0" brushRef="#br0" timeOffset="9937.2175">2205 3692 45,'0'0'76,"0"0"-1,11 2 1,-11-2-1,11-2 2,0-6-61,5 1-4,6-8 3,5-5-1,1-9-2,0-2-4,5-8-3,-1 1 0,-7-5-5,-3-2 0,-6 5 0,-9 5-2,-7 3-1,-5 7 1,-13 10 0,-7 12 1,-5 9 3,-5 13 1,-1 13 2,-1 6-5,4 11 0,4 5 0,7 1 0,10-3 0,7-6 0,5-2 0,9-12 0,11-2 0,9-10 0,6-8 0,3-7 0,2-8 0,7-9-19,1 2-65,-5-9-1,0-1-5,-10-8-2,4 3-5</inkml:trace>
        </inkml:traceGroup>
        <inkml:traceGroup>
          <inkml:annotationXML>
            <emma:emma xmlns:emma="http://www.w3.org/2003/04/emma" version="1.0">
              <emma:interpretation id="{2174FBE4-C5EA-4E6B-B795-706746ED3CE7}" emma:medium="tactile" emma:mode="ink">
                <msink:context xmlns:msink="http://schemas.microsoft.com/ink/2010/main" type="inkWord" rotatedBoundingBox="3581,16000 4063,15917 4140,16370 3658,16452"/>
              </emma:interpretation>
              <emma:one-of disjunction-type="recognition" id="oneOf10">
                <emma:interpretation id="interp50" emma:lang="ko-KR" emma:confidence="0">
                  <emma:literal>a</emma:literal>
                </emma:interpretation>
                <emma:interpretation id="interp51" emma:lang="ko-KR" emma:confidence="0">
                  <emma:literal>다</emma:literal>
                </emma:interpretation>
                <emma:interpretation id="interp52" emma:lang="ko-KR" emma:confidence="0">
                  <emma:literal>요</emma:literal>
                </emma:interpretation>
                <emma:interpretation id="interp53" emma:lang="ko-KR" emma:confidence="0">
                  <emma:literal>『</emma:literal>
                </emma:interpretation>
                <emma:interpretation id="interp54" emma:lang="ko-KR" emma:confidence="0">
                  <emma:literal>'</emma:literal>
                </emma:interpretation>
              </emma:one-of>
            </emma:emma>
          </inkml:annotationXML>
          <inkml:trace contextRef="#ctx0" brushRef="#br0" timeOffset="10405.2183">2910 3212 18,'-15'0'63,"-1"6"14,-7 37 5,-4-18-29,-3 6 0,-2 11-3,0 4-4,3 6-6,4-3-11,6 2-29,4-5 0,11-9 0,4-2 0,10-16 0,12-4 0,4-14 0,4-5 0,6-17 0,0-5 0,2-10 0,-5-10 0,0-2 0,-8-6 0,-5 3 0,-5 6 0,-7 5 0,-4 9 0,-1 6 0,-3 14 0,0 11 0,-11 7 0,4 12 0,-3 6 0,5 6 0,-1 4 0,-1 3 0,5-2 0,2-2 0,0-3 0,4-5 0,4-4 0,6-8 0,-3-7 0,11-1 0,-8-6-73,9-7-13,5-3 0,-2-9-6,6-7-5</inkml:trace>
        </inkml:traceGroup>
        <inkml:traceGroup>
          <inkml:annotationXML>
            <emma:emma xmlns:emma="http://www.w3.org/2003/04/emma" version="1.0">
              <emma:interpretation id="{1A5E535F-BF12-4CB3-84B7-7D21C4C58F51}" emma:medium="tactile" emma:mode="ink">
                <msink:context xmlns:msink="http://schemas.microsoft.com/ink/2010/main" type="inkWord" rotatedBoundingBox="4071,15660 5094,15485 5224,16244 4201,16419"/>
              </emma:interpretation>
              <emma:one-of disjunction-type="recognition" id="oneOf11">
                <emma:interpretation id="interp55" emma:lang="ko-KR" emma:confidence="0">
                  <emma:literal>아</emma:literal>
                </emma:interpretation>
                <emma:interpretation id="interp56" emma:lang="ko-KR" emma:confidence="0">
                  <emma:literal>女</emma:literal>
                </emma:interpretation>
                <emma:interpretation id="interp57" emma:lang="ko-KR" emma:confidence="0">
                  <emma:literal>마</emma:literal>
                </emma:interpretation>
                <emma:interpretation id="interp58" emma:lang="ko-KR" emma:confidence="0">
                  <emma:literal>“</emma:literal>
                </emma:interpretation>
                <emma:interpretation id="interp59" emma:lang="ko-KR" emma:confidence="0">
                  <emma:literal>A</emma:literal>
                </emma:interpretation>
              </emma:one-of>
            </emma:emma>
          </inkml:annotationXML>
          <inkml:trace contextRef="#ctx0" brushRef="#br0" timeOffset="10717.2188">3420 3128 41,'7'-11'80,"-7"11"-1,-11 6-79,-11 10 79,0 6-6,-2 6 3,8 3-58,1 3-1,12-1-2,3-4-1,21-2 1,2-3-11,10 0-4,0-2 0,0 0 0,-5 0 0,-9-3 0,-13 4 0,-10-2 0,-16 1 0,-10 1 0,-10-2 0,-4-2 0,-2-4 0,1-4 0,6-9 0,9-2 0,8-10 0,11-10-25,12-6-40,13-15-3,10-6 1,6-10-3,11-5 3,3-12 67,6 7-91</inkml:trace>
          <inkml:trace contextRef="#ctx0" brushRef="#br0" timeOffset="10951.2192">3614 2896 33,'38'-37'55,"-5"8"3,-7 16 28,-8 13-2,-9 33 1,5 0-2,-10 13-63,-4 15-20,-1 5 7,-2 9-7,2-5 0,1-1 0,1-8 0,9-3 0,0-13 0,5-9 0,0-6 0,0-10 0,-1-10 0,2-4 0,-7 31-3,-4-46-83,-2-4 86,-6-12 0,-7-1-89,-10-6-2,-1 4-7,-17-4-3</inkml:trace>
          <inkml:trace contextRef="#ctx0" brushRef="#br0" timeOffset="11091.6195">3602 3293 5,'-29'-4'95,"3"-2"-1,18 2-5,4-5-6,10-2 0,15-9-21,-11-4-62,34 2 0,12-1 0,2 3 0,7 2 0,-2-4 0,-24 8-82,30 4 0,-7 0-3,-2 4-7,-9-4-4</inkml:trace>
        </inkml:traceGroup>
        <inkml:traceGroup>
          <inkml:annotationXML>
            <emma:emma xmlns:emma="http://www.w3.org/2003/04/emma" version="1.0">
              <emma:interpretation id="{8F48EB92-AAD8-47CE-9838-4331B66B2B19}" emma:medium="tactile" emma:mode="ink">
                <msink:context xmlns:msink="http://schemas.microsoft.com/ink/2010/main" type="inkWord" rotatedBoundingBox="5718,15519 6138,15447 6246,16079 5826,16151"/>
              </emma:interpretation>
              <emma:one-of disjunction-type="recognition" id="oneOf12">
                <emma:interpretation id="interp60" emma:lang="ko-KR" emma:confidence="0">
                  <emma:literal>S</emma:literal>
                </emma:interpretation>
                <emma:interpretation id="interp61" emma:lang="ko-KR" emma:confidence="0">
                  <emma:literal>s</emma:literal>
                </emma:interpretation>
                <emma:interpretation id="interp62" emma:lang="ko-KR" emma:confidence="0">
                  <emma:literal>9</emma:literal>
                </emma:interpretation>
                <emma:interpretation id="interp63" emma:lang="ko-KR" emma:confidence="0">
                  <emma:literal>8</emma:literal>
                </emma:interpretation>
                <emma:interpretation id="interp64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11762.4207">5092 2856 33,'12'-29'74,"-1"3"3,0 0-3,-7 3-2,-2 5-40,-2 10-3,-11 2-11,-13 6-6,-6 11-3,-13 6-3,-1 4 0,-5 3 0,3 6 1,2-3-1,8 4 0,10-5 0,14 3 0,12-9-1,15 0-1,12 3 0,19-2 1,6 0 1,7 3 0,6-1-4,-7 3-2,-7 1 0,-11 2 0,-17-2 0,-16 2 0,-14 1 0,-16 1 0,-13-5 0,-5-4 0,-10-1 0,1-2 0,-2-4 0,10-2 0,1-7-20,12-6-63,13-6-3,7-11-4,13 0-5,10-6 0</inkml:trace>
        </inkml:traceGroup>
        <inkml:traceGroup>
          <inkml:annotationXML>
            <emma:emma xmlns:emma="http://www.w3.org/2003/04/emma" version="1.0">
              <emma:interpretation id="{7746255A-971D-477A-84CE-F13F85A71ED3}" emma:medium="tactile" emma:mode="ink">
                <msink:context xmlns:msink="http://schemas.microsoft.com/ink/2010/main" type="inkWord" rotatedBoundingBox="6375,15463 7724,15233 7940,16498 6592,16729"/>
              </emma:interpretation>
              <emma:one-of disjunction-type="recognition" id="oneOf13">
                <emma:interpretation id="interp65" emma:lang="ko-KR" emma:confidence="0">
                  <emma:literal>와</emma:literal>
                </emma:interpretation>
                <emma:interpretation id="interp66" emma:lang="ko-KR" emma:confidence="0">
                  <emma:literal>봐</emma:literal>
                </emma:interpretation>
                <emma:interpretation id="interp67" emma:lang="ko-KR" emma:confidence="0">
                  <emma:literal>웬</emma:literal>
                </emma:interpretation>
                <emma:interpretation id="interp68" emma:lang="ko-KR" emma:confidence="0">
                  <emma:literal>왯</emma:literal>
                </emma:interpretation>
                <emma:interpretation id="interp69" emma:lang="ko-KR" emma:confidence="0">
                  <emma:literal>왓</emma:literal>
                </emma:interpretation>
              </emma:one-of>
            </emma:emma>
          </inkml:annotationXML>
          <inkml:trace contextRef="#ctx0" brushRef="#br0" timeOffset="12854.4226">5531 3011 63,'21'-6'72,"-4"4"-1,-5-5 0,-2-3-4,5 3-46,-10-1-1,-1-5-2,1-3-5,-3-2-4,1-6-3,-2 4 1,-1-6-3,-1-1 0,-4-1-2,-6 2-2,-5 4 0,-6 2 0,2 6 0,-4 6-1,-1 8 1,1 3 0,2 9-1,1 12 3,6-1 1,4 6 0,4 2 1,7 2 2,3-1 0,8-4 0,8 2 1,2-11-2,9 7-1,0-5-1,2 2 0,-2 0-1,-4 10-1,-2 5-1,-9 13 3,-10 10 2,-6 10-3,-9 9-2,-5 8 0,3 4 0,-3-2 0,4-6 0,8-12 0,8-12 0,16-15 0,12-15 0,7-19 0,8-11 0,9-19 0,1-14 0,2-8 0,-7-8 0,-10-6 0,-16-6 0,-15 2 0,-12-3 0,-20 3 0,-19 4 0,-17 3 0,-10 7 0,-5 6 0,1 5 0,1 6 0,7 6 0,10 2 0,9 8 0,14 2 0,17 0 0,12 10 0,1-18 0,22 11 0,2-2 0,8 0 0,6-1 0,5 1 0,0-4 0,2 1 0,5-3-2,-9-7-10,4 0 2,-1-5-2,1-4 6,-1-7 1,-3-3 2,-4-3 2,-2 3 2,-7 3 4,-3 8 0,-7 6 1,-5 8 2,-14 16 2,4 11 2,-9 19-8,-6 10-4,-2 6 0,0 7 0,6 9 0,0-2 0,7-5 0,1-10 0,10-8 0,4-13 0,3-6 0,4-16 0,0-6 0,3-10 0,3-12 0,-2-7 0,4-11 0,-5-5 0,0-10 0,-2 1 0,-3-3 0,-3 0 0,-3 8 0,-3 4 0,-4 15 0,-1 11 0,-6 23 0,0 0 0,0 17 0,-6 14 0,-1 9 0,3 8 0,1 2 0,3 4 0,3-6 0,4-3 0,7-6 0,2-6 0,5-10 0,2-8 0,4-5 0,0-10 0,5-30-43,4 14-45,-6-6 0,3-6-7,-3-6-5,4-5 3</inkml:trace>
        </inkml:traceGroup>
        <inkml:traceGroup>
          <inkml:annotationXML>
            <emma:emma xmlns:emma="http://www.w3.org/2003/04/emma" version="1.0">
              <emma:interpretation id="{E535E2F8-3BB7-4293-A153-15A44DA2B1F7}" emma:medium="tactile" emma:mode="ink">
                <msink:context xmlns:msink="http://schemas.microsoft.com/ink/2010/main" type="inkWord" rotatedBoundingBox="7585,15417 7975,15350 8046,15764 7655,15831"/>
              </emma:interpretation>
              <emma:one-of disjunction-type="recognition" id="oneOf14">
                <emma:interpretation id="interp70" emma:lang="ko-KR" emma:confidence="0">
                  <emma:literal>a</emma:literal>
                </emma:interpretation>
                <emma:interpretation id="interp71" emma:lang="ko-KR" emma:confidence="0">
                  <emma:literal>d</emma:literal>
                </emma:interpretation>
                <emma:interpretation id="interp72" emma:lang="ko-KR" emma:confidence="0">
                  <emma:literal>다</emma:literal>
                </emma:interpretation>
                <emma:interpretation id="interp73" emma:lang="ko-KR" emma:confidence="0">
                  <emma:literal>사</emma:literal>
                </emma:interpretation>
                <emma:interpretation id="interp74" emma:lang="ko-KR" emma:confidence="0">
                  <emma:literal>"</emma:literal>
                </emma:interpretation>
              </emma:one-of>
            </emma:emma>
          </inkml:annotationXML>
          <inkml:trace contextRef="#ctx0" brushRef="#br0" timeOffset="13275.6233">6941 2669 73,'0'-24'89,"-1"8"-2,-13 12-3,-11 9 0,-11 11 1,-1 16-76,-4 5-9,2 7 0,1 2 0,6 4 0,7-5 0,9-3 0,10-11 0,6-4 0,14-10 0,5-7 0,6-8 0,4-6 0,-2-14 0,8-8 0,-5-7 0,2-8 0,-6-3 0,-1-2 0,-4-2-12,-8 2-2,1 9 5,-7 4 3,0 14 6,-7 5 11,0 14 3,0 7 2,0 12-16,-3 11 0,-1 2 0,-2 9 0,2 1 0,2 1 0,-1-1 0,3-5 0,0-3 0,3-9 0,-1-4 0,8-7 0,-4 25-11,3-43 11,1-13-86,-1-9-2,1-11-3,-2-9-6,2-5 0</inkml:trace>
        </inkml:traceGroup>
        <inkml:traceGroup>
          <inkml:annotationXML>
            <emma:emma xmlns:emma="http://www.w3.org/2003/04/emma" version="1.0">
              <emma:interpretation id="{1B51AD48-1DAB-4D01-B888-C88E4A04C5B1}" emma:medium="tactile" emma:mode="ink">
                <msink:context xmlns:msink="http://schemas.microsoft.com/ink/2010/main" type="inkWord" rotatedBoundingBox="8064,15063 8642,14964 8748,15585 8171,15684"/>
              </emma:interpretation>
              <emma:one-of disjunction-type="recognition" id="oneOf15">
                <emma:interpretation id="interp75" emma:lang="ko-KR" emma:confidence="0">
                  <emma:literal>r</emma:literal>
                </emma:interpretation>
                <emma:interpretation id="interp76" emma:lang="ko-KR" emma:confidence="0">
                  <emma:literal>「</emma:literal>
                </emma:interpretation>
                <emma:interpretation id="interp77" emma:lang="ko-KR" emma:confidence="0">
                  <emma:literal>가</emma:literal>
                </emma:interpretation>
                <emma:interpretation id="interp78" emma:lang="ko-KR" emma:confidence="0">
                  <emma:literal>广</emma:literal>
                </emma:interpretation>
                <emma:interpretation id="interp79" emma:lang="ko-KR" emma:confidence="0">
                  <emma:literal>『</emma:literal>
                </emma:interpretation>
              </emma:one-of>
            </emma:emma>
          </inkml:annotationXML>
          <inkml:trace contextRef="#ctx0" brushRef="#br0" timeOffset="13618.8239">7122 2496 42,'13'-6'91,"1"9"-2,-3 19-4,-1 8-1,-5 4-2,0-1-44,-5 13-38,0 7 0,-2-2 0,-1 1 0,1-13 0,-2-3 0,1-10 0,0-5 0,3-6 0,0-15 0,0 0 0,0-14 0,0-10 0,1-7 0,4-10 0,4-4 0,5-11 0,4-3 0,5-2 0,5 3 0,4-1 0,6 4 0,3 6 0,1 2 0,-2 11 0,1 7 0,-4 4 0,-4 12 0,-5 3 0,-6 10 0,-10 1 0,-5 11-72,0 4-15,-7 0-1,0 3-7,-1-1-5</inkml:trace>
        </inkml:traceGroup>
        <inkml:traceGroup>
          <inkml:annotationXML>
            <emma:emma xmlns:emma="http://www.w3.org/2003/04/emma" version="1.0">
              <emma:interpretation id="{977460FE-0DE8-42A8-9664-43B0FC199165}" emma:medium="tactile" emma:mode="ink">
                <msink:context xmlns:msink="http://schemas.microsoft.com/ink/2010/main" type="inkWord" rotatedBoundingBox="8613,15095 9401,14960 9518,15650 8731,15784"/>
              </emma:interpretation>
              <emma:one-of disjunction-type="recognition" id="oneOf16">
                <emma:interpretation id="interp80" emma:lang="ko-KR" emma:confidence="0">
                  <emma:literal>오</emma:literal>
                </emma:interpretation>
                <emma:interpretation id="interp81" emma:lang="ko-KR" emma:confidence="0">
                  <emma:literal>e</emma:literal>
                </emma:interpretation>
                <emma:interpretation id="interp82" emma:lang="ko-KR" emma:confidence="0">
                  <emma:literal>은</emma:literal>
                </emma:interpretation>
                <emma:interpretation id="interp83" emma:lang="ko-KR" emma:confidence="0">
                  <emma:literal>으</emma:literal>
                </emma:interpretation>
                <emma:interpretation id="interp84" emma:lang="ko-KR" emma:confidence="0">
                  <emma:literal>우</emma:literal>
                </emma:interpretation>
              </emma:one-of>
            </emma:emma>
          </inkml:annotationXML>
          <inkml:trace contextRef="#ctx0" brushRef="#br0" timeOffset="13962.0245">7641 2517 37,'0'28'81,"0"-4"2,3-4-3,9-4-2,6-10 1,13-6-56,3-4-5,7-10-5,3-7-3,5-3-1,0-9-9,-3-3 0,-8-3 0,-10 2 0,-9 1 0,-12 3 0,-10 9 0,-15 8 0,-10 15 0,-11 11 0,-5 19 0,-6 12 0,5 9 0,5 9 0,14 2 0,15 3 0,11-8 0,26-1 0,19-11 0,24-7 0,14-5 0,13-4 0,-3-2-7,0-11-59,-6 0-3,-15-14-22,-10 3-6,-33-7-4</inkml:trace>
        </inkml:traceGroup>
      </inkml:traceGroup>
    </inkml:traceGroup>
    <inkml:traceGroup>
      <inkml:annotationXML>
        <emma:emma xmlns:emma="http://www.w3.org/2003/04/emma" version="1.0">
          <emma:interpretation id="{527A0E4D-E95A-49DF-A89C-C1525936DF9C}" emma:medium="tactile" emma:mode="ink">
            <msink:context xmlns:msink="http://schemas.microsoft.com/ink/2010/main" type="paragraph" rotatedBoundingBox="4093,16308 26508,12844 26878,15238 4463,1870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EF8F77D-2B6B-4A0A-91A1-2E2BC870E3B4}" emma:medium="tactile" emma:mode="ink">
              <msink:context xmlns:msink="http://schemas.microsoft.com/ink/2010/main" type="line" rotatedBoundingBox="4093,16308 26508,12844 26878,15238 4463,18703"/>
            </emma:interpretation>
          </emma:emma>
        </inkml:annotationXML>
        <inkml:traceGroup>
          <inkml:annotationXML>
            <emma:emma xmlns:emma="http://www.w3.org/2003/04/emma" version="1.0">
              <emma:interpretation id="{3A63E207-2281-4A5B-A006-AE215B4C1380}" emma:medium="tactile" emma:mode="ink">
                <msink:context xmlns:msink="http://schemas.microsoft.com/ink/2010/main" type="inkWord" rotatedBoundingBox="4121,16695 7470,16074 7826,17992 4477,18614"/>
              </emma:interpretation>
              <emma:one-of disjunction-type="recognition" id="oneOf17">
                <emma:interpretation id="interp85" emma:lang="ko-KR" emma:confidence="0">
                  <emma:literal>뼈</emma:literal>
                </emma:interpretation>
                <emma:interpretation id="interp86" emma:lang="ko-KR" emma:confidence="0">
                  <emma:literal>빼</emma:literal>
                </emma:interpretation>
                <emma:interpretation id="interp87" emma:lang="ko-KR" emma:confidence="0">
                  <emma:literal>幽</emma:literal>
                </emma:interpretation>
                <emma:interpretation id="interp88" emma:lang="ko-KR" emma:confidence="0">
                  <emma:literal>峽</emma:literal>
                </emma:interpretation>
                <emma:interpretation id="interp89" emma:lang="ko-KR" emma:confidence="0">
                  <emma:literal>喚</emma:literal>
                </emma:interpretation>
              </emma:one-of>
            </emma:emma>
          </inkml:annotationXML>
          <inkml:trace contextRef="#ctx0" brushRef="#br0" timeOffset="14882.4262">3220 4442 32,'10'-1'79,"-6"7"4,4 11 1,1 11-5,-4 10-24,2 8-24,0 9-1,1 3-4,-4 1-14,2-1-12,-2-4 0,-1-8 0,-1-12 0,3-8 0,-4-9 0,-1-17 0,0 0 0,8-8 0,-5-19 0,1-5 0,0-7 0,5-12 0,-1-5 0,3 0 0,3-4 0,5 6 0,4 5 0,1 6 0,3 9 0,1 11 0,1 11 0,-2 11 0,1 8 0,-5 13 0,-2 14 0,-3 6 0,-3 10 0,0 3 0,-4 7 0,-4-1 0,1-3 0,-2-6 0,1-7 0,-2-12 0,1-11 0,-2-9 0,-4-11 0,8-17 0,-2-9 0,3-5 0,0-12 0,3-8 0,3-11 0,3 1 0,3-1 0,2 4 0,1 4 0,1 1 0,1 14 0,-3 13 0,-2 17 0,-1 12 0,1 9 0,-6 14 0,-2 11 0,-6 10 0,-2 1 0,-1 4 0,-1 1 0,-3-4 0,0-2 0,1-5 0,1-4 0,1-6 0,1-7 0,11-7-4,32-10-82,-34-8-3,7 0-2,-4-11-6,6-6 1</inkml:trace>
          <inkml:trace contextRef="#ctx0" brushRef="#br0" timeOffset="15288.0269">4360 4575 74,'30'-51'82,"-2"2"-2,-5 3 0,-8 3 0,-4 16-43,-9 10-11,-2 17-6,-22 3-3,-6 19-2,-10 12-15,-2 12 0,-6 1 0,3 9 0,6-6 0,8-3 0,7-6 0,15-8 0,7-6 0,10-10 0,15-7 0,7-10 0,2-7 0,6-9 0,8-8 0,-2-6 0,-4-5 0,-3-7 0,-6 1 0,-5 5 0,-4 5 0,-6 6 0,-7 4 0,-4 5 0,-7 16 0,0 0 0,7 11 0,-5 8 0,0 4 0,5 4 0,-1 0 0,3 2 0,1-3 0,5-2 0,-2-7 0,2 0 0,-2-13 0,1-4-67,3 0-21,-6-4 1,4-9-6,-10-14-5</inkml:trace>
          <inkml:trace contextRef="#ctx0" brushRef="#br0" timeOffset="14118.0248">5591 3503 22,'-242'93'24,"16"-66"3,-29 73-26,28 7-5,76-26-25,7-1-4</inkml:trace>
          <inkml:trace contextRef="#ctx0" brushRef="#br0" timeOffset="17955.6311">4841 4275 31,'-1'-17'60,"1"17"10,0 0 1,0 0 4,-5 12-37,5 10-3,0 8-1,0 3 0,0 7-3,0 7-5,0 2-20,0-4-6,5-5 0,1-6 0,4-5 0,4-8 0,8-6 0,5-10 0,4-5 0,7-12 0,9-5 0,3-5 0,2-7 0,1-9 0,-2-6 0,-5-5 0,3-3 0,-15 4 0,-5-1 0,-11 1 0,-4 0 0,-10 10 0,-4 6 0,-3 9 0,-7 6 0,2 6 0,-1 8 0,9 3 0,-13 18 0,10 6 0,1 15 0,-1 14 0,2 7 0,-2 16 0,3 11 0,1 14 0,6 6 0,4 3 0,3-2 0,4-2 0,4-9 0,3-8 0,-2-9 0,-1-18 0,-5-5 0,-9-16 0,-8-3 0,-7-14 0,-21 1 0,-43-17 0,-6-5 0,-16-3 0,4-4 0,-4-12 0,4-2 0,2-6 0,18-6 0,43 0 0,11-6 0,13-7 0,9 2 0,13-6 0,14 7 0,11-3-40,2 0-27,8-4-2,-1 9 0,3 1-3,-6 2-1,5 5 3,-6-7 24,-2 4 73,6 2-26,1 3 1,1-2-2,1 1 1,4-5 0,3-4 0,-7 1 0,5-1-1,-10 1 0,-9-2 2,-2 2-2,-10 1 2,-5 2-2,-14 3 1,-1 6-1,-8-3 0,-3 5 1,-1-1-1,-6 7 0,4 1-1,-1 5 0,1 3 1,3 8-2,-4-10 0,4 10 1,3-11 0,-3 11 0,16-8 1,-6 1-1,-1 0-1,2-3 1,2 4 1,-1-3 0,-1 3 0,2-3-1,-4 2 9,2-3 12,-5 0 11,2-6 14,-1 2 4,-1-3 2,-1 0 2,-2 2 1,1 3-7,-3 3-10,-1 9-7,4 13-9,-4 9-3,-6 15-2,-4 11-16,-2 6 0,-1 10 0,-2 5 0,-2-4 0,4-4 0,-1-8 0,4-10 0,3-10 0,2-6 0,-1-16 0,6-11 0,0 0 0,-5-18 0,5-4 0,0-11 0,0-3 0,-3-12 0,3 1 0,-1-2 0,1-5 0,0 2 0,2 5 0,3 8 0,1 5 0,5 10 0,2 7 0,2 12 0,3 14 0,0 13 0,3 5 0,2 7 0,3 4 0,9 0 0,3 3 0,6-4 0,2-7 0,-2-11 0,-1-6 0,-2-7 0,-5-6 0,-9-6 0,-3-10 0,-9-6 0,-4-8 0,-6-2 0,-3-7 0,-2-4 0,0-2 0,-3-1 0,-2-1 0,-4 5 0,2 3 0,3 3 0,-1 4 0,2 12 0,-1 1 0,4 9 0,0 10 0,0-10-88,0 10-2,7 0-2,2 7-5,-9-7-1</inkml:trace>
          <inkml:trace contextRef="#ctx0" brushRef="#br0" timeOffset="15709.2276">4868 4203 62,'9'0'89,"0"15"-2,-4 8-4,-5 11-2,-3 4 0,-4 11-62,-6 8-10,1-1-9,-2 3 0,-1-6 0,4-7 0,3-8 0,2-8 0,1-10 0,2-10 0,3-10 0,0 0 0,7-14 0,-2-9 0,5-9 0,1-6 0,4-4 0,5-9 0,3-3 0,3 2 0,-2 8 0,5 2 0,-2 12 0,-2 5 0,-2 11 0,-6 10 0,-3 10 0,-7 15 0,-2 8 0,-2 8 0,-3 8 0,0 4 0,1-2 0,-1 1 0,3-1 0,1-15 0,2-2 0,3-12 0,2-7 0,-2 26 0,4-43-89,5-8-1,-5-16-3,5-2-5,-5-9-1</inkml:trace>
          <inkml:trace contextRef="#ctx0" brushRef="#br0" timeOffset="16380.0288">5354 4251 38,'2'-13'80,"-2"13"-1,0 0-1,-5 3-3,5-3 1,-13 15-52,8 1-8,-1 5 0,-1 4-1,6 1-1,-2 2-14,3-3 0,0 7 0,3-5 0,1 0 0,6-10 0,0-1 0,-4-5 0,3-2 0,-9-9 0,11 8 0,-11-8 0,0 0 0,0 0 0,8 1 0,-8-1 0,0 0 0,0 0 0,0 0 0,0 0 0,0 0 0,0 0 0,0 0 0,0 0 0,0 0 0,0 0 0,0 0 0,-6 2 0,6-2 0,0 0 0,0 0 0,0 0 0,0 0 0,0 0 0,0 0 0,0 0 0,0 0 0,0 0 0,0 0 0,0 0 0,0 0 0,0 0 0,0 0 0,0 0 0,0 0 0,0 0 0,0 0 0,0 0 0,0 0 0,0 0 0,0 0 0,0 0 0,0 0 0,0 0 0,0 0 0,0 0 0,0 0 0,0 0 0,0 0 0,0 0 0,0 0 0,0 0 0,0 0 0,0 0 0,0 0 0,0 0 0,0 0 0,0 0 0,0 0 0,-8 4 0,8-4 0,0 0-25,0 0-57,-14 2-1,14-2-3,-13-1-3,0-1-3</inkml:trace>
        </inkml:traceGroup>
        <inkml:traceGroup>
          <inkml:annotationXML>
            <emma:emma xmlns:emma="http://www.w3.org/2003/04/emma" version="1.0">
              <emma:interpretation id="{C7F468A2-BCEC-4829-AABB-08659D25424B}" emma:medium="tactile" emma:mode="ink">
                <msink:context xmlns:msink="http://schemas.microsoft.com/ink/2010/main" type="inkWord" rotatedBoundingBox="7648,16681 8629,16233 8906,16837 7924,17285"/>
              </emma:interpretation>
              <emma:one-of disjunction-type="recognition" id="oneOf18">
                <emma:interpretation id="interp90" emma:lang="ko-KR" emma:confidence="0">
                  <emma:literal>아</emma:literal>
                </emma:interpretation>
                <emma:interpretation id="interp91" emma:lang="ko-KR" emma:confidence="0">
                  <emma:literal>5</emma:literal>
                </emma:interpretation>
                <emma:interpretation id="interp92" emma:lang="ko-KR" emma:confidence="0">
                  <emma:literal>이</emma:literal>
                </emma:interpretation>
                <emma:interpretation id="interp93" emma:lang="ko-KR" emma:confidence="0">
                  <emma:literal>야</emma:literal>
                </emma:interpretation>
                <emma:interpretation id="interp94" emma:lang="ko-KR" emma:confidence="0">
                  <emma:literal>㉠</emma:literal>
                </emma:interpretation>
              </emma:one-of>
            </emma:emma>
          </inkml:annotationXML>
          <inkml:trace contextRef="#ctx0" brushRef="#br0" timeOffset="18267.6321">6853 3881 43,'8'10'83,"-5"4"2,-3 8 0,-12 7-3,-5 12-17,-5-2-33,3 5-3,-1-1-22,9-3-7,9-7 0,6-8 0,14-8 0,15-13 0,8-4 0,7-12 0,-1-8 0,-1-5 0,-9-5 0,-8-5 0,-14-4 0,-15 5 0,-7 0 0,-15 1 0,-7 5 0,-5 3 0,-6 5 0,7 6 0,1 8-17,4-1-71,17 1-2,11 6-1,0-13-5,11 3 0</inkml:trace>
          <inkml:trace contextRef="#ctx0" brushRef="#br0" timeOffset="18486.0324">7156 3758 12,'35'-4'82,"0"5"4,-8 11 1,-1 11-3,-7 8 0,-4 12-41,2 11-12,-6 5-29,-3 3-2,-2 1 0,-2-3 0,0-8 0,-3-8 0,5-6 0,-6-14 0,0-9-44,2-5-40,-2-10 19,-5-17-1,-7-4-5,-2-6 0,-8-15 4</inkml:trace>
          <inkml:trace contextRef="#ctx0" brushRef="#br0" timeOffset="18517.2324">7269 4154 13,'-34'-51'26,"-4"2"-26,8 2-26</inkml:trace>
          <inkml:trace contextRef="#ctx0" brushRef="#br0" timeOffset="18673.2328">7028 3873 64,'-14'-16'70,"11"3"-2,3-4 22,21 1-2,11-7-2,13-3-41,10-3-45,16 6 0,0 3 0,4 5 0,-8 4 0,4 9 0,-14 2-44,-12 0-40,-8 2-3,-14-1-6,-5 3-6,-18-4 0</inkml:trace>
        </inkml:traceGroup>
        <inkml:traceGroup>
          <inkml:annotationXML>
            <emma:emma xmlns:emma="http://www.w3.org/2003/04/emma" version="1.0">
              <emma:interpretation id="{DCAB40FF-91D2-499B-AF26-B83EB9C8AAF0}" emma:medium="tactile" emma:mode="ink">
                <msink:context xmlns:msink="http://schemas.microsoft.com/ink/2010/main" type="inkWord" rotatedBoundingBox="9128,16092 10271,15915 10400,16750 9257,16926"/>
              </emma:interpretation>
              <emma:one-of disjunction-type="recognition" id="oneOf19">
                <emma:interpretation id="interp95" emma:lang="ko-KR" emma:confidence="0">
                  <emma:literal>b</emma:literal>
                </emma:interpretation>
                <emma:interpretation id="interp96" emma:lang="ko-KR" emma:confidence="0">
                  <emma:literal>3</emma:literal>
                </emma:interpretation>
                <emma:interpretation id="interp97" emma:lang="ko-KR" emma:confidence="0">
                  <emma:literal>s</emma:literal>
                </emma:interpretation>
                <emma:interpretation id="interp98" emma:lang="ko-KR" emma:confidence="0">
                  <emma:literal>”</emma:literal>
                </emma:interpretation>
                <emma:interpretation id="interp99" emma:lang="ko-KR" emma:confidence="0">
                  <emma:literal>5</emma:literal>
                </emma:interpretation>
              </emma:one-of>
            </emma:emma>
          </inkml:annotationXML>
          <inkml:trace contextRef="#ctx0" brushRef="#br0" timeOffset="20264.4356">8391 3465 5,'4'-34'76,"-1"3"4,0 2-1,-3 1-6,0 9-2,2 11-42,0 14-4,-2 20-8,0 15 1,0 14-2,-3 11-4,0 10-2,-1 7-10,-2 0 0,1-5 0,-2-8 0,3-9 0,-2-12 0,4-11 0,-1-14 0,0-6 0,3-18 0,0 0 0,0 0 0,-4-20 0,5-6 0,6-8 0,3-3 0,6-9 0,5-2 0,7-2 0,8 4 0,2 4 0,1 7 0,2 8 0,3 13 0,-4 10 0,-3 7 0,-8 16 0,-5 11 0,-11 5 0,-8 7 0,-11 2 0,-15-1 0,-12 2 0,-8-1 0,-9-7 0,-6-1 0,-3-8 0,-1-5 0,4-5 0,5-2 0,11-7 0,1-8 0,21 1 0,7-2-76,7-10-13,14-2-2,4-9-6,12 1-3</inkml:trace>
        </inkml:traceGroup>
        <inkml:traceGroup>
          <inkml:annotationXML>
            <emma:emma xmlns:emma="http://www.w3.org/2003/04/emma" version="1.0">
              <emma:interpretation id="{405B3D01-1D24-4B15-95C1-942BDF3957AD}" emma:medium="tactile" emma:mode="ink">
                <msink:context xmlns:msink="http://schemas.microsoft.com/ink/2010/main" type="inkWord" rotatedBoundingBox="9722,16655 10094,16101 10544,16404 10172,16957"/>
              </emma:interpretation>
              <emma:one-of disjunction-type="recognition" id="oneOf20">
                <emma:interpretation id="interp100" emma:lang="ko-KR" emma:confidence="0">
                  <emma:literal>e</emma:literal>
                </emma:interpretation>
                <emma:interpretation id="interp101" emma:lang="ko-KR" emma:confidence="0">
                  <emma:literal>으</emma:literal>
                </emma:interpretation>
                <emma:interpretation id="interp102" emma:lang="ko-KR" emma:confidence="0">
                  <emma:literal>은</emma:literal>
                </emma:interpretation>
                <emma:interpretation id="interp103" emma:lang="ko-KR" emma:confidence="0">
                  <emma:literal>ㄷ</emma:literal>
                </emma:interpretation>
                <emma:interpretation id="interp104" emma:lang="ko-KR" emma:confidence="0">
                  <emma:literal>ㅌ</emma:literal>
                </emma:interpretation>
              </emma:one-of>
            </emma:emma>
          </inkml:annotationXML>
          <inkml:trace contextRef="#ctx0" brushRef="#br0" timeOffset="20638.8363">8760 3854 31,'36'-1'77,"-8"1"2,-5-2 2,-8 2-3,-4-6 0,0 0-54,3 1-7,1-5 1,6-3-2,2-8-4,9-2-12,2-7 0,8-2 0,0-4 0,-3-4 0,-3 1 0,-9 3 0,-6 2 0,-11 7 0,-12 4 0,-16 17 0,-10 6 0,-10 17 0,-9 15 0,-9 15 0,1 10 0,1 8 0,7 4 0,13-2 0,12-8 0,12-2 0,11-11 0,23-12 0,10-9 0,12-14 0,9-6 0,4-5 0,0-7 0,-2-9-39,-1 28-30,-10-51-22,-1 14-5,-12-9-2,-1-2-2</inkml:trace>
        </inkml:traceGroup>
        <inkml:traceGroup>
          <inkml:annotationXML>
            <emma:emma xmlns:emma="http://www.w3.org/2003/04/emma" version="1.0">
              <emma:interpretation id="{694EE006-48D4-4EF3-978C-431FD68B3BA3}" emma:medium="tactile" emma:mode="ink">
                <msink:context xmlns:msink="http://schemas.microsoft.com/ink/2010/main" type="inkWord" rotatedBoundingBox="11118,16618 11363,15432 11849,15532 11604,16718"/>
              </emma:interpretation>
              <emma:one-of disjunction-type="recognition" id="oneOf21">
                <emma:interpretation id="interp105" emma:lang="ko-KR" emma:confidence="0">
                  <emma:literal>§</emma:literal>
                </emma:interpretation>
                <emma:interpretation id="interp106" emma:lang="ko-KR" emma:confidence="0">
                  <emma:literal>”</emma:literal>
                </emma:interpretation>
                <emma:interpretation id="interp107" emma:lang="ko-KR" emma:confidence="0">
                  <emma:literal>"</emma:literal>
                </emma:interpretation>
                <emma:interpretation id="interp108" emma:lang="ko-KR" emma:confidence="0">
                  <emma:literal>‘</emma:literal>
                </emma:interpretation>
                <emma:interpretation id="interp109" emma:lang="ko-KR" emma:confidence="0">
                  <emma:literal>G</emma:literal>
                </emma:interpretation>
              </emma:one-of>
            </emma:emma>
          </inkml:annotationXML>
          <inkml:trace contextRef="#ctx0" brushRef="#br0" timeOffset="21278.4374">10687 2912 35,'12'-20'67,"-1"-34"5,-5 35 3,-1 3-15,-3 3-23,-2 2-2,0 11-6,-10-6-6,-5 12-5,-11 15 0,-12 13-2,-6 20-2,-9 13-14,-8 11 12,-2 9-12,-1 3 0,5 3 0,8-3 0,16-7 0,12-14 0,17-11 0,11-10 0,17-11 0,13-11 0,11-9 0,9-6 0,0-9 0,3-5 0,0-5 0,-6-5-21,-9-13-67,-6 7-5,-16-8-2,-11-4-6,-10 1-2</inkml:trace>
          <inkml:trace contextRef="#ctx0" brushRef="#br0" timeOffset="21574.8379">10364 3510 13,'-48'3'91,"9"-1"1,6-1-5,10-1-5,6-2 0,15-30-24,10 20-52,17 1-6,8-3 0,12 2 0,9-4 0,3 2 0,0 6 0,-1 6 0,-8 6 0,-8 17 0,-9 11 0,-14 3 0,-9 16 0,-12 9 0,-11 2 0,-8 3 0,-4-6 0,1-4 0,3-9 0,1-7 0,2-14 0,12-7 0,8-18 0,-18 0-32,21-7-56,4-15-4,5-4-5,-1-12-4,7-3 1</inkml:trace>
        </inkml:traceGroup>
        <inkml:traceGroup>
          <inkml:annotationXML>
            <emma:emma xmlns:emma="http://www.w3.org/2003/04/emma" version="1.0">
              <emma:interpretation id="{D42B0247-50DC-490A-8598-B60914A5CBB9}" emma:medium="tactile" emma:mode="ink">
                <msink:context xmlns:msink="http://schemas.microsoft.com/ink/2010/main" type="inkWord" rotatedBoundingBox="11810,15874 12695,15904 12678,16434 11792,16404"/>
              </emma:interpretation>
              <emma:one-of disjunction-type="recognition" id="oneOf22">
                <emma:interpretation id="interp110" emma:lang="ko-KR" emma:confidence="0">
                  <emma:literal>0</emma:literal>
                </emma:interpretation>
                <emma:interpretation id="interp111" emma:lang="ko-KR" emma:confidence="0">
                  <emma:literal>∞</emma:literal>
                </emma:interpretation>
                <emma:interpretation id="interp112" emma:lang="ko-KR" emma:confidence="0">
                  <emma:literal>w</emma:literal>
                </emma:interpretation>
                <emma:interpretation id="interp113" emma:lang="ko-KR" emma:confidence="0">
                  <emma:literal>ㆀ</emma:literal>
                </emma:interpretation>
                <emma:interpretation id="interp114" emma:lang="ko-KR" emma:confidence="0">
                  <emma:literal>\</emma:literal>
                </emma:interpretation>
              </emma:one-of>
            </emma:emma>
          </inkml:annotationXML>
          <inkml:trace contextRef="#ctx0" brushRef="#br0" timeOffset="22245.6388">10866 3217 43,'-3'13'85,"-7"8"1,5 9-2,-7 9-4,2 6-34,-4 1-4,3 2-2,3 0-35,4-4-5,4-4 0,9-8 0,8-7 0,10-9 0,5-7 0,4-6 0,0-6 0,1-13 0,-4-3 0,-7-7 0,-9-1 0,-10-1 0,-7-3 0,-3-6 0,-11 3 0,-5 2 0,-5 2 0,0-1 0,-3 4 0,5-1 0,5 4 0,0 2 0,7-1 0,10 4 0,0 1 0,14 2 0,5 2 0,6 5 0,6 0 0,2 6 0,2 3 0,0 4 0,-2 9 0,-5 7 0,-2 7 0,-8 5 0,-3 11 0,-8 3 0,-2 8 0,2-3 0,1-1 0,10-6 0,8-6 0,13-10 0,6-17 0,9-10 0,5-6 0,-2-13 0,-1-8 0,-9-10 0,-15-5 0,-14-5 0,-17 1 0,-12 7 0,-19 3 0,-11 3 0,-13 9 0,-5 7 0,-3 10 0,1 6 0,6 13 0,4-2 0,14 13 0,6 3-48,12-4-38,18 3-1,8-8-5,13 3-6,6-10-1</inkml:trace>
        </inkml:traceGroup>
        <inkml:traceGroup>
          <inkml:annotationXML>
            <emma:emma xmlns:emma="http://www.w3.org/2003/04/emma" version="1.0">
              <emma:interpretation id="{49FE01A9-737D-4B46-A61B-10CC95C9D461}" emma:medium="tactile" emma:mode="ink">
                <msink:context xmlns:msink="http://schemas.microsoft.com/ink/2010/main" type="inkWord" rotatedBoundingBox="12392,16019 13596,14866 14558,15870 13353,17023"/>
              </emma:interpretation>
              <emma:one-of disjunction-type="recognition" id="oneOf23">
                <emma:interpretation id="interp115" emma:lang="ko-KR" emma:confidence="0">
                  <emma:literal>여</emma:literal>
                </emma:interpretation>
                <emma:interpretation id="interp116" emma:lang="ko-KR" emma:confidence="0">
                  <emma:literal>애</emma:literal>
                </emma:interpretation>
                <emma:interpretation id="interp117" emma:lang="ko-KR" emma:confidence="0">
                  <emma:literal>예</emma:literal>
                </emma:interpretation>
                <emma:interpretation id="interp118" emma:lang="ko-KR" emma:confidence="0">
                  <emma:literal>에</emma:literal>
                </emma:interpretation>
                <emma:interpretation id="interp119" emma:lang="ko-KR" emma:confidence="0">
                  <emma:literal>뗘</emma:literal>
                </emma:interpretation>
              </emma:one-of>
            </emma:emma>
          </inkml:annotationXML>
          <inkml:trace contextRef="#ctx0" brushRef="#br0" timeOffset="22900.8402">12036 3298 35,'11'-13'79,"-10"2"1,-10 2-1,-13 5 0,-16 2 3,-4 7-52,-7 14-4,-3 11-5,1 0-21,6 10 0,6 1 0,9 2 0,12-2 0,14-7 0,11-6 0,16-12 0,13-9 0,9-7 0,9-13 0,-2-11 0,4-6 0,-6-14 0,-3-7 0,-8-9 0,-7-6 0,-9-5 0,-5-9 0,-6-5 0,-5-7 0,-3 4 0,1 2 0,-5 7 0,4 13 0,-3 7 0,2 17 0,1 18 0,-4 24 0,8 8 0,-4 30 0,-4 18 0,-1 18 0,-9 18 0,2 13 0,-4 6 0,-2 0 0,4 0 0,1-9 0,6-10 0,3-18 0,8-12 0,-4-24 0,4-7-20,2-14-48,-10-17-23,0 0 19,0-21-1,3-5 0,-2-13 2,12 4 28,-6-19 63,8 1-18,0-3 25,26-2-25,-21 4-2,10-3 4,-1 13-2,2 1-1,7 12 2,0 3-1,8 8-1,-5 7 0,10 8-1,-10 2-1,6 0 0,-8 1 1,1 2-1,-4 2 0,-7 6-1,0 3-26,-12-1 0</inkml:trace>
          <inkml:trace contextRef="#ctx0" brushRef="#br0" timeOffset="23290.8409">12786 2660 0,'12'-50'78,"-1"-1"7,-4 7-1,-3 8-3,48 9-22,-43 14-5,-9 13-9,4 27-20,-4 12-25,-7 17 0,-1 10 0,-2 12 0,-4 7 0,5 0 0,-4-4 0,3-7 0,4-8 0,3-14 0,3-7 0,0-13 0,8 1 0,-5-15 0,7 2-27,-1-1-61,-2-11-4,1 5-5,-8-13-4,11 17-2</inkml:trace>
          <inkml:trace contextRef="#ctx0" brushRef="#br0" timeOffset="23462.4412">12802 3634 31,'-10'45'102,"2"2"-4,5-11-6,-2-5-4,1-6-1,4-16-74,3 3-13,-3-12 0,1 14 0,26-14-23,-27-6-64,6-8-2,-6-14-4,3 0-8,-5-20-1</inkml:trace>
        </inkml:traceGroup>
        <inkml:traceGroup>
          <inkml:annotationXML>
            <emma:emma xmlns:emma="http://www.w3.org/2003/04/emma" version="1.0">
              <emma:interpretation id="{4CE8F0B7-D678-4BA8-9F34-5CB0F0B22C1D}" emma:medium="tactile" emma:mode="ink">
                <msink:context xmlns:msink="http://schemas.microsoft.com/ink/2010/main" type="inkWord" rotatedBoundingBox="17563,14226 20679,13744 20850,14849 17734,15331"/>
              </emma:interpretation>
              <emma:one-of disjunction-type="recognition" id="oneOf24">
                <emma:interpretation id="interp120" emma:lang="ko-KR" emma:confidence="0">
                  <emma:literal>아</emma:literal>
                </emma:interpretation>
                <emma:interpretation id="interp121" emma:lang="ko-KR" emma:confidence="0">
                  <emma:literal>와</emma:literal>
                </emma:interpretation>
                <emma:interpretation id="interp122" emma:lang="ko-KR" emma:confidence="0">
                  <emma:literal>“</emma:literal>
                </emma:interpretation>
                <emma:interpretation id="interp123" emma:lang="ko-KR" emma:confidence="0">
                  <emma:literal>'</emma:literal>
                </emma:interpretation>
                <emma:interpretation id="interp124" emma:lang="ko-KR" emma:confidence="0">
                  <emma:literal>a</emma:literal>
                </emma:interpretation>
              </emma:one-of>
            </emma:emma>
          </inkml:annotationXML>
          <inkml:trace contextRef="#ctx0" brushRef="#br1" timeOffset="-70527.7239">16953 1698 16,'-15'-11'59,"12"-2"6,-8-5 0,10-7 1,1 4-35,-2-3-3,2-1-3,0 1-2,-1 0-3,-3 2-2,0 7-4,-6 8-2,-3 7 0,-3 15 0,-7 14-1,-6 19 0,-2 12 0,0 17-2,-3 10-6,4 11-3,7 4 0,12-5 0,11-6 0,16-14 0,17-10 0,16-19 0,13-19 0,13-20 0,11-13 0,2-22 0,2-9 0,-4-9 0,-4-10 0,-15-7 0,-10-5 0,-15-2 0,-11-5 0,-17-3 0,-13-4 0,-11 2 0,-15 5 0,-3 8 0,-15 5 0,-1 10 0,-5 11 0,4 10 0,0 12 0,7 9 0,5 8 0,10 4-25,9 11-58,4 7-4,10 9-1,5-1-5,10 6 0</inkml:trace>
          <inkml:trace contextRef="#ctx0" brushRef="#br1" timeOffset="-70106.5231">17825 1793 6,'0'-15'75,"0"4"1,0-1-2,0 12 0,0 0-1,-41 0-40,39 21-6,2 10-7,5 8-3,2 11 0,-1 3-1,10 8-13,0-7-3,5-1 0,2-6 0,-1-11 0,2-9 0,3-9 0,1-11 0,-3-7 0,-2-12 0,-2-10 0,-2-9 0,-8-8 0,0-7 0,-3-10 0,-4-6 0,-1 0 0,-1 0 0,-2 2 0,0 1 0,0 11 0,0 5 0,1 14 0,-1 4 0,1 12-2,-1 13-52,0 0-31,7 7-2,-4 5-4,5 11-5,-4-3 8</inkml:trace>
        </inkml:traceGroup>
        <inkml:traceGroup>
          <inkml:annotationXML>
            <emma:emma xmlns:emma="http://www.w3.org/2003/04/emma" version="1.0">
              <emma:interpretation id="{CF10F4D6-5A2B-4FE2-81B7-2EBFF8E4A1C2}" emma:medium="tactile" emma:mode="ink">
                <msink:context xmlns:msink="http://schemas.microsoft.com/ink/2010/main" type="inkWord" rotatedBoundingBox="19146,14470 20753,14223 20850,14850 19243,15098"/>
              </emma:interpretation>
              <emma:one-of disjunction-type="recognition" id="oneOf25">
                <emma:interpretation id="interp125" emma:lang="ko-KR" emma:confidence="0">
                  <emma:literal>와</emma:literal>
                </emma:interpretation>
                <emma:interpretation id="interp126" emma:lang="ko-KR" emma:confidence="0">
                  <emma:literal>봐</emma:literal>
                </emma:interpretation>
                <emma:interpretation id="interp127" emma:lang="ko-KR" emma:confidence="0">
                  <emma:literal>야</emma:literal>
                </emma:interpretation>
                <emma:interpretation id="interp128" emma:lang="ko-KR" emma:confidence="0">
                  <emma:literal>빠</emma:literal>
                </emma:interpretation>
                <emma:interpretation id="interp129" emma:lang="ko-KR" emma:confidence="0">
                  <emma:literal>댜</emma:literal>
                </emma:interpretation>
              </emma:one-of>
            </emma:emma>
          </inkml:annotationXML>
          <inkml:trace contextRef="#ctx0" brushRef="#br1" timeOffset="-69716.5224">18192 1999 0,'0'28'73,"0"-1"6,0-5 2,3-6-4,-3-5 0,8-2-42,10-4-8,5-5-9,7-1-5,6-12-4,4-8-3,6-6-3,3-4 0,0-8-2,-4-6 0,-4-2-1,-12-3 0,-7 6-1,-8 3 1,-14 6 0,-8 8 1,-17 10 1,-5 10 4,-12 11-6,-2 16 0,-4 13 0,0 13 0,1 8 0,4 5 0,7 5 0,12 0 0,8 1 0,11-5 0,6-5 0,13-8 0,10-11 0,9-6 0,9-15 0,4-6 0,9-9 0,0-14 0,6-9 0,-2-11-78,-7-13-10,1-4-2,-13-6-6,-3-2-2</inkml:trace>
          <inkml:trace contextRef="#ctx0" brushRef="#br1" timeOffset="-69420.1219">18890 1792 59,'6'-25'88,"-2"12"-1,-4 13-4,0 10 0,-1 12-2,-1 17-59,-3 4-14,1 11-8,-2 3 0,3 2 0,-1-8 0,4-2 0,0-8 0,0-11 0,2-3 0,3-14 0,3-10 0,1-11 0,3-12 0,1-10 0,2-11 0,0-4 0,4-11 0,3 1 0,3 1 0,4 7 0,0 2 0,0 7 0,5 9 0,-3 6 0,-4 8 0,1 10 0,-6-1 0,0 6-59,0 7-28,-7 2 1,4 2-7,-6-1-5</inkml:trace>
          <inkml:trace contextRef="#ctx0" brushRef="#br1" timeOffset="-68234.5198">19384 2029 24,'-17'9'77,"-1"-2"1,9-6-1,-1-1-3,10 0-1,14-11-51,8-2-9,8-3-3,10 0-3,6-2-5,3 1-14,6-3-24,-5 4-36,4 5-2,-12 3-5,1 4-5,-11-5-2</inkml:trace>
        </inkml:traceGroup>
        <inkml:traceGroup>
          <inkml:annotationXML>
            <emma:emma xmlns:emma="http://www.w3.org/2003/04/emma" version="1.0">
              <emma:interpretation id="{1232BE71-D219-4BF4-8FC9-0E16BC78B5ED}" emma:medium="tactile" emma:mode="ink">
                <msink:context xmlns:msink="http://schemas.microsoft.com/ink/2010/main" type="inkWord" rotatedBoundingBox="21067,13953 22760,14073 22697,14974 21004,14854"/>
              </emma:interpretation>
              <emma:one-of disjunction-type="recognition" id="oneOf26">
                <emma:interpretation id="interp130" emma:lang="ko-KR" emma:confidence="0">
                  <emma:literal>떼</emma:literal>
                </emma:interpretation>
                <emma:interpretation id="interp131" emma:lang="ko-KR" emma:confidence="0">
                  <emma:literal>뻬</emma:literal>
                </emma:interpretation>
                <emma:interpretation id="interp132" emma:lang="ko-KR" emma:confidence="0">
                  <emma:literal>웨</emma:literal>
                </emma:interpretation>
                <emma:interpretation id="interp133" emma:lang="ko-KR" emma:confidence="0">
                  <emma:literal>쎄</emma:literal>
                </emma:interpretation>
                <emma:interpretation id="interp134" emma:lang="ko-KR" emma:confidence="0">
                  <emma:literal>빠</emma:literal>
                </emma:interpretation>
              </emma:one-of>
            </emma:emma>
          </inkml:annotationXML>
          <inkml:trace contextRef="#ctx0" brushRef="#br1" timeOffset="-67875.7191">20364 1498 1,'22'-39'58,"-10"-5"5,-5 4 4,-7 0 2,0 5-34,-11 8 0,-6 6-3,-9 10-1,-1 11-3,-6 19-2,-3 15-3,-6 17-2,0 14-3,0 11-14,4 10-4,3 5 0,11 1 0,8-5 0,12-8 0,10-10 0,16-14 0,11-15 0,10-8 0,9-17 0,3-9 0,2-9 0,2-10 0,25-11-84,-32-12-3,1-2-2,-12-10-6,2-1-3</inkml:trace>
          <inkml:trace contextRef="#ctx0" brushRef="#br1" timeOffset="-67095.7174">20748 1641 6,'3'-11'77,"-3"11"9,-13 8-1,-9 16-3,-9 7 1,-2 11-44,-5 12-7,4 2-11,5 1-21,11 0 0,8-6 0,10-7 0,13-11 0,14-9 0,9-16 0,4-6 0,0-11 0,3-12 0,-7-10 0,-7-5 0,-7-9 0,-8-2 0,-8-3 0,-6-2 0,-2 5 0,-5-1 0,1 6 0,2 3 0,4 6 0,1 7 0,11 6 0,5 6 0,5 8 0,5 8 0,-3 14 0,4 12 0,-3 12 0,-6 8 0,-2 11 0,-8 3 0,-6 2 0,-3-3 0,0-6 0,-4-8 0,-2-12 0,1-11 0,4-12 0,1-12 0,2-16 0,9-10 0,2-11 0,5-8 0,-2-9 0,6-6 0,-1-1 0,4 1 0,-2 9 0,-1 8 0,4 10 0,-2 11 0,-1 11 0,-1 11 0,-1 14 0,-5 13 0,-2 10 0,-7 6 0,-5 7 0,-2 2 0,-2 1 0,-2-5 0,-3-4 0,4-11 0,1-8 0,2-9 0,0-16 0,6-2 0,7-20 0,3-9 0,2-11 0,4-6 0,2-4 0,1-4 0,2 1 0,-2 6 0,-4 8 0,-3 9 0,-3 14 0,-3 6 0,-12 12 0,7 15 0,-7 10 0,-4 9 0,-4 8 0,2 6 0,-1 3 0,4 1 0,3-7 0,6-3 0,6-12 0,6-4 0,3-20 0,2-7-69,8-15-19,-6-15-1,3-8-6,-4-15-5</inkml:trace>
        </inkml:traceGroup>
        <inkml:traceGroup>
          <inkml:annotationXML>
            <emma:emma xmlns:emma="http://www.w3.org/2003/04/emma" version="1.0">
              <emma:interpretation id="{88AEA34E-43A1-43E5-816F-8ABA57646A5E}" emma:medium="tactile" emma:mode="ink">
                <msink:context xmlns:msink="http://schemas.microsoft.com/ink/2010/main" type="inkWord" rotatedBoundingBox="22323,14962 22992,13949 23555,14321 22887,15334"/>
              </emma:interpretation>
              <emma:one-of disjunction-type="recognition" id="oneOf27">
                <emma:interpretation id="interp135" emma:lang="ko-KR" emma:confidence="0">
                  <emma:literal>업</emma:literal>
                </emma:interpretation>
                <emma:interpretation id="interp136" emma:lang="ko-KR" emma:confidence="0">
                  <emma:literal>8</emma:literal>
                </emma:interpretation>
                <emma:interpretation id="interp137" emma:lang="ko-KR" emma:confidence="0">
                  <emma:literal>여</emma:literal>
                </emma:interpretation>
                <emma:interpretation id="interp138" emma:lang="ko-KR" emma:confidence="0">
                  <emma:literal>머</emma:literal>
                </emma:interpretation>
                <emma:interpretation id="interp139" emma:lang="ko-KR" emma:confidence="0">
                  <emma:literal>N</emma:literal>
                </emma:interpretation>
              </emma:one-of>
            </emma:emma>
          </inkml:annotationXML>
          <inkml:trace contextRef="#ctx0" brushRef="#br1" timeOffset="-66674.5171">21816 1586 5,'1'-17'86,"-1"17"4,-6 6-2,-5 20-3,-5 9 2,4 5-24,1 25-56,-3 10-7,0 9 0,2 4 0,5 0 0,2-3 0,3-6 0,1-8 0,1-11 0,0-13 0,3-9 0,-1-15 0,0-10 0,-2-13 0,-2-9 0,-5-15 0,-1-12 0,0-15 0,-4-11 0,-2-12 0,4-10 0,6-6 0,4-1 0,7-4 0,5 5-3,10 7-1,6 8 2,9 12 1,4 15 2,4 12 2,-4 14 0,-1 17 0,-4 10-3,-9 18 0,-13 10 0,-10 10 0,-9 9 0,-15 6 0,-9 2 0,-6-2 0,-5-5 0,-3-3 0,-1-12 0,5-2-47,6-10-38,1-16-2,9-9-4,4-8-9,12-7 2</inkml:trace>
          <inkml:trace contextRef="#ctx0" brushRef="#br1" timeOffset="-66315.7161">21775 1841 65,'19'1'89,"4"2"-2,4-3-5,2-3-1,4 3-3,9-8-63,3-2-3,6-7-10,1 1-2,2-6 0,-1-6 0,1-5 0,-8-5 0,-9-4 0,-10 1 0,-10 2 0,-14 4 0,-10 5 0,-15 10 0,-10 12 0,-8 11 0,-8 17 0,-2 9 0,1 12 0,6 7 0,4 8 0,8 2 0,10 1 0,11-4 0,10-4 0,13-5 0,7-6 0,11-11 0,4-5 0,4-13 0,2-7-35,2-4-52,-7-20-4,-2-6-5,-6-18-5,1-4 3</inkml:trace>
        </inkml:traceGroup>
        <inkml:traceGroup>
          <inkml:annotationXML>
            <emma:emma xmlns:emma="http://www.w3.org/2003/04/emma" version="1.0">
              <emma:interpretation id="{6E0D896F-7E4B-4E31-BC20-628CC745C5A4}" emma:medium="tactile" emma:mode="ink">
                <msink:context xmlns:msink="http://schemas.microsoft.com/ink/2010/main" type="inkWord" rotatedBoundingBox="23341,13953 25241,13900 25261,14611 23360,14663"/>
              </emma:interpretation>
              <emma:one-of disjunction-type="recognition" id="oneOf28">
                <emma:interpretation id="interp140" emma:lang="ko-KR" emma:confidence="0">
                  <emma:literal>섭</emma:literal>
                </emma:interpretation>
                <emma:interpretation id="interp141" emma:lang="ko-KR" emma:confidence="0">
                  <emma:literal>알</emma:literal>
                </emma:interpretation>
                <emma:interpretation id="interp142" emma:lang="ko-KR" emma:confidence="0">
                  <emma:literal>안</emma:literal>
                </emma:interpretation>
                <emma:interpretation id="interp143" emma:lang="ko-KR" emma:confidence="0">
                  <emma:literal>설</emma:literal>
                </emma:interpretation>
                <emma:interpretation id="interp144" emma:lang="ko-KR" emma:confidence="0">
                  <emma:literal>날</emma:literal>
                </emma:interpretation>
              </emma:one-of>
            </emma:emma>
          </inkml:annotationXML>
          <inkml:trace contextRef="#ctx0" brushRef="#br1" timeOffset="-65847.7156">22540 1555 39,'8'-21'82,"-1"5"1,-7 16-1,0 0-2,-7 3 3,-79 17-53,69 8-7,-1 13-14,-3 1-9,2 8 0,2-4 0,5-1 0,6-3 0,6-5 0,0-9 0,6-9 0,-1-8 0,-5-11 0,14-3 0,-7-14 0,-7-10 0,0-8 0,0-5 0,0-6 0,0 0 0,3 2 0,1 4 0,1 9 0,5 8 0,2 10 0,3 12 0,5 6 0,2 10 0,3 7 0,4 3 0,5 6 0,7-4 0,2 0 0,1-3 0,3-9 0,0-1 0,-4-8 0,-2-6 0,-2-9 0,-6-9 0,-13-9 0,-2-8 0,-10-8 0,-3-9 0,-5-5 0,-3 1 0,-1-6 0,-5 8 0,4 6 0,-5 3 0,6 11-31,1 16-56,2 4-4,1 14-2,0 0-6,0 0-1</inkml:trace>
          <inkml:trace contextRef="#ctx0" brushRef="#br1" timeOffset="-65488.915">23446 1338 1,'3'-14'69,"-6"3"5,-12 1 3,-11 4 0,-4 6-1,-1 7-41,5 17-6,1 1-8,5 9 0,9 1-3,9 8-5,11 1-13,7 0 0,8-1 0,6-2 0,0 1 0,-1-2 0,-5-4 0,-13-5 0,-11-4 0,-17-2 0,-13-6 0,-14-2 0,-10-8 0,-5 1 0,-6-3 0,7-5 0,8-1 0,10-1 0,17-1 0,9-5-42,14-4-46,24-4-1,9-3-6,12 0-6,9-6 5</inkml:trace>
          <inkml:trace contextRef="#ctx0" brushRef="#br1" timeOffset="-65052.1142">23853 1565 24,'26'-20'67,"-8"-1"5,-10 1 3,-8 3 0,-12 25-19,-13-10-17,-11 2-5,-8 10-5,-5 12-1,-1 8-16,-8 2-12,10 9 0,6 0 0,9 1 0,11-6 0,15-5 0,9-7 0,16-10 0,11-5 0,5-9 0,2-12 0,1-9 0,2-6 0,-3-6 0,-6-3 0,-4 2 0,-8 3 0,-4 9 0,-7 9 0,-7 13 0,0 0 0,4 23 0,-4 3 0,-2 7 0,2 1 0,10 1 0,8-3 0,5-4 0,8-4 0,7-7 0,5-10 0,7-5 0,-5-7 0,1-8 0,-9-12 0,-5-10-18,-6-6-68,-13-11-3,0-8-1,-9-14-5,2-2-2</inkml:trace>
        </inkml:traceGroup>
        <inkml:traceGroup>
          <inkml:annotationXML>
            <emma:emma xmlns:emma="http://www.w3.org/2003/04/emma" version="1.0">
              <emma:interpretation id="{2305E781-B62E-4E99-AAA4-55C5DC67539A}" emma:medium="tactile" emma:mode="ink">
                <msink:context xmlns:msink="http://schemas.microsoft.com/ink/2010/main" type="inkWord" rotatedBoundingBox="25042,14590 25121,13714 25660,13763 25581,14639"/>
              </emma:interpretation>
              <emma:one-of disjunction-type="recognition" id="oneOf29">
                <emma:interpretation id="interp145" emma:lang="ko-KR" emma:confidence="0">
                  <emma:literal>t</emma:literal>
                </emma:interpretation>
                <emma:interpretation id="interp146" emma:lang="ko-KR" emma:confidence="0">
                  <emma:literal>+</emma:literal>
                </emma:interpretation>
                <emma:interpretation id="interp147" emma:lang="ko-KR" emma:confidence="0">
                  <emma:literal>ㅏ</emma:literal>
                </emma:interpretation>
                <emma:interpretation id="interp148" emma:lang="ko-KR" emma:confidence="0">
                  <emma:literal>5</emma:literal>
                </emma:interpretation>
                <emma:interpretation id="interp149" emma:lang="ko-KR" emma:confidence="0">
                  <emma:literal>卜</emma:literal>
                </emma:interpretation>
              </emma:one-of>
            </emma:emma>
          </inkml:annotationXML>
          <inkml:trace contextRef="#ctx0" brushRef="#br1" timeOffset="-64677.7136">24156 1480 82,'-36'-12'95,"11"3"-6,6 0-3,15 0 0,7-4-13,-3 4-73,33 2 0,16 2 0,7 0 0,6 2 0,-2 0 0,4-27-43,-5 30-40,-8-1-3,-4 1-6,-11-3-6,-5 0-1</inkml:trace>
          <inkml:trace contextRef="#ctx0" brushRef="#br1" timeOffset="-64849.3139">24262 1044 73,'7'-34'89,"-4"20"0,-3 14-3,4 25 0,-1 9-1,2 13-82,-5 14-3,-1 11 0,-7 14 0,1-2 0,-2 4 0,4-5 0,-1-7 0,6-5 0,0-15 0,0-11 0,6-11 0,2-14-44,-8-20-44,13-3-3,-8-20-4,2-8-7</inkml:trace>
        </inkml:traceGroup>
        <inkml:traceGroup>
          <inkml:annotationXML>
            <emma:emma xmlns:emma="http://www.w3.org/2003/04/emma" version="1.0">
              <emma:interpretation id="{0B95BBC9-40F1-4F36-97E5-ACC0610A996E}" emma:medium="tactile" emma:mode="ink">
                <msink:context xmlns:msink="http://schemas.microsoft.com/ink/2010/main" type="inkWord" rotatedBoundingBox="25726,13818 26918,14337 26410,15503 25219,14984"/>
              </emma:interpretation>
              <emma:one-of disjunction-type="recognition" id="oneOf30">
                <emma:interpretation id="interp150" emma:lang="ko-KR" emma:confidence="0">
                  <emma:literal>빵</emma:literal>
                </emma:interpretation>
                <emma:interpretation id="interp151" emma:lang="ko-KR" emma:confidence="0">
                  <emma:literal>썅</emma:literal>
                </emma:interpretation>
                <emma:interpretation id="interp152" emma:lang="ko-KR" emma:confidence="0">
                  <emma:literal>쨩</emma:literal>
                </emma:interpretation>
                <emma:interpretation id="interp153" emma:lang="ko-KR" emma:confidence="0">
                  <emma:literal>맥</emma:literal>
                </emma:interpretation>
                <emma:interpretation id="interp154" emma:lang="ko-KR" emma:confidence="0">
                  <emma:literal>杉</emma:literal>
                </emma:interpretation>
              </emma:one-of>
            </emma:emma>
          </inkml:annotationXML>
          <inkml:trace contextRef="#ctx0" brushRef="#br1" timeOffset="-64287.7129">24630 1500 38,'0'18'88,"0"4"0,0 3-2,0 4-2,-3 1-3,-2 8-53,-8 2-10,4 1-18,-5-3 0,4-2 0,1-3 0,3-7 0,6-6 0,4-7 0,7-8 0,5-5 0,-1-10 0,5-11-32,0-4-51,-1-12-4,0-7-2,-4-12-5,2-3-1</inkml:trace>
          <inkml:trace contextRef="#ctx0" brushRef="#br1" timeOffset="-64147.3127">24727 1365 1,'-9'-47'84,"0"12"7,-4 4-4,5 9-5,-3 3-2,7-1-32,4 20-20,0 0-18,0 0-10,0 5 0,-1 6-35,1 14-44,2 4-2,2-1-3,6 4-5,0-1-5</inkml:trace>
          <inkml:trace contextRef="#ctx0" brushRef="#br1" timeOffset="-63585.7116">24849 1478 57,'0'0'76,"-11"0"2,10 9 3,-5 12-3,-3 3-38,5 7-7,-7 11-3,2 1-5,-4 6-12,-1-3-13,-4-3 0,4-8 0,3-5 0,1-7 0,5-11 0,5-12 0,0 0 0,-3-13 0,3-8 0,4-10 0,2-4 0,-1-9 0,2-2 0,0-4 0,1 6 0,-1 3 0,4 5 0,-1 11 0,0 10 0,1 11 0,0 7 0,2 13 0,2 8 0,5 4 0,0 6 0,5-1 0,4 0 0,3 1 0,2-6 0,2-7 0,0-4 0,-2-6 0,-2-5 0,-3-6 0,-8-14 0,-5-3 0,-5-7 0,-2-6 0,-8-2 0,-1-6 0,-3 1 0,-6 2 0,2 6 0,-7 2 0,-1 4-79,5 9-10,-1 2-1,11 12-6,-14-5-2</inkml:trace>
          <inkml:trace contextRef="#ctx0" brushRef="#br1" timeOffset="-63102.1108">25504 1628 27,'25'-10'69,"-3"0"7,-3-6-2,-5-1-1,-9-6-32,-1 3-4,-4-4-10,-1 3-5,-7 6-6,-9-2-3,-1 10 0,-4 1-2,-1 7 1,-3 8-12,-1 8 0,3 3 0,2 7 0,4 0 0,5 0 0,8 0 0,5 0 0,9-5 0,11-1 0,6-3 0,6-5 0,3-2 0,8-3 0,1-1 0,0 1 0,-4 0 0,-1 5 0,-7 5 0,-10 10 0,-10 11 0,-12 9 0,-10 14 0,-16 6 0,-16 12 0,-11 2 0,-10-1 0,-8 0 0,-4-9 0,-1-8 0,3-14 0,5-9 0,9-15 0,11-3 0,45-14-11,-30-10-78,11-11-4,4-15-3,13 0-8,-4-14 0</inkml:trace>
        </inkml:traceGroup>
      </inkml:traceGroup>
    </inkml:traceGroup>
    <inkml:traceGroup>
      <inkml:annotationXML>
        <emma:emma xmlns:emma="http://www.w3.org/2003/04/emma" version="1.0">
          <emma:interpretation id="{8E72F183-2398-4427-B3AD-91ECE64F1794}" emma:medium="tactile" emma:mode="ink">
            <msink:context xmlns:msink="http://schemas.microsoft.com/ink/2010/main" type="paragraph" rotatedBoundingBox="17714,15650 25169,15396 25231,17225 17777,1747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19CB6A1-CB6B-4B85-8051-0831468B8DB9}" emma:medium="tactile" emma:mode="ink">
              <msink:context xmlns:msink="http://schemas.microsoft.com/ink/2010/main" type="line" rotatedBoundingBox="17714,15650 25169,15396 25231,17225 17777,17479"/>
            </emma:interpretation>
          </emma:emma>
        </inkml:annotationXML>
        <inkml:traceGroup>
          <inkml:annotationXML>
            <emma:emma xmlns:emma="http://www.w3.org/2003/04/emma" version="1.0">
              <emma:interpretation id="{513543AC-37C5-43F0-A914-993EB9C19487}" emma:medium="tactile" emma:mode="ink">
                <msink:context xmlns:msink="http://schemas.microsoft.com/ink/2010/main" type="inkWord" rotatedBoundingBox="17723,15901 18542,15873 18575,16833 17756,16861"/>
              </emma:interpretation>
              <emma:one-of disjunction-type="recognition" id="oneOf31">
                <emma:interpretation id="interp155" emma:lang="ko-KR" emma:confidence="0">
                  <emma:literal>o</emma:literal>
                </emma:interpretation>
                <emma:interpretation id="interp156" emma:lang="ko-KR" emma:confidence="0">
                  <emma:literal>0</emma:literal>
                </emma:interpretation>
                <emma:interpretation id="interp157" emma:lang="ko-KR" emma:confidence="0">
                  <emma:literal>〇</emma:literal>
                </emma:interpretation>
                <emma:interpretation id="interp158" emma:lang="ko-KR" emma:confidence="0">
                  <emma:literal>O</emma:literal>
                </emma:interpretation>
                <emma:interpretation id="interp159" emma:lang="ko-KR" emma:confidence="0">
                  <emma:literal>ㆁ</emma:literal>
                </emma:interpretation>
              </emma:one-of>
            </emma:emma>
          </inkml:annotationXML>
          <inkml:trace contextRef="#ctx0" brushRef="#br1" timeOffset="-62259.7093">17260 3472 25,'-1'-27'51,"-9"-1"4,-5 0 1,-39 1-30,29 5 6,-6 8 5,-8 8-2,-2 12 1,-3 16 2,-3 19-4,-5 15 0,6 15-5,3 9-6,10 13-23,8-1 0,13-4 0,12-9 0,19-13 0,19-14 0,14-18 0,17-14 0,12-20 0,9-15 0,1-15 0,1-11 0,-12-11 0,-8-7 0,-16-10 0,-15-6 0,-17-6 0,-20 0 0,-14 0 0,-16 4 0,-10 5 0,-11 5 0,-2 11 0,-5 12 0,3 18 0,1 7 0,13-4 0,8 33-35,9 0 35,13 13-86,7 2-2,15 8-5,6-8-6,14 10-4</inkml:trace>
        </inkml:traceGroup>
        <inkml:traceGroup>
          <inkml:annotationXML>
            <emma:emma xmlns:emma="http://www.w3.org/2003/04/emma" version="1.0">
              <emma:interpretation id="{EBB0156C-C8C1-4ED7-8D44-A25A2C39E831}" emma:medium="tactile" emma:mode="ink">
                <msink:context xmlns:msink="http://schemas.microsoft.com/ink/2010/main" type="inkWord" rotatedBoundingBox="18711,16117 19065,16104 19087,16738 18733,16750"/>
              </emma:interpretation>
              <emma:one-of disjunction-type="recognition" id="oneOf32">
                <emma:interpretation id="interp160" emma:lang="ko-KR" emma:confidence="0">
                  <emma:literal>v</emma:literal>
                </emma:interpretation>
                <emma:interpretation id="interp161" emma:lang="ko-KR" emma:confidence="0">
                  <emma:literal>U</emma:literal>
                </emma:interpretation>
                <emma:interpretation id="interp162" emma:lang="ko-KR" emma:confidence="0">
                  <emma:literal>V</emma:literal>
                </emma:interpretation>
                <emma:interpretation id="interp163" emma:lang="ko-KR" emma:confidence="0">
                  <emma:literal>ⅴ</emma:literal>
                </emma:interpretation>
                <emma:interpretation id="interp164" emma:lang="ko-KR" emma:confidence="0">
                  <emma:literal>Ⅴ</emma:literal>
                </emma:interpretation>
              </emma:one-of>
            </emma:emma>
          </inkml:annotationXML>
          <inkml:trace contextRef="#ctx0" brushRef="#br1" timeOffset="-61885.3087">17731 3545 0,'0'0'71,"-4"22"5,-1-7 2,-1 13-1,5 1-1,1 8-46,0 8-5,10 5 0,1-2-6,7-2-3,1 1-4,4-9-6,1-8-6,3-9 0,5-11 0,-2-10 0,1-10 0,-2-12 0,-3-13 0,-7-9 0,-1-5 0,-8-9 0,-2-8 0,-3 4 0,-2 2 0,-3 3 0,0 8 0,0 7 0,0 5 0,0 13 0,0 10 0,-1 4-51,1 10-34,0 0-2,0 6-3,-2 3-2,4 9-2</inkml:trace>
        </inkml:traceGroup>
        <inkml:traceGroup>
          <inkml:annotationXML>
            <emma:emma xmlns:emma="http://www.w3.org/2003/04/emma" version="1.0">
              <emma:interpretation id="{F49081F0-8CCA-405A-A23A-31FC0F1E2199}" emma:medium="tactile" emma:mode="ink">
                <msink:context xmlns:msink="http://schemas.microsoft.com/ink/2010/main" type="inkWord" rotatedBoundingBox="19143,16200 19765,16179 19783,16699 19160,16720"/>
              </emma:interpretation>
              <emma:one-of disjunction-type="recognition" id="oneOf33">
                <emma:interpretation id="interp165" emma:lang="ko-KR" emma:confidence="0">
                  <emma:literal>e</emma:literal>
                </emma:interpretation>
                <emma:interpretation id="interp166" emma:lang="ko-KR" emma:confidence="0">
                  <emma:literal>으</emma:literal>
                </emma:interpretation>
                <emma:interpretation id="interp167" emma:lang="ko-KR" emma:confidence="0">
                  <emma:literal>은</emma:literal>
                </emma:interpretation>
                <emma:interpretation id="interp168" emma:lang="ko-KR" emma:confidence="0">
                  <emma:literal>오</emma:literal>
                </emma:interpretation>
                <emma:interpretation id="interp169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-61526.5081">18144 3726 4,'8'25'78,"7"-5"3,0-6-2,11-5-5,5-9 0,-1-1-46,14-12-4,0-4-11,3-7-6,3-5-1,-2-4-2,-5-5-1,-12-1 1,-3 3-3,-10 1 1,-14 3-1,-6 7 1,-18 12 2,-11 7 1,-8 8 3,-8 13 1,-2 13-9,-2 8 0,9 8 0,5 2 0,10 6 0,11-4 0,13 0 0,10-1 0,14-9 0,12-3 0,8-5 0,3-8 0,14-5 0,-4-5-48,2-12-39,5-8-3,-10-13-4,-2-10-5,-14-10 6</inkml:trace>
        </inkml:traceGroup>
        <inkml:traceGroup>
          <inkml:annotationXML>
            <emma:emma xmlns:emma="http://www.w3.org/2003/04/emma" version="1.0">
              <emma:interpretation id="{0FB7B0EA-1A29-4C8C-B710-8C33028F6F8B}" emma:medium="tactile" emma:mode="ink">
                <msink:context xmlns:msink="http://schemas.microsoft.com/ink/2010/main" type="inkWord" rotatedBoundingBox="19905,16232 20467,16213 20480,16574 19917,16593"/>
              </emma:interpretation>
              <emma:one-of disjunction-type="recognition" id="oneOf34">
                <emma:interpretation id="interp170" emma:lang="ko-KR" emma:confidence="0">
                  <emma:literal>r</emma:literal>
                </emma:interpretation>
                <emma:interpretation id="interp171" emma:lang="ko-KR" emma:confidence="0">
                  <emma:literal>『</emma:literal>
                </emma:interpretation>
                <emma:interpretation id="interp172" emma:lang="ko-KR" emma:confidence="0">
                  <emma:literal>「</emma:literal>
                </emma:interpretation>
                <emma:interpretation id="interp173" emma:lang="ko-KR" emma:confidence="0">
                  <emma:literal>‘</emma:literal>
                </emma:interpretation>
                <emma:interpretation id="interp174" emma:lang="ko-KR" emma:confidence="0">
                  <emma:literal>'</emma:literal>
                </emma:interpretation>
              </emma:one-of>
            </emma:emma>
          </inkml:annotationXML>
          <inkml:trace contextRef="#ctx0" brushRef="#br1" timeOffset="-61230.1075">18900 3570 41,'8'0'82,"-6"13"0,-1 11-4,1 3-4,-2 3-1,0 2-55,0 3-9,0 0 0,2-5-2,1-5-1,3-4 1,0-8 0,3-8 0,2-6-1,-2-14-1,4-6-5,2-9 0,4-4 0,1-3 0,3-6 0,6 2 0,0 2 0,9 7 0,0 1 0,-1 11 0,1 3 0,0 6 0,-7 8 0,1 5 0,-9 7-38,-3 2-42,2 3-2,-8-3-4,1-2-5,-6-4-5</inkml:trace>
        </inkml:traceGroup>
        <inkml:traceGroup>
          <inkml:annotationXML>
            <emma:emma xmlns:emma="http://www.w3.org/2003/04/emma" version="1.0">
              <emma:interpretation id="{73B7230D-A012-4D16-91ED-FDA4B36BF386}" emma:medium="tactile" emma:mode="ink">
                <msink:context xmlns:msink="http://schemas.microsoft.com/ink/2010/main" type="inkWord" rotatedBoundingBox="20653,15731 21565,15700 21589,16412 20678,16443"/>
              </emma:interpretation>
              <emma:one-of disjunction-type="recognition" id="oneOf35">
                <emma:interpretation id="interp175" emma:lang="ko-KR" emma:confidence="0">
                  <emma:literal>콤</emma:literal>
                </emma:interpretation>
                <emma:interpretation id="interp176" emma:lang="ko-KR" emma:confidence="0">
                  <emma:literal>곰</emma:literal>
                </emma:interpretation>
                <emma:interpretation id="interp177" emma:lang="ko-KR" emma:confidence="0">
                  <emma:literal>무</emma:literal>
                </emma:interpretation>
                <emma:interpretation id="interp178" emma:lang="ko-KR" emma:confidence="0">
                  <emma:literal>수</emma:literal>
                </emma:interpretation>
                <emma:interpretation id="interp179" emma:lang="ko-KR" emma:confidence="0">
                  <emma:literal>여</emma:literal>
                </emma:interpretation>
              </emma:one-of>
            </emma:emma>
          </inkml:annotationXML>
          <inkml:trace contextRef="#ctx0" brushRef="#br1" timeOffset="-60450.1062">19657 3172 11,'-6'-22'86,"6"-1"3,2 5-2,14-1-5,10-1 2,11 4-44,10 4-12,10-3-24,5 2-4,5 2 0,1-1 0,1 7 0,-9 0 0,-3 5 0,-9 2 0,-7 8-24,17 5-57,-41-3-3,-5 6-4,-16-5-4,-10 6-4</inkml:trace>
          <inkml:trace contextRef="#ctx0" brushRef="#br1" timeOffset="-60106.9056">19896 3337 23,'-45'34'83,"12"-8"4,8-6-2,14-6-5,11-14 1,15 9-49,16-10-12,13-7-7,12-6-6,5-1-7,8-1 0,1-1 0,2-1 0,-2 4 0,-4 1 0,-9 5 0,-9 4 0,-5 4 0,-9 5 0,-11 9 0,-9 7 0,-10 7 0,-4 7 0,-2 8 0,-7-1 0,-2-1 0,2-3 0,-1-4 0,4-3 0,1-10 0,5-7 0,0-14 0,11 3 0,0-7 0,-1-14 0,-21-4-64,24-9-25,0-12 0,2-8-7,-10-8-3</inkml:trace>
          <inkml:trace contextRef="#ctx0" brushRef="#br1" timeOffset="-60652.9065">19818 3060 56,'0'0'78,"0"0"2,-1 20-80,1 24 85,0-1-11,0 13-27,0 8-13,1 5-2,-1-2-9,7-2-21,-4-11-2,2-5 0,5-11 0,-8-11 0,4-9 0,-1-10 0,-5-8 0,7-7 0,-8-10-27,-9-6-56,2-5-4,-8-10-4,3-5-4,-10-8-3</inkml:trace>
        </inkml:traceGroup>
        <inkml:traceGroup>
          <inkml:annotationXML>
            <emma:emma xmlns:emma="http://www.w3.org/2003/04/emma" version="1.0">
              <emma:interpretation id="{8AD77717-08BB-4B40-A7D0-9EAE0C820D92}" emma:medium="tactile" emma:mode="ink">
                <msink:context xmlns:msink="http://schemas.microsoft.com/ink/2010/main" type="inkWord" rotatedBoundingBox="21498,15742 21725,15734 21731,15895 21504,15903"/>
              </emma:interpretation>
              <emma:one-of disjunction-type="recognition" id="oneOf36">
                <emma:interpretation id="interp180" emma:lang="ko-KR" emma:confidence="0">
                  <emma:literal>.</emma:literal>
                </emma:interpretation>
                <emma:interpretation id="interp181" emma:lang="ko-KR" emma:confidence="0">
                  <emma:literal>`</emma:literal>
                </emma:interpretation>
                <emma:interpretation id="interp182" emma:lang="ko-KR" emma:confidence="0">
                  <emma:literal>'</emma:literal>
                </emma:interpretation>
                <emma:interpretation id="interp183" emma:lang="ko-KR" emma:confidence="0">
                  <emma:literal>‘</emma:literal>
                </emma:interpretation>
                <emma:interpretation id="interp184" emma:lang="ko-KR" emma:confidence="0">
                  <emma:literal>C</emma:literal>
                </emma:interpretation>
              </emma:one-of>
            </emma:emma>
          </inkml:annotationXML>
          <inkml:trace contextRef="#ctx0" brushRef="#br1" timeOffset="-59935.3053">20566 3091 65,'-12'-26'91,"-6"6"-4,10 4-5,-5 4-3,4 4-3,9 8-61,-11 9-9,8 4-4,3 5-5,4-1-8,10 9 11,-1-3-49,10-4-30,7-3 0,2-8-5,6-2 84,-2-6-88,5-7-3</inkml:trace>
        </inkml:traceGroup>
        <inkml:traceGroup>
          <inkml:annotationXML>
            <emma:emma xmlns:emma="http://www.w3.org/2003/04/emma" version="1.0">
              <emma:interpretation id="{AA88B46E-40DC-407B-8C9D-B52C142CD7DF}" emma:medium="tactile" emma:mode="ink">
                <msink:context xmlns:msink="http://schemas.microsoft.com/ink/2010/main" type="inkWord" rotatedBoundingBox="21700,15515 22565,15485 22593,16307 21728,16337"/>
              </emma:interpretation>
              <emma:one-of disjunction-type="recognition" id="oneOf37">
                <emma:interpretation id="interp185" emma:lang="ko-KR" emma:confidence="0">
                  <emma:literal>"</emma:literal>
                </emma:interpretation>
                <emma:interpretation id="interp186" emma:lang="ko-KR" emma:confidence="0">
                  <emma:literal>“</emma:literal>
                </emma:interpretation>
                <emma:interpretation id="interp187" emma:lang="ko-KR" emma:confidence="0">
                  <emma:literal>매</emma:literal>
                </emma:interpretation>
                <emma:interpretation id="interp188" emma:lang="ko-KR" emma:confidence="0">
                  <emma:literal>卄</emma:literal>
                </emma:interpretation>
                <emma:interpretation id="interp189" emma:lang="ko-KR" emma:confidence="0">
                  <emma:literal>毋</emma:literal>
                </emma:interpretation>
              </emma:one-of>
            </emma:emma>
          </inkml:annotationXML>
          <inkml:trace contextRef="#ctx0" brushRef="#br1" timeOffset="-59092.9038">20853 3322 56,'-44'0'91,"4"-1"0,9-2-6,11-4-3,12-1 0,8-6-58,23 4-24,7-1 0,18 2 0,8 1 0,11 0 0,8 3 0,2-1 0,-4-2 0,-2 4 0,-9 1 0,-5-2 0,-10 0-16,-10-1-4,-8 2 0,-10 0 3,-2 4 3,-17 0 8,15 0 9,-15 7 9,0 10 5,0 6 1,-3 6 2,0 7-1,-2 2-15,2 5-4,0-2 0,3-3 0,0-5 0,2-7 0,3-4 0,6-7 0,0-11 0,0-4-53,6-9-32,-7-11-2,3-9-7,-7-12-7</inkml:trace>
          <inkml:trace contextRef="#ctx0" brushRef="#br1" timeOffset="-59685.7048">20949 2910 1,'18'-26'80,"-3"3"1,-5 7 0,0 10-1,-10 6 1,0 16-40,-2 12-9,-7 12-7,3 14-16,-6 9-9,3 10 0,-2 0 0,5 4 0,-3-6 0,7-5 0,0-7 0,2-11 0,0-10 0,6-11 0,2-13 0,3-7 0,0-7-13,-3-20-74,6-6-2,-4-16-3,5-9-8,-6-15 2,9-1 98</inkml:trace>
          <inkml:trace contextRef="#ctx0" brushRef="#br1" timeOffset="-59467.3044">21184 2859 29,'9'-36'84,"4"6"-1,-5 10-1,2 11-3,-10 9 3,-21 7-50,24 22-6,-1 12-12,3 17-14,-5 12 0,-3 5 0,-1 8 0,1-2 0,1 3 0,1-10 0,1-5 0,6-16 0,6-12 0,0-12 0,2-11 0,-1-8-73,-13-10-17,9-13-2,-13-14-6,-3-1-3</inkml:trace>
        </inkml:traceGroup>
        <inkml:traceGroup>
          <inkml:annotationXML>
            <emma:emma xmlns:emma="http://www.w3.org/2003/04/emma" version="1.0">
              <emma:interpretation id="{E68B4A45-6202-4FC8-8DE4-A26166812304}" emma:medium="tactile" emma:mode="ink">
                <msink:context xmlns:msink="http://schemas.microsoft.com/ink/2010/main" type="inkWord" rotatedBoundingBox="22484,15699 22623,15695 22631,15912 22492,15916"/>
              </emma:interpretation>
              <emma:one-of disjunction-type="recognition" id="oneOf38">
                <emma:interpretation id="interp190" emma:lang="ko-KR" emma:confidence="0">
                  <emma:literal>`</emma:literal>
                </emma:interpretation>
                <emma:interpretation id="interp191" emma:lang="ko-KR" emma:confidence="0">
                  <emma:literal>'</emma:literal>
                </emma:interpretation>
                <emma:interpretation id="interp192" emma:lang="ko-KR" emma:confidence="0">
                  <emma:literal>‘</emma:literal>
                </emma:interpretation>
                <emma:interpretation id="interp193" emma:lang="ko-KR" emma:confidence="0">
                  <emma:literal>’</emma:literal>
                </emma:interpretation>
                <emma:interpretation id="interp194" emma:lang="ko-KR" emma:confidence="0">
                  <emma:literal>.</emma:literal>
                </emma:interpretation>
              </emma:one-of>
            </emma:emma>
          </inkml:annotationXML>
          <inkml:trace contextRef="#ctx0" brushRef="#br1" timeOffset="-58905.7035">21523 3025 46,'-16'-15'89,"5"4"-2,2-2-5,0 3-3,9 10-2,-1-9-57,1 9-5,4 11-8,2 4-5,5 9-15,-2 14-37,9-7-29,6-2 0,-4-4-7,9-3-3,-4-5-5</inkml:trace>
        </inkml:traceGroup>
        <inkml:traceGroup>
          <inkml:annotationXML>
            <emma:emma xmlns:emma="http://www.w3.org/2003/04/emma" version="1.0">
              <emma:interpretation id="{ED242458-C397-488C-9C0B-508DA440EAE0}" emma:medium="tactile" emma:mode="ink">
                <msink:context xmlns:msink="http://schemas.microsoft.com/ink/2010/main" type="inkWord" rotatedBoundingBox="22712,15756 23383,15734 23401,16261 22730,16284"/>
              </emma:interpretation>
              <emma:one-of disjunction-type="recognition" id="oneOf39">
                <emma:interpretation id="interp195" emma:lang="ko-KR" emma:confidence="0">
                  <emma:literal>N</emma:literal>
                </emma:interpretation>
                <emma:interpretation id="interp196" emma:lang="ko-KR" emma:confidence="0">
                  <emma:literal>°</emma:literal>
                </emma:interpretation>
                <emma:interpretation id="interp197" emma:lang="ko-KR" emma:confidence="0">
                  <emma:literal>×</emma:literal>
                </emma:interpretation>
                <emma:interpretation id="interp198" emma:lang="ko-KR" emma:confidence="0">
                  <emma:literal>∞</emma:literal>
                </emma:interpretation>
                <emma:interpretation id="interp199" emma:lang="ko-KR" emma:confidence="0">
                  <emma:literal>그</emma:literal>
                </emma:interpretation>
              </emma:one-of>
            </emma:emma>
          </inkml:annotationXML>
          <inkml:trace contextRef="#ctx0" brushRef="#br1" timeOffset="-58406.5026">21833 3132 7,'0'0'86,"-2"9"-86,-5 8 93,2-8-5,2 25-2,-5 10-1,1 3-26,0 2-52,-4 0-7,3-5 0,0-6 0,1-5 0,0-7 0,1-12 0,6-14 0,-8 6 0,4-12 0,1-10 0,-2-10 0,2-8 0,-3-6 0,5 0 0,1 1 0,0 2 0,0 4 0,5 6 0,2 8-2,3 11 4,4 7-2,4 5 0,5 6 0,5 6 0,6 2 0,5 3 0,8 0 0,1-5 0,4-2 0,3-5 0,-1-3 0,0-5 0,-3-1 0,-7-11 0,-7-8 0,-11-4 0,-9-3 0,-13-8 0,-7 1 0,-11-6 0,-8 3 0,-4 0 0,-4 6 0,-1 7 0,-6 1 0,6 10-53,7 5-35,1 6-1,8 3-5,2 4-5</inkml:trace>
        </inkml:traceGroup>
        <inkml:traceGroup>
          <inkml:annotationXML>
            <emma:emma xmlns:emma="http://www.w3.org/2003/04/emma" version="1.0">
              <emma:interpretation id="{DA2455BE-B2E3-4EE6-853F-7907FE413DD3}" emma:medium="tactile" emma:mode="ink">
                <msink:context xmlns:msink="http://schemas.microsoft.com/ink/2010/main" type="inkWord" rotatedBoundingBox="23350,15763 24209,15734 24261,17258 23402,17287"/>
              </emma:interpretation>
              <emma:one-of disjunction-type="recognition" id="oneOf40">
                <emma:interpretation id="interp200" emma:lang="ko-KR" emma:confidence="0">
                  <emma:literal>g</emma:literal>
                </emma:interpretation>
                <emma:interpretation id="interp201" emma:lang="ko-KR" emma:confidence="0">
                  <emma:literal>8</emma:literal>
                </emma:interpretation>
                <emma:interpretation id="interp202" emma:lang="ko-KR" emma:confidence="0">
                  <emma:literal>f</emma:literal>
                </emma:interpretation>
                <emma:interpretation id="interp203" emma:lang="ko-KR" emma:confidence="0">
                  <emma:literal>5</emma:literal>
                </emma:interpretation>
                <emma:interpretation id="interp204" emma:lang="ko-KR" emma:confidence="0">
                  <emma:literal>y</emma:literal>
                </emma:interpretation>
              </emma:one-of>
            </emma:emma>
          </inkml:annotationXML>
          <inkml:trace contextRef="#ctx0" brushRef="#br1" timeOffset="-57782.5015">22828 3179 38,'13'-21'75,"-3"-1"0,-6-4 2,-19 3-4,12 2-35,-4 3-6,-8 1-6,-4 10-8,-9 0 0,-6 7-2,-3 10-2,-3 5-3,1 5-11,3 5 0,3 3 0,10-2 0,13 5 0,10-7 0,13-3 0,11-4 0,18-5 0,2-3 0,10-5 0,2 0 0,3-4 0,-1 4 0,0 5 0,-6 4 0,-7 14 0,-5 10 0,-7 13 0,-4 17 0,-7 11 0,-7 10 0,-8 11 0,-7 5 0,-6 1 0,-9-1 0,-11-7 0,-7-8 0,-16-8 0,-7-13 0,-10-10 0,-6-13 0,-2-14 0,-5-11 0,5-10 0,4-9 0,10-10 0,15-12 0,10-9 0,19-3 0,19-8 0,21-6 0,22 0 0,14-1 0,22-3 0,7 7 0,15 8 0,-4 1 0,-2 9 0,-15 7 0,-12 8 0,-22 6-27,-23 2-61,-15 3-2,-21-1-4,-13 1-7,-21-10-3</inkml:trace>
        </inkml:traceGroup>
        <inkml:traceGroup>
          <inkml:annotationXML>
            <emma:emma xmlns:emma="http://www.w3.org/2003/04/emma" version="1.0">
              <emma:interpretation id="{4F531E59-5B11-42E1-878D-1C166ECC1F98}" emma:medium="tactile" emma:mode="ink">
                <msink:context xmlns:msink="http://schemas.microsoft.com/ink/2010/main" type="inkWord" rotatedBoundingBox="24985,15563 25174,15556 25211,16640 25022,16647"/>
              </emma:interpretation>
              <emma:one-of disjunction-type="recognition" id="oneOf41">
                <emma:interpretation id="interp205" emma:lang="ko-KR" emma:confidence="0">
                  <emma:literal>!</emma:literal>
                </emma:interpretation>
                <emma:interpretation id="interp206" emma:lang="ko-KR" emma:confidence="0">
                  <emma:literal>1</emma:literal>
                </emma:interpretation>
                <emma:interpretation id="interp207" emma:lang="ko-KR" emma:confidence="0">
                  <emma:literal>:</emma:literal>
                </emma:interpretation>
                <emma:interpretation id="interp208" emma:lang="ko-KR" emma:confidence="0">
                  <emma:literal>'</emma:literal>
                </emma:interpretation>
                <emma:interpretation id="interp209" emma:lang="ko-KR" emma:confidence="0">
                  <emma:literal>l</emma:literal>
                </emma:interpretation>
              </emma:one-of>
            </emma:emma>
          </inkml:annotationXML>
          <inkml:trace contextRef="#ctx0" brushRef="#br1" timeOffset="-56643.6995">24035 3833 73,'-6'29'91,"-2"-5"-2,4-5-3,1-10-1,3-9-2,40-1-79,-66 1-4,26 0-69,1-10-10,5 1-3,-6-11-9,8 2-5,-7-15 2</inkml:trace>
          <inkml:trace contextRef="#ctx0" brushRef="#br1" timeOffset="-56846.4998">24148 2846 36,'1'-13'79,"-1"13"1,6-9 2,-4 14-2,3 5 3,0 13-57,-3 9-4,-1 11-2,-1 5-17,-3 3-3,0 5 0,-2-7 0,2 4 0,-2-9 0,3 1 0,-2-12 0,7-1 0,1 0-80,-4-12-6,7 3-4,-4-11-7,4 3-4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5:38:16.84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A38661-CC19-4CD6-B236-2782C3EDCA1A}" emma:medium="tactile" emma:mode="ink">
          <msink:context xmlns:msink="http://schemas.microsoft.com/ink/2010/main" type="inkDrawing"/>
        </emma:interpretation>
      </emma:emma>
    </inkml:annotationXML>
    <inkml:trace contextRef="#ctx0" brushRef="#br0">8272 2044 87,'-13'33'92,"1"-9"-6,9-4-19,0-11-66,3-9 0,38-9-81,-38-8-9,1-4-3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2:13.403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D411095A-E2C7-4DE3-B2D6-C6DDDB6019E7}" emma:medium="tactile" emma:mode="ink">
          <msink:context xmlns:msink="http://schemas.microsoft.com/ink/2010/main" type="inkDrawing" rotatedBoundingBox="11732,4042 12077,13491 11924,13496 11580,4048" shapeName="Other"/>
        </emma:interpretation>
      </emma:emma>
    </inkml:annotationXML>
    <inkml:trace contextRef="#ctx0" brushRef="#br0">-6 17 5,'-5'-14'59,"1"4"4,-1 1-5,5 9-3,-4-11-38,4 11-5,0 0-7,0 0-5,0 0-2,0 0 1,4 7 2,-4-7 2,12 10 2,-12-10-1,15 16 1,-7-7 1,2 1-1,1 7-2,-2-3 0,4 8 2,-2 3 2,-2 8 5,4 10 2,1 16 3,-2 15 3,0 20 1,-1 18 0,-2 19-21,-4 17 21,5 22-2,-5 17-5,1 8-3,-1 4-2,2 16-3,0 7 0,3 6-4,2 4-2,-2 10 0,1 4 0,-2 8 0,-3 8 0,1 6 0,0 1 0,-3 8 0,0 7 0,-4-8 0,0 1 0,0-2 0,1 9 0,-1-11 0,7-1 0,-4-4 0,3-3 0,5-8 0,-3-7 0,6-8 0,-2-21 0,-1-9 0,-1-13 0,-3-18 0,1-12 0,0-11 0,-4-13 0,-1-13 0,-3-13 0,6-8 0,-4-14-66,-2-21-20,4-12-2,-4-33-6,-2-13-5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2:26.336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25E6DC8-CCB9-4710-A63E-3F6063C5CA2E}" emma:medium="tactile" emma:mode="ink">
          <msink:context xmlns:msink="http://schemas.microsoft.com/ink/2010/main" type="inkDrawing" rotatedBoundingBox="14591,10754 14674,11285 14615,11294 14533,10763" semanticType="callout" shapeName="Other">
            <msink:sourceLink direction="with" ref="{1316481F-951B-4E7D-91AC-8D34AB13B3DE}"/>
          </msink:context>
        </emma:interpretation>
      </emma:emma>
    </inkml:annotationXML>
    <inkml:trace contextRef="#ctx0" brushRef="#br0">0 50 35,'0'0'45,"7"-14"3,0 4 1,-7 10-33,9-14 0,-9 14 0,9-10 0,-9 10 1,8-2 5,-2 7 4,-2 10 2,0 6-2,-1 12 0,-2 6-4,3 12 0,-1 5-1,0 6-12,0-3-16,4-6-31,1-2-35,0-13-1,5-10-7,-1-15-5,3-8-1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511" units="cm"/>
        </inkml:traceFormat>
        <inkml:channelProperties>
          <inkml:channelProperty channel="X" name="resolution" value="1738.85583" units="1/cm"/>
          <inkml:channelProperty channel="Y" name="resolution" value="3081.34277" units="1/cm"/>
          <inkml:channelProperty channel="F" name="resolution" value="1.41944E-5" units="1/cm"/>
        </inkml:channelProperties>
      </inkml:inkSource>
      <inkml:timestamp xml:id="ts0" timeString="2013-10-10T16:22:43.761"/>
    </inkml:context>
    <inkml:brush xml:id="br0">
      <inkml:brushProperty name="width" value="0.04667" units="cm"/>
      <inkml:brushProperty name="height" value="0.0466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1316481F-951B-4E7D-91AC-8D34AB13B3DE}" emma:medium="tactile" emma:mode="ink">
          <msink:context xmlns:msink="http://schemas.microsoft.com/ink/2010/main" type="inkDrawing" rotatedBoundingBox="10919,11199 24258,10642 24263,10769 10924,11326" shapeName="Other">
            <msink:destinationLink direction="with" ref="{125E6DC8-CCB9-4710-A63E-3F6063C5CA2E}"/>
          </msink:context>
        </emma:interpretation>
      </emma:emma>
    </inkml:annotationXML>
    <inkml:trace contextRef="#ctx0" brushRef="#br0">0 605 43,'0'0'58,"-10"0"3,10 0-1,0 0-30,-10 0-3,10 0-4,0 0-4,0 0-5,0 0-4,0 0-2,0 0-2,0 0 0,0 0-5,7-4 2,-7 4-2,17-1 1,-3 0-1,4 1 1,1 0 0,7-2 0,6 1 0,1-2 1,4 1-1,4-1 0,6-1 0,-4-3 1,11-1-1,2-1 1,2 1 0,3-1 0,-1 1 0,2-1 0,3 1-1,-3 3 0,0 3 0,-1-2 0,2-1 0,2 1 0,0 0-1,2 1 1,1 0 0,3 0 0,5-1-1,-7 4 0,8-3-1,0 3 1,3-1-1,0 1 1,0 0 0,-1 0-1,5-4 0,0 1 1,-7-2-1,2 2 0,-2-1 1,-1 0-1,-3 0 0,1 0 0,-2 4 0,-6-1 2,5-1-2,0 2 0,0 0 1,1-3 0,0 2 0,1-2 1,0 3-1,1-3 0,-1 3 0,0-1 0,0 1 0,0-2 0,0 2-1,-1 0 1,-3 0-1,0 0 1,1-1-1,-2-1 0,-2-2 1,-1 0-1,-2-1 2,-1 0-1,-1 2 0,2-2 1,-5 2 0,-2 1-1,4-1 1,-4 1-1,3-1 0,2-1 1,-2 0-1,5-1 0,-4 0 0,2-3 1,2 1-1,-5-2 0,4 4 0,2-1-1,-1 0 1,0-1-1,3 2 0,1-1 1,-3 1-1,3 1 1,2 1-1,-1-1 0,-2-2 1,1 4-1,1-2 0,0 2 0,0-2 0,0 0 0,-3-1 0,-2 0 0,8 2 0,-6-2 1,5-1-1,-3 2 0,3 1 1,0 0-1,1-1 0,-2 1 1,1-3-1,-1 2-1,2-1 2,-5 0-1,3-1 0,-1 0 0,3 1 0,-2-2 0,-4 7 0,3-1 0,-3 1 0,5 0 0,-4 0 0,-1 0 0,2 1 1,2 2-1,0-1 0,-3-1 1,2 0-1,-1 2 0,4-2 1,-2 2-1,1-1 0,0 0 0,4 0 1,-1-2-1,1 0 1,-1 0-1,3 1 0,0-1 1,2 0-1,-1 0 0,5-1 1,3 1-1,0 0 0,1 0 0,7 0 0,-2 0 0,3-2 0,5 0 0,-3 1 0,7-3 0,-1 0 0,2 0 1,-2 3-1,3-3 0,-1-1 0,3 2 0,-2-1 0,-3 0 0,6-3 0,4-1 0,-3-2 0,5 0 0,4-3 0,0 0 0,4 2 0,3-2 1,-4 3-1,0 0 0,-2-1 0,-1 2 1,-8 2-2,0-1 2,-9-1-1,-7 0 0,-7 5 0,-8-3 0,-4 5 0,-6-1 0,-8 2 0,-7-2 0,-5 3-2,-10 0-4,-3 5-13,-8 6-54,-16-9-4,-13-2-2,0 0-6,-16 9-2</inkml:trace>
  </inkml:traceGroup>
</inkml:ink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4538"/>
            <a:ext cx="5373687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7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1" y="4713289"/>
            <a:ext cx="5438775" cy="4468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747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47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8163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95" tIns="45847" rIns="91695" bIns="45847" numCol="1" anchor="b" anchorCtr="0" compatLnSpc="1">
            <a:prstTxWarp prst="textNoShape">
              <a:avLst/>
            </a:prstTxWarp>
          </a:bodyPr>
          <a:lstStyle>
            <a:lvl1pPr algn="r" defTabSz="915896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AB43AEA6-70FD-43A0-9B15-EAC69834F4F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854187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A7BDEE-B96B-4745-9369-C487A45D1935}" type="slidenum">
              <a:rPr lang="en-US" altLang="ko-KR" smtClean="0">
                <a:latin typeface="굴림" charset="-127"/>
                <a:ea typeface="굴림" charset="-127"/>
              </a:rPr>
              <a:pPr/>
              <a:t>20</a:t>
            </a:fld>
            <a:endParaRPr lang="en-US" altLang="ko-KR" smtClean="0">
              <a:latin typeface="굴림" charset="-127"/>
              <a:ea typeface="굴림" charset="-127"/>
            </a:endParaRPr>
          </a:p>
        </p:txBody>
      </p:sp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smtClean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9791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29321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81395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642985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421295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7616814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85229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498959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356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70506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800317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58506884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5174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91283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32632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62280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10626408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60736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8314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00136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698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5338458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25191816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19025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10679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49916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07774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4855895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021668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83452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870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348591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0966312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204219556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09246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283952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628288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837714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7315905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53365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04196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532063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75223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238312013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94499867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178735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781269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626357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058391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7463605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2707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906469"/>
            <a:ext cx="4567237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906469"/>
            <a:ext cx="4568825" cy="547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435268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361740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3146710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969748626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882455918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352608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0171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54875" y="147638"/>
            <a:ext cx="2378075" cy="6234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17475" y="147638"/>
            <a:ext cx="6985000" cy="6234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2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5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7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4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4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4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7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1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1" y="1268420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8" y="1268420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8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20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30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93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5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3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3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3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2" y="273055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3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40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9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9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40" y="1268418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7" y="1268418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7" y="160341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8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9"/>
            <a:ext cx="8604117" cy="435655"/>
          </a:xfrm>
        </p:spPr>
        <p:txBody>
          <a:bodyPr/>
          <a:lstStyle>
            <a:lvl1pPr>
              <a:defRPr sz="28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defRPr/>
            </a:lvl2pPr>
            <a:lvl3pPr>
              <a:buFont typeface="Arial" pitchFamily="34" charset="0"/>
              <a:buChar char="•"/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3321" y="1100138"/>
            <a:ext cx="4572927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1347" y="1100138"/>
            <a:ext cx="4572926" cy="542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3638" y="115888"/>
            <a:ext cx="2340636" cy="6407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0008" y="115888"/>
            <a:ext cx="6858529" cy="64071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008" y="115888"/>
            <a:ext cx="8604117" cy="6969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323321" y="1100138"/>
            <a:ext cx="9310952" cy="5422900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94337" y="1268414"/>
            <a:ext cx="448005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9494" y="1268414"/>
            <a:ext cx="4481777" cy="5113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55" y="160339"/>
            <a:ext cx="8796735" cy="720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94337" y="1268414"/>
            <a:ext cx="9126934" cy="5113337"/>
          </a:xfrm>
        </p:spPr>
        <p:txBody>
          <a:bodyPr/>
          <a:lstStyle/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20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8882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59154801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05058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173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1543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432986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307894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49865111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2310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549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50322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33855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52534058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95359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07927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2203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370605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93551641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3121481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171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261229" y="131763"/>
            <a:ext cx="2371725" cy="1281112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41291" y="131763"/>
            <a:ext cx="6967537" cy="1281112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85246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31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9655959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5772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6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65770433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4491" y="620713"/>
            <a:ext cx="4567237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64128" y="620713"/>
            <a:ext cx="4568825" cy="792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20196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9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9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41921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87733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08354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3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499" y="273056"/>
            <a:ext cx="553720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3" y="1435103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20185535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860997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26.xml"/><Relationship Id="rId7" Type="http://schemas.openxmlformats.org/officeDocument/2006/relationships/slideLayout" Target="../slideLayouts/slideLayout130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124.xml"/><Relationship Id="rId6" Type="http://schemas.openxmlformats.org/officeDocument/2006/relationships/slideLayout" Target="../slideLayouts/slideLayout129.xml"/><Relationship Id="rId11" Type="http://schemas.openxmlformats.org/officeDocument/2006/relationships/slideLayout" Target="../slideLayouts/slideLayout134.xml"/><Relationship Id="rId5" Type="http://schemas.openxmlformats.org/officeDocument/2006/relationships/slideLayout" Target="../slideLayouts/slideLayout128.xml"/><Relationship Id="rId10" Type="http://schemas.openxmlformats.org/officeDocument/2006/relationships/slideLayout" Target="../slideLayouts/slideLayout133.xml"/><Relationship Id="rId4" Type="http://schemas.openxmlformats.org/officeDocument/2006/relationships/slideLayout" Target="../slideLayouts/slideLayout127.xml"/><Relationship Id="rId9" Type="http://schemas.openxmlformats.org/officeDocument/2006/relationships/slideLayout" Target="../slideLayouts/slideLayout132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41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36.xml"/><Relationship Id="rId1" Type="http://schemas.openxmlformats.org/officeDocument/2006/relationships/slideLayout" Target="../slideLayouts/slideLayout135.xml"/><Relationship Id="rId6" Type="http://schemas.openxmlformats.org/officeDocument/2006/relationships/slideLayout" Target="../slideLayouts/slideLayout140.xml"/><Relationship Id="rId11" Type="http://schemas.openxmlformats.org/officeDocument/2006/relationships/slideLayout" Target="../slideLayouts/slideLayout145.xml"/><Relationship Id="rId5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44.xml"/><Relationship Id="rId4" Type="http://schemas.openxmlformats.org/officeDocument/2006/relationships/slideLayout" Target="../slideLayouts/slideLayout138.xml"/><Relationship Id="rId9" Type="http://schemas.openxmlformats.org/officeDocument/2006/relationships/slideLayout" Target="../slideLayouts/slideLayout143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3.xml"/><Relationship Id="rId3" Type="http://schemas.openxmlformats.org/officeDocument/2006/relationships/slideLayout" Target="../slideLayouts/slideLayout148.xml"/><Relationship Id="rId7" Type="http://schemas.openxmlformats.org/officeDocument/2006/relationships/slideLayout" Target="../slideLayouts/slideLayout152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7.xml"/><Relationship Id="rId1" Type="http://schemas.openxmlformats.org/officeDocument/2006/relationships/slideLayout" Target="../slideLayouts/slideLayout146.xml"/><Relationship Id="rId6" Type="http://schemas.openxmlformats.org/officeDocument/2006/relationships/slideLayout" Target="../slideLayouts/slideLayout151.xml"/><Relationship Id="rId11" Type="http://schemas.openxmlformats.org/officeDocument/2006/relationships/slideLayout" Target="../slideLayouts/slideLayout156.xml"/><Relationship Id="rId5" Type="http://schemas.openxmlformats.org/officeDocument/2006/relationships/slideLayout" Target="../slideLayouts/slideLayout150.xml"/><Relationship Id="rId10" Type="http://schemas.openxmlformats.org/officeDocument/2006/relationships/slideLayout" Target="../slideLayouts/slideLayout155.xml"/><Relationship Id="rId4" Type="http://schemas.openxmlformats.org/officeDocument/2006/relationships/slideLayout" Target="../slideLayouts/slideLayout149.xml"/><Relationship Id="rId9" Type="http://schemas.openxmlformats.org/officeDocument/2006/relationships/slideLayout" Target="../slideLayouts/slideLayout15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4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39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92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8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6.xml"/><Relationship Id="rId10" Type="http://schemas.openxmlformats.org/officeDocument/2006/relationships/slideLayout" Target="../slideLayouts/slideLayout111.xml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/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latin typeface="Arial" pitchFamily="34" charset="0"/>
              </a:rPr>
              <a:t> </a:t>
            </a:r>
            <a:r>
              <a:rPr lang="en-US" altLang="ko-KR" sz="1100" dirty="0" smtClean="0">
                <a:latin typeface="Arial" pitchFamily="34" charset="0"/>
              </a:rPr>
              <a:t>/ 20</a:t>
            </a:r>
            <a:endParaRPr lang="en-US" altLang="ko-KR" sz="1100" dirty="0">
              <a:latin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5" r:id="rId2"/>
    <p:sldLayoutId id="2147483714" r:id="rId3"/>
    <p:sldLayoutId id="2147483713" r:id="rId4"/>
    <p:sldLayoutId id="2147483712" r:id="rId5"/>
    <p:sldLayoutId id="2147483711" r:id="rId6"/>
    <p:sldLayoutId id="2147483710" r:id="rId7"/>
    <p:sldLayoutId id="2147483709" r:id="rId8"/>
    <p:sldLayoutId id="2147483708" r:id="rId9"/>
    <p:sldLayoutId id="2147483707" r:id="rId10"/>
    <p:sldLayoutId id="2147483706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0650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40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111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16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22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906463"/>
            <a:ext cx="9288462" cy="547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</p:txBody>
      </p:sp>
      <p:sp>
        <p:nvSpPr>
          <p:cNvPr id="3161091" name="Rectangle 3"/>
          <p:cNvSpPr>
            <a:spLocks noChangeArrowheads="1"/>
          </p:cNvSpPr>
          <p:nvPr/>
        </p:nvSpPr>
        <p:spPr bwMode="auto">
          <a:xfrm>
            <a:off x="4640263" y="6591300"/>
            <a:ext cx="6254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32" tIns="45715" rIns="91432" bIns="45715">
            <a:spAutoFit/>
          </a:bodyPr>
          <a:lstStyle/>
          <a:p>
            <a:pPr algn="ctr">
              <a:defRPr/>
            </a:pPr>
            <a:fld id="{7685E3AF-A40A-447F-87B2-C7B615703A44}" type="slidenum">
              <a:rPr lang="en-US" altLang="ko-KR" sz="1100"/>
              <a:pPr algn="ctr">
                <a:defRPr/>
              </a:pPr>
              <a:t>‹#›</a:t>
            </a:fld>
            <a:r>
              <a:rPr lang="en-US" altLang="ko-KR" sz="1100"/>
              <a:t>/ 22</a:t>
            </a:r>
          </a:p>
        </p:txBody>
      </p:sp>
      <p:sp>
        <p:nvSpPr>
          <p:cNvPr id="3161092" name="Line 4"/>
          <p:cNvSpPr>
            <a:spLocks noChangeShapeType="1"/>
          </p:cNvSpPr>
          <p:nvPr/>
        </p:nvSpPr>
        <p:spPr bwMode="auto">
          <a:xfrm>
            <a:off x="0" y="549275"/>
            <a:ext cx="9906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7475" y="147638"/>
            <a:ext cx="5392738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2" tIns="45715" rIns="91432" bIns="4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lnSpc>
          <a:spcPct val="130000"/>
        </a:lnSpc>
        <a:spcBef>
          <a:spcPct val="120000"/>
        </a:spcBef>
        <a:spcAft>
          <a:spcPct val="0"/>
        </a:spcAft>
        <a:buFont typeface="Wingdings" pitchFamily="2" charset="2"/>
        <a:buChar char="q"/>
        <a:defRPr kumimoji="1"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lnSpc>
          <a:spcPct val="120000"/>
        </a:lnSpc>
        <a:spcBef>
          <a:spcPct val="40000"/>
        </a:spcBef>
        <a:spcAft>
          <a:spcPct val="0"/>
        </a:spcAft>
        <a:buFont typeface="Wingdings" pitchFamily="2" charset="2"/>
        <a:buChar char="l"/>
        <a:defRPr kumimoji="1" sz="1600" b="1">
          <a:solidFill>
            <a:schemeClr val="tx1"/>
          </a:solidFill>
          <a:latin typeface="+mn-lt"/>
          <a:ea typeface="+mn-ea"/>
        </a:defRPr>
      </a:lvl2pPr>
      <a:lvl3pPr marL="1141413" indent="-227013" algn="l" rtl="0" eaLnBrk="0" fontAlgn="base" latinLnBrk="1" hangingPunct="0">
        <a:spcBef>
          <a:spcPct val="20000"/>
        </a:spcBef>
        <a:spcAft>
          <a:spcPct val="0"/>
        </a:spcAft>
        <a:buFont typeface="Wingdings" pitchFamily="2" charset="2"/>
        <a:buChar char="Ü"/>
        <a:defRPr kumimoji="1" sz="1400">
          <a:solidFill>
            <a:schemeClr val="tx1"/>
          </a:solidFill>
          <a:latin typeface="+mn-lt"/>
          <a:ea typeface="+mn-ea"/>
        </a:defRPr>
      </a:lvl3pPr>
      <a:lvl4pPr marL="1600200" indent="-230188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25603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E6930326-FB70-4BB6-AFB2-A5357A3E1D0E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25607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4198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DB0AB393-D370-42CC-9D07-D49BE679BA5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41991" name="Picture 13"/>
          <p:cNvPicPr>
            <a:picLocks noChangeAspect="1" noChangeArrowheads="1"/>
          </p:cNvPicPr>
          <p:nvPr/>
        </p:nvPicPr>
        <p:blipFill>
          <a:blip r:embed="rId17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69875" y="115888"/>
            <a:ext cx="87947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title style</a:t>
            </a:r>
          </a:p>
        </p:txBody>
      </p:sp>
      <p:sp>
        <p:nvSpPr>
          <p:cNvPr id="58371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9875" y="877888"/>
            <a:ext cx="9310688" cy="5645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</a:p>
        </p:txBody>
      </p:sp>
      <p:sp>
        <p:nvSpPr>
          <p:cNvPr id="1580039" name="Rectangle 7"/>
          <p:cNvSpPr>
            <a:spLocks noChangeArrowheads="1"/>
          </p:cNvSpPr>
          <p:nvPr/>
        </p:nvSpPr>
        <p:spPr bwMode="auto">
          <a:xfrm>
            <a:off x="5030788" y="4724400"/>
            <a:ext cx="2311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580045" name="Line 13"/>
          <p:cNvSpPr>
            <a:spLocks noChangeShapeType="1"/>
          </p:cNvSpPr>
          <p:nvPr/>
        </p:nvSpPr>
        <p:spPr bwMode="auto">
          <a:xfrm flipV="1">
            <a:off x="269875" y="609600"/>
            <a:ext cx="7799388" cy="0"/>
          </a:xfrm>
          <a:prstGeom prst="line">
            <a:avLst/>
          </a:prstGeom>
          <a:noFill/>
          <a:ln w="3175">
            <a:solidFill>
              <a:srgbClr val="006699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9363075" y="6550025"/>
            <a:ext cx="546100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r">
              <a:defRPr/>
            </a:pPr>
            <a:fld id="{AFD404AB-6C4D-498C-9CC0-C0ED1673F4E5}" type="slidenum">
              <a:rPr lang="en-US">
                <a:latin typeface="Arial" pitchFamily="34" charset="0"/>
              </a:rPr>
              <a:pPr algn="r">
                <a:defRPr/>
              </a:pPr>
              <a:t>‹#›</a:t>
            </a:fld>
            <a:endParaRPr lang="en-US" dirty="0">
              <a:latin typeface="Arial" pitchFamily="34" charset="0"/>
            </a:endParaRPr>
          </a:p>
        </p:txBody>
      </p:sp>
      <p:pic>
        <p:nvPicPr>
          <p:cNvPr id="58375" name="Picture 13"/>
          <p:cNvPicPr>
            <a:picLocks noChangeAspect="1" noChangeArrowheads="1"/>
          </p:cNvPicPr>
          <p:nvPr/>
        </p:nvPicPr>
        <p:blipFill>
          <a:blip r:embed="rId18"/>
          <a:srcRect/>
          <a:stretch>
            <a:fillRect/>
          </a:stretch>
        </p:blipFill>
        <p:spPr bwMode="auto">
          <a:xfrm>
            <a:off x="9517063" y="122238"/>
            <a:ext cx="225425" cy="231775"/>
          </a:xfrm>
          <a:prstGeom prst="rect">
            <a:avLst/>
          </a:prstGeom>
          <a:noFill/>
          <a:ln w="19050" algn="ctr">
            <a:noFill/>
            <a:miter lim="800000"/>
            <a:headEnd type="none" w="lg" len="lg"/>
            <a:tailEnd type="none" w="lg" len="lg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Rounded MT Bold" pitchFamily="34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006699"/>
          </a:solidFill>
          <a:latin typeface="Arial Black" pitchFamily="34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defRPr sz="2400">
          <a:solidFill>
            <a:srgbClr val="3333FF"/>
          </a:solidFill>
          <a:latin typeface="+mn-lt"/>
          <a:ea typeface="+mn-ea"/>
          <a:cs typeface="+mn-cs"/>
        </a:defRPr>
      </a:lvl1pPr>
      <a:lvl2pPr marL="896938" indent="-360363" algn="l" rtl="0" eaLnBrk="0" fontAlgn="base" hangingPunct="0">
        <a:spcBef>
          <a:spcPct val="20000"/>
        </a:spcBef>
        <a:spcAft>
          <a:spcPct val="0"/>
        </a:spcAft>
        <a:buClr>
          <a:srgbClr val="8B0000"/>
        </a:buClr>
        <a:buFont typeface="Wingdings" pitchFamily="2" charset="2"/>
        <a:buChar char="Ø"/>
        <a:defRPr sz="2400">
          <a:solidFill>
            <a:srgbClr val="3333FF"/>
          </a:solidFill>
          <a:latin typeface="+mn-lt"/>
          <a:cs typeface="+mn-cs"/>
        </a:defRPr>
      </a:lvl2pPr>
      <a:lvl3pPr marL="1304925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3pPr>
      <a:lvl4pPr marL="1712913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4pPr>
      <a:lvl5pPr marL="21209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400">
          <a:solidFill>
            <a:srgbClr val="3333FF"/>
          </a:solidFill>
          <a:latin typeface="+mn-lt"/>
          <a:cs typeface="+mn-cs"/>
        </a:defRPr>
      </a:lvl5pPr>
      <a:lvl6pPr marL="25781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6pPr>
      <a:lvl7pPr marL="30353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7pPr>
      <a:lvl8pPr marL="34925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8pPr>
      <a:lvl9pPr marL="3949700" indent="-228600" algn="l" rtl="0" fontAlgn="base">
        <a:spcBef>
          <a:spcPct val="20000"/>
        </a:spcBef>
        <a:spcAft>
          <a:spcPct val="0"/>
        </a:spcAft>
        <a:buFont typeface="Wingdings" pitchFamily="2" charset="2"/>
        <a:defRPr>
          <a:solidFill>
            <a:srgbClr val="3333FF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16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74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67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94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1288" y="131763"/>
            <a:ext cx="7043737" cy="417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4488" y="620713"/>
            <a:ext cx="928846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</p:txBody>
      </p:sp>
      <p:sp>
        <p:nvSpPr>
          <p:cNvPr id="4114" name="Line 18"/>
          <p:cNvSpPr>
            <a:spLocks noChangeShapeType="1"/>
          </p:cNvSpPr>
          <p:nvPr/>
        </p:nvSpPr>
        <p:spPr bwMode="auto">
          <a:xfrm>
            <a:off x="130175" y="558800"/>
            <a:ext cx="9447213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solidFill>
                <a:srgbClr val="000000"/>
              </a:solidFill>
            </a:endParaRPr>
          </a:p>
        </p:txBody>
      </p:sp>
      <p:sp>
        <p:nvSpPr>
          <p:cNvPr id="4127" name="Rectangle 31"/>
          <p:cNvSpPr>
            <a:spLocks noChangeArrowheads="1"/>
          </p:cNvSpPr>
          <p:nvPr/>
        </p:nvSpPr>
        <p:spPr bwMode="auto">
          <a:xfrm>
            <a:off x="4554538" y="6488113"/>
            <a:ext cx="628698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93663" indent="-93663">
              <a:defRPr/>
            </a:pPr>
            <a:fld id="{CC469BB1-DE07-4080-BE13-8C9DF04F5CAA}" type="slidenum">
              <a:rPr lang="en-US" altLang="ko-KR" sz="1100">
                <a:solidFill>
                  <a:srgbClr val="000000"/>
                </a:solidFill>
                <a:latin typeface="Arial" pitchFamily="34" charset="0"/>
              </a:rPr>
              <a:pPr marL="93663" indent="-93663">
                <a:defRPr/>
              </a:pPr>
              <a:t>‹#›</a:t>
            </a:fld>
            <a:r>
              <a:rPr lang="en-US" altLang="ko-KR" sz="1100" dirty="0">
                <a:solidFill>
                  <a:srgbClr val="000000"/>
                </a:solidFill>
                <a:latin typeface="Arial" pitchFamily="34" charset="0"/>
              </a:rPr>
              <a:t> </a:t>
            </a:r>
            <a:r>
              <a:rPr lang="en-US" altLang="ko-KR" sz="1100" dirty="0" smtClean="0">
                <a:solidFill>
                  <a:srgbClr val="000000"/>
                </a:solidFill>
                <a:latin typeface="Arial" pitchFamily="34" charset="0"/>
              </a:rPr>
              <a:t>/ 21</a:t>
            </a:r>
            <a:endParaRPr lang="en-US" altLang="ko-KR" sz="1100" dirty="0">
              <a:solidFill>
                <a:srgbClr val="000000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901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+mj-lt"/>
          <a:ea typeface="+mj-ea"/>
          <a:cs typeface="+mj-cs"/>
        </a:defRPr>
      </a:lvl1pPr>
      <a:lvl2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2pPr>
      <a:lvl3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3pPr>
      <a:lvl4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4pPr>
      <a:lvl5pPr marL="457200" indent="-457200" algn="l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5pPr>
      <a:lvl6pPr marL="9144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6pPr>
      <a:lvl7pPr marL="13716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7pPr>
      <a:lvl8pPr marL="18288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8pPr>
      <a:lvl9pPr marL="2286000" indent="-457200" algn="l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Trebuchet MS" pitchFamily="34" charset="0"/>
          <a:ea typeface="돋움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+mn-lt"/>
          <a:ea typeface="+mn-ea"/>
          <a:cs typeface="+mn-cs"/>
        </a:defRPr>
      </a:lvl1pPr>
      <a:lvl2pPr marL="762000" indent="-3048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00" b="1">
          <a:solidFill>
            <a:schemeClr val="tx1"/>
          </a:solidFill>
          <a:latin typeface="+mn-lt"/>
          <a:ea typeface="+mn-ea"/>
        </a:defRPr>
      </a:lvl2pPr>
      <a:lvl3pPr marL="1181100" indent="-2667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200" b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1200" b="1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defRPr kumimoji="1" sz="12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82.xml"/><Relationship Id="rId13" Type="http://schemas.openxmlformats.org/officeDocument/2006/relationships/image" Target="../media/image26.emf"/><Relationship Id="rId18" Type="http://schemas.openxmlformats.org/officeDocument/2006/relationships/customXml" Target="../ink/ink87.xml"/><Relationship Id="rId26" Type="http://schemas.openxmlformats.org/officeDocument/2006/relationships/customXml" Target="../ink/ink91.xml"/><Relationship Id="rId3" Type="http://schemas.openxmlformats.org/officeDocument/2006/relationships/image" Target="../media/image22.emf"/><Relationship Id="rId21" Type="http://schemas.openxmlformats.org/officeDocument/2006/relationships/image" Target="../media/image75.emf"/><Relationship Id="rId34" Type="http://schemas.openxmlformats.org/officeDocument/2006/relationships/customXml" Target="../ink/ink95.xml"/><Relationship Id="rId7" Type="http://schemas.openxmlformats.org/officeDocument/2006/relationships/image" Target="../media/image70.emf"/><Relationship Id="rId12" Type="http://schemas.openxmlformats.org/officeDocument/2006/relationships/customXml" Target="../ink/ink84.xml"/><Relationship Id="rId17" Type="http://schemas.openxmlformats.org/officeDocument/2006/relationships/image" Target="../media/image73.emf"/><Relationship Id="rId25" Type="http://schemas.openxmlformats.org/officeDocument/2006/relationships/image" Target="../media/image77.emf"/><Relationship Id="rId33" Type="http://schemas.openxmlformats.org/officeDocument/2006/relationships/image" Target="../media/image80.emf"/><Relationship Id="rId2" Type="http://schemas.openxmlformats.org/officeDocument/2006/relationships/customXml" Target="../ink/ink79.xml"/><Relationship Id="rId16" Type="http://schemas.openxmlformats.org/officeDocument/2006/relationships/customXml" Target="../ink/ink86.xml"/><Relationship Id="rId20" Type="http://schemas.openxmlformats.org/officeDocument/2006/relationships/customXml" Target="../ink/ink88.xml"/><Relationship Id="rId29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1.xml"/><Relationship Id="rId11" Type="http://schemas.openxmlformats.org/officeDocument/2006/relationships/image" Target="../media/image25.emf"/><Relationship Id="rId24" Type="http://schemas.openxmlformats.org/officeDocument/2006/relationships/customXml" Target="../ink/ink90.xml"/><Relationship Id="rId32" Type="http://schemas.openxmlformats.org/officeDocument/2006/relationships/customXml" Target="../ink/ink94.xml"/><Relationship Id="rId5" Type="http://schemas.openxmlformats.org/officeDocument/2006/relationships/image" Target="../media/image23.emf"/><Relationship Id="rId15" Type="http://schemas.openxmlformats.org/officeDocument/2006/relationships/image" Target="../media/image72.emf"/><Relationship Id="rId23" Type="http://schemas.openxmlformats.org/officeDocument/2006/relationships/image" Target="../media/image76.emf"/><Relationship Id="rId28" Type="http://schemas.openxmlformats.org/officeDocument/2006/relationships/customXml" Target="../ink/ink92.xml"/><Relationship Id="rId10" Type="http://schemas.openxmlformats.org/officeDocument/2006/relationships/customXml" Target="../ink/ink83.xml"/><Relationship Id="rId19" Type="http://schemas.openxmlformats.org/officeDocument/2006/relationships/image" Target="../media/image74.emf"/><Relationship Id="rId31" Type="http://schemas.openxmlformats.org/officeDocument/2006/relationships/image" Target="../media/image79.emf"/><Relationship Id="rId4" Type="http://schemas.openxmlformats.org/officeDocument/2006/relationships/customXml" Target="../ink/ink80.xml"/><Relationship Id="rId9" Type="http://schemas.openxmlformats.org/officeDocument/2006/relationships/image" Target="../media/image71.emf"/><Relationship Id="rId14" Type="http://schemas.openxmlformats.org/officeDocument/2006/relationships/customXml" Target="../ink/ink85.xml"/><Relationship Id="rId22" Type="http://schemas.openxmlformats.org/officeDocument/2006/relationships/customXml" Target="../ink/ink89.xml"/><Relationship Id="rId27" Type="http://schemas.openxmlformats.org/officeDocument/2006/relationships/image" Target="../media/image78.emf"/><Relationship Id="rId30" Type="http://schemas.openxmlformats.org/officeDocument/2006/relationships/customXml" Target="../ink/ink93.xml"/><Relationship Id="rId35" Type="http://schemas.openxmlformats.org/officeDocument/2006/relationships/image" Target="../media/image8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99.xml"/><Relationship Id="rId13" Type="http://schemas.openxmlformats.org/officeDocument/2006/relationships/image" Target="../media/image86.emf"/><Relationship Id="rId18" Type="http://schemas.openxmlformats.org/officeDocument/2006/relationships/customXml" Target="../ink/ink104.xml"/><Relationship Id="rId26" Type="http://schemas.openxmlformats.org/officeDocument/2006/relationships/customXml" Target="../ink/ink108.xml"/><Relationship Id="rId39" Type="http://schemas.openxmlformats.org/officeDocument/2006/relationships/image" Target="../media/image99.emf"/><Relationship Id="rId3" Type="http://schemas.openxmlformats.org/officeDocument/2006/relationships/image" Target="../media/image3.emf"/><Relationship Id="rId21" Type="http://schemas.openxmlformats.org/officeDocument/2006/relationships/image" Target="../media/image90.emf"/><Relationship Id="rId34" Type="http://schemas.openxmlformats.org/officeDocument/2006/relationships/customXml" Target="../ink/ink112.xml"/><Relationship Id="rId42" Type="http://schemas.openxmlformats.org/officeDocument/2006/relationships/customXml" Target="../ink/ink116.xml"/><Relationship Id="rId47" Type="http://schemas.openxmlformats.org/officeDocument/2006/relationships/image" Target="../media/image103.emf"/><Relationship Id="rId7" Type="http://schemas.openxmlformats.org/officeDocument/2006/relationships/image" Target="../media/image83.emf"/><Relationship Id="rId12" Type="http://schemas.openxmlformats.org/officeDocument/2006/relationships/customXml" Target="../ink/ink101.xml"/><Relationship Id="rId17" Type="http://schemas.openxmlformats.org/officeDocument/2006/relationships/image" Target="../media/image88.emf"/><Relationship Id="rId25" Type="http://schemas.openxmlformats.org/officeDocument/2006/relationships/image" Target="../media/image92.emf"/><Relationship Id="rId33" Type="http://schemas.openxmlformats.org/officeDocument/2006/relationships/image" Target="../media/image96.emf"/><Relationship Id="rId38" Type="http://schemas.openxmlformats.org/officeDocument/2006/relationships/customXml" Target="../ink/ink114.xml"/><Relationship Id="rId46" Type="http://schemas.openxmlformats.org/officeDocument/2006/relationships/customXml" Target="../ink/ink118.xml"/><Relationship Id="rId2" Type="http://schemas.openxmlformats.org/officeDocument/2006/relationships/customXml" Target="../ink/ink96.xml"/><Relationship Id="rId16" Type="http://schemas.openxmlformats.org/officeDocument/2006/relationships/customXml" Target="../ink/ink103.xml"/><Relationship Id="rId20" Type="http://schemas.openxmlformats.org/officeDocument/2006/relationships/customXml" Target="../ink/ink105.xml"/><Relationship Id="rId29" Type="http://schemas.openxmlformats.org/officeDocument/2006/relationships/image" Target="../media/image94.emf"/><Relationship Id="rId41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8.xml"/><Relationship Id="rId11" Type="http://schemas.openxmlformats.org/officeDocument/2006/relationships/image" Target="../media/image85.emf"/><Relationship Id="rId24" Type="http://schemas.openxmlformats.org/officeDocument/2006/relationships/customXml" Target="../ink/ink107.xml"/><Relationship Id="rId32" Type="http://schemas.openxmlformats.org/officeDocument/2006/relationships/customXml" Target="../ink/ink111.xml"/><Relationship Id="rId37" Type="http://schemas.openxmlformats.org/officeDocument/2006/relationships/image" Target="../media/image98.emf"/><Relationship Id="rId40" Type="http://schemas.openxmlformats.org/officeDocument/2006/relationships/customXml" Target="../ink/ink115.xml"/><Relationship Id="rId45" Type="http://schemas.openxmlformats.org/officeDocument/2006/relationships/image" Target="../media/image102.emf"/><Relationship Id="rId5" Type="http://schemas.openxmlformats.org/officeDocument/2006/relationships/image" Target="../media/image82.emf"/><Relationship Id="rId15" Type="http://schemas.openxmlformats.org/officeDocument/2006/relationships/image" Target="../media/image87.emf"/><Relationship Id="rId23" Type="http://schemas.openxmlformats.org/officeDocument/2006/relationships/image" Target="../media/image91.emf"/><Relationship Id="rId28" Type="http://schemas.openxmlformats.org/officeDocument/2006/relationships/customXml" Target="../ink/ink109.xml"/><Relationship Id="rId36" Type="http://schemas.openxmlformats.org/officeDocument/2006/relationships/customXml" Target="../ink/ink113.xml"/><Relationship Id="rId10" Type="http://schemas.openxmlformats.org/officeDocument/2006/relationships/customXml" Target="../ink/ink100.xml"/><Relationship Id="rId19" Type="http://schemas.openxmlformats.org/officeDocument/2006/relationships/image" Target="../media/image89.emf"/><Relationship Id="rId31" Type="http://schemas.openxmlformats.org/officeDocument/2006/relationships/image" Target="../media/image95.emf"/><Relationship Id="rId44" Type="http://schemas.openxmlformats.org/officeDocument/2006/relationships/customXml" Target="../ink/ink117.xml"/><Relationship Id="rId4" Type="http://schemas.openxmlformats.org/officeDocument/2006/relationships/customXml" Target="../ink/ink97.xml"/><Relationship Id="rId9" Type="http://schemas.openxmlformats.org/officeDocument/2006/relationships/image" Target="../media/image84.emf"/><Relationship Id="rId14" Type="http://schemas.openxmlformats.org/officeDocument/2006/relationships/customXml" Target="../ink/ink102.xml"/><Relationship Id="rId22" Type="http://schemas.openxmlformats.org/officeDocument/2006/relationships/customXml" Target="../ink/ink106.xml"/><Relationship Id="rId27" Type="http://schemas.openxmlformats.org/officeDocument/2006/relationships/image" Target="../media/image93.emf"/><Relationship Id="rId30" Type="http://schemas.openxmlformats.org/officeDocument/2006/relationships/customXml" Target="../ink/ink110.xml"/><Relationship Id="rId35" Type="http://schemas.openxmlformats.org/officeDocument/2006/relationships/image" Target="../media/image97.emf"/><Relationship Id="rId43" Type="http://schemas.openxmlformats.org/officeDocument/2006/relationships/image" Target="../media/image101.emf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9.emf"/><Relationship Id="rId18" Type="http://schemas.openxmlformats.org/officeDocument/2006/relationships/customXml" Target="../ink/ink127.xml"/><Relationship Id="rId26" Type="http://schemas.openxmlformats.org/officeDocument/2006/relationships/customXml" Target="../ink/ink131.xml"/><Relationship Id="rId39" Type="http://schemas.openxmlformats.org/officeDocument/2006/relationships/image" Target="../media/image121.emf"/><Relationship Id="rId3" Type="http://schemas.openxmlformats.org/officeDocument/2006/relationships/image" Target="../media/image104.emf"/><Relationship Id="rId21" Type="http://schemas.openxmlformats.org/officeDocument/2006/relationships/image" Target="../media/image112.emf"/><Relationship Id="rId34" Type="http://schemas.openxmlformats.org/officeDocument/2006/relationships/customXml" Target="../ink/ink135.xml"/><Relationship Id="rId42" Type="http://schemas.openxmlformats.org/officeDocument/2006/relationships/customXml" Target="../ink/ink139.xml"/><Relationship Id="rId47" Type="http://schemas.openxmlformats.org/officeDocument/2006/relationships/image" Target="../media/image125.emf"/><Relationship Id="rId50" Type="http://schemas.openxmlformats.org/officeDocument/2006/relationships/customXml" Target="../ink/ink143.xml"/><Relationship Id="rId7" Type="http://schemas.openxmlformats.org/officeDocument/2006/relationships/image" Target="../media/image106.emf"/><Relationship Id="rId12" Type="http://schemas.openxmlformats.org/officeDocument/2006/relationships/customXml" Target="../ink/ink124.xml"/><Relationship Id="rId17" Type="http://schemas.openxmlformats.org/officeDocument/2006/relationships/image" Target="../media/image3.emf"/><Relationship Id="rId25" Type="http://schemas.openxmlformats.org/officeDocument/2006/relationships/image" Target="../media/image114.emf"/><Relationship Id="rId33" Type="http://schemas.openxmlformats.org/officeDocument/2006/relationships/image" Target="../media/image118.emf"/><Relationship Id="rId38" Type="http://schemas.openxmlformats.org/officeDocument/2006/relationships/customXml" Target="../ink/ink137.xml"/><Relationship Id="rId46" Type="http://schemas.openxmlformats.org/officeDocument/2006/relationships/customXml" Target="../ink/ink141.xml"/><Relationship Id="rId2" Type="http://schemas.openxmlformats.org/officeDocument/2006/relationships/customXml" Target="../ink/ink119.xml"/><Relationship Id="rId16" Type="http://schemas.openxmlformats.org/officeDocument/2006/relationships/customXml" Target="../ink/ink126.xml"/><Relationship Id="rId20" Type="http://schemas.openxmlformats.org/officeDocument/2006/relationships/customXml" Target="../ink/ink128.xml"/><Relationship Id="rId29" Type="http://schemas.openxmlformats.org/officeDocument/2006/relationships/image" Target="../media/image116.emf"/><Relationship Id="rId41" Type="http://schemas.openxmlformats.org/officeDocument/2006/relationships/image" Target="../media/image12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1.xml"/><Relationship Id="rId11" Type="http://schemas.openxmlformats.org/officeDocument/2006/relationships/image" Target="../media/image108.emf"/><Relationship Id="rId24" Type="http://schemas.openxmlformats.org/officeDocument/2006/relationships/customXml" Target="../ink/ink130.xml"/><Relationship Id="rId32" Type="http://schemas.openxmlformats.org/officeDocument/2006/relationships/customXml" Target="../ink/ink134.xml"/><Relationship Id="rId37" Type="http://schemas.openxmlformats.org/officeDocument/2006/relationships/image" Target="../media/image120.emf"/><Relationship Id="rId40" Type="http://schemas.openxmlformats.org/officeDocument/2006/relationships/customXml" Target="../ink/ink138.xml"/><Relationship Id="rId45" Type="http://schemas.openxmlformats.org/officeDocument/2006/relationships/image" Target="../media/image124.emf"/><Relationship Id="rId5" Type="http://schemas.openxmlformats.org/officeDocument/2006/relationships/image" Target="../media/image105.emf"/><Relationship Id="rId15" Type="http://schemas.openxmlformats.org/officeDocument/2006/relationships/image" Target="../media/image110.emf"/><Relationship Id="rId23" Type="http://schemas.openxmlformats.org/officeDocument/2006/relationships/image" Target="../media/image113.emf"/><Relationship Id="rId28" Type="http://schemas.openxmlformats.org/officeDocument/2006/relationships/customXml" Target="../ink/ink132.xml"/><Relationship Id="rId36" Type="http://schemas.openxmlformats.org/officeDocument/2006/relationships/customXml" Target="../ink/ink136.xml"/><Relationship Id="rId49" Type="http://schemas.openxmlformats.org/officeDocument/2006/relationships/image" Target="../media/image126.emf"/><Relationship Id="rId10" Type="http://schemas.openxmlformats.org/officeDocument/2006/relationships/customXml" Target="../ink/ink123.xml"/><Relationship Id="rId19" Type="http://schemas.openxmlformats.org/officeDocument/2006/relationships/image" Target="../media/image111.emf"/><Relationship Id="rId31" Type="http://schemas.openxmlformats.org/officeDocument/2006/relationships/image" Target="../media/image117.emf"/><Relationship Id="rId44" Type="http://schemas.openxmlformats.org/officeDocument/2006/relationships/customXml" Target="../ink/ink140.xml"/><Relationship Id="rId4" Type="http://schemas.openxmlformats.org/officeDocument/2006/relationships/customXml" Target="../ink/ink120.xml"/><Relationship Id="rId9" Type="http://schemas.openxmlformats.org/officeDocument/2006/relationships/image" Target="../media/image107.emf"/><Relationship Id="rId14" Type="http://schemas.openxmlformats.org/officeDocument/2006/relationships/customXml" Target="../ink/ink125.xml"/><Relationship Id="rId22" Type="http://schemas.openxmlformats.org/officeDocument/2006/relationships/customXml" Target="../ink/ink129.xml"/><Relationship Id="rId27" Type="http://schemas.openxmlformats.org/officeDocument/2006/relationships/image" Target="../media/image115.emf"/><Relationship Id="rId30" Type="http://schemas.openxmlformats.org/officeDocument/2006/relationships/customXml" Target="../ink/ink133.xml"/><Relationship Id="rId35" Type="http://schemas.openxmlformats.org/officeDocument/2006/relationships/image" Target="../media/image119.emf"/><Relationship Id="rId43" Type="http://schemas.openxmlformats.org/officeDocument/2006/relationships/image" Target="../media/image123.emf"/><Relationship Id="rId48" Type="http://schemas.openxmlformats.org/officeDocument/2006/relationships/customXml" Target="../ink/ink142.xml"/><Relationship Id="rId8" Type="http://schemas.openxmlformats.org/officeDocument/2006/relationships/customXml" Target="../ink/ink122.xml"/><Relationship Id="rId51" Type="http://schemas.openxmlformats.org/officeDocument/2006/relationships/image" Target="../media/image127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7.xml"/><Relationship Id="rId13" Type="http://schemas.openxmlformats.org/officeDocument/2006/relationships/image" Target="../media/image132.emf"/><Relationship Id="rId3" Type="http://schemas.openxmlformats.org/officeDocument/2006/relationships/image" Target="../media/image3.emf"/><Relationship Id="rId7" Type="http://schemas.openxmlformats.org/officeDocument/2006/relationships/image" Target="../media/image129.emf"/><Relationship Id="rId12" Type="http://schemas.openxmlformats.org/officeDocument/2006/relationships/customXml" Target="../ink/ink149.xml"/><Relationship Id="rId17" Type="http://schemas.openxmlformats.org/officeDocument/2006/relationships/image" Target="../media/image134.emf"/><Relationship Id="rId2" Type="http://schemas.openxmlformats.org/officeDocument/2006/relationships/customXml" Target="../ink/ink144.xml"/><Relationship Id="rId16" Type="http://schemas.openxmlformats.org/officeDocument/2006/relationships/customXml" Target="../ink/ink15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6.xml"/><Relationship Id="rId11" Type="http://schemas.openxmlformats.org/officeDocument/2006/relationships/image" Target="../media/image131.emf"/><Relationship Id="rId5" Type="http://schemas.openxmlformats.org/officeDocument/2006/relationships/image" Target="../media/image128.emf"/><Relationship Id="rId15" Type="http://schemas.openxmlformats.org/officeDocument/2006/relationships/image" Target="../media/image133.emf"/><Relationship Id="rId10" Type="http://schemas.openxmlformats.org/officeDocument/2006/relationships/customXml" Target="../ink/ink148.xml"/><Relationship Id="rId4" Type="http://schemas.openxmlformats.org/officeDocument/2006/relationships/customXml" Target="../ink/ink145.xml"/><Relationship Id="rId9" Type="http://schemas.openxmlformats.org/officeDocument/2006/relationships/image" Target="../media/image130.emf"/><Relationship Id="rId14" Type="http://schemas.openxmlformats.org/officeDocument/2006/relationships/customXml" Target="../ink/ink15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5.xml"/><Relationship Id="rId13" Type="http://schemas.openxmlformats.org/officeDocument/2006/relationships/image" Target="../media/image140.emf"/><Relationship Id="rId18" Type="http://schemas.openxmlformats.org/officeDocument/2006/relationships/customXml" Target="../ink/ink160.xml"/><Relationship Id="rId26" Type="http://schemas.openxmlformats.org/officeDocument/2006/relationships/customXml" Target="../ink/ink164.xml"/><Relationship Id="rId3" Type="http://schemas.openxmlformats.org/officeDocument/2006/relationships/image" Target="../media/image135.emf"/><Relationship Id="rId21" Type="http://schemas.openxmlformats.org/officeDocument/2006/relationships/image" Target="../media/image144.emf"/><Relationship Id="rId34" Type="http://schemas.openxmlformats.org/officeDocument/2006/relationships/customXml" Target="../ink/ink168.xml"/><Relationship Id="rId7" Type="http://schemas.openxmlformats.org/officeDocument/2006/relationships/image" Target="../media/image137.emf"/><Relationship Id="rId12" Type="http://schemas.openxmlformats.org/officeDocument/2006/relationships/customXml" Target="../ink/ink157.xml"/><Relationship Id="rId17" Type="http://schemas.openxmlformats.org/officeDocument/2006/relationships/image" Target="../media/image142.emf"/><Relationship Id="rId25" Type="http://schemas.openxmlformats.org/officeDocument/2006/relationships/image" Target="../media/image146.emf"/><Relationship Id="rId33" Type="http://schemas.openxmlformats.org/officeDocument/2006/relationships/image" Target="../media/image150.emf"/><Relationship Id="rId2" Type="http://schemas.openxmlformats.org/officeDocument/2006/relationships/customXml" Target="../ink/ink152.xml"/><Relationship Id="rId16" Type="http://schemas.openxmlformats.org/officeDocument/2006/relationships/customXml" Target="../ink/ink159.xml"/><Relationship Id="rId20" Type="http://schemas.openxmlformats.org/officeDocument/2006/relationships/customXml" Target="../ink/ink161.xml"/><Relationship Id="rId29" Type="http://schemas.openxmlformats.org/officeDocument/2006/relationships/image" Target="../media/image14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4.xml"/><Relationship Id="rId11" Type="http://schemas.openxmlformats.org/officeDocument/2006/relationships/image" Target="../media/image139.emf"/><Relationship Id="rId24" Type="http://schemas.openxmlformats.org/officeDocument/2006/relationships/customXml" Target="../ink/ink163.xml"/><Relationship Id="rId32" Type="http://schemas.openxmlformats.org/officeDocument/2006/relationships/customXml" Target="../ink/ink167.xml"/><Relationship Id="rId5" Type="http://schemas.openxmlformats.org/officeDocument/2006/relationships/image" Target="../media/image136.emf"/><Relationship Id="rId15" Type="http://schemas.openxmlformats.org/officeDocument/2006/relationships/image" Target="../media/image141.emf"/><Relationship Id="rId23" Type="http://schemas.openxmlformats.org/officeDocument/2006/relationships/image" Target="../media/image145.emf"/><Relationship Id="rId28" Type="http://schemas.openxmlformats.org/officeDocument/2006/relationships/customXml" Target="../ink/ink165.xml"/><Relationship Id="rId10" Type="http://schemas.openxmlformats.org/officeDocument/2006/relationships/customXml" Target="../ink/ink156.xml"/><Relationship Id="rId19" Type="http://schemas.openxmlformats.org/officeDocument/2006/relationships/image" Target="../media/image143.emf"/><Relationship Id="rId31" Type="http://schemas.openxmlformats.org/officeDocument/2006/relationships/image" Target="../media/image149.emf"/><Relationship Id="rId4" Type="http://schemas.openxmlformats.org/officeDocument/2006/relationships/customXml" Target="../ink/ink153.xml"/><Relationship Id="rId9" Type="http://schemas.openxmlformats.org/officeDocument/2006/relationships/image" Target="../media/image138.emf"/><Relationship Id="rId14" Type="http://schemas.openxmlformats.org/officeDocument/2006/relationships/customXml" Target="../ink/ink158.xml"/><Relationship Id="rId22" Type="http://schemas.openxmlformats.org/officeDocument/2006/relationships/customXml" Target="../ink/ink162.xml"/><Relationship Id="rId27" Type="http://schemas.openxmlformats.org/officeDocument/2006/relationships/image" Target="../media/image147.emf"/><Relationship Id="rId30" Type="http://schemas.openxmlformats.org/officeDocument/2006/relationships/customXml" Target="../ink/ink166.xml"/><Relationship Id="rId35" Type="http://schemas.openxmlformats.org/officeDocument/2006/relationships/image" Target="../media/image151.emf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6.emf"/><Relationship Id="rId18" Type="http://schemas.openxmlformats.org/officeDocument/2006/relationships/customXml" Target="../ink/ink177.xml"/><Relationship Id="rId26" Type="http://schemas.openxmlformats.org/officeDocument/2006/relationships/customXml" Target="../ink/ink181.xml"/><Relationship Id="rId39" Type="http://schemas.openxmlformats.org/officeDocument/2006/relationships/image" Target="../media/image169.emf"/><Relationship Id="rId21" Type="http://schemas.openxmlformats.org/officeDocument/2006/relationships/image" Target="../media/image160.emf"/><Relationship Id="rId34" Type="http://schemas.openxmlformats.org/officeDocument/2006/relationships/customXml" Target="../ink/ink185.xml"/><Relationship Id="rId42" Type="http://schemas.openxmlformats.org/officeDocument/2006/relationships/customXml" Target="../ink/ink189.xml"/><Relationship Id="rId47" Type="http://schemas.openxmlformats.org/officeDocument/2006/relationships/image" Target="../media/image173.emf"/><Relationship Id="rId50" Type="http://schemas.openxmlformats.org/officeDocument/2006/relationships/customXml" Target="../ink/ink193.xml"/><Relationship Id="rId55" Type="http://schemas.openxmlformats.org/officeDocument/2006/relationships/image" Target="../media/image177.emf"/><Relationship Id="rId63" Type="http://schemas.openxmlformats.org/officeDocument/2006/relationships/image" Target="../media/image181.emf"/><Relationship Id="rId68" Type="http://schemas.openxmlformats.org/officeDocument/2006/relationships/customXml" Target="../ink/ink202.xml"/><Relationship Id="rId7" Type="http://schemas.openxmlformats.org/officeDocument/2006/relationships/image" Target="../media/image153.emf"/><Relationship Id="rId71" Type="http://schemas.openxmlformats.org/officeDocument/2006/relationships/image" Target="../media/image185.emf"/><Relationship Id="rId2" Type="http://schemas.openxmlformats.org/officeDocument/2006/relationships/customXml" Target="../ink/ink169.xml"/><Relationship Id="rId16" Type="http://schemas.openxmlformats.org/officeDocument/2006/relationships/customXml" Target="../ink/ink176.xml"/><Relationship Id="rId29" Type="http://schemas.openxmlformats.org/officeDocument/2006/relationships/image" Target="../media/image164.emf"/><Relationship Id="rId11" Type="http://schemas.openxmlformats.org/officeDocument/2006/relationships/image" Target="../media/image155.emf"/><Relationship Id="rId24" Type="http://schemas.openxmlformats.org/officeDocument/2006/relationships/customXml" Target="../ink/ink180.xml"/><Relationship Id="rId32" Type="http://schemas.openxmlformats.org/officeDocument/2006/relationships/customXml" Target="../ink/ink184.xml"/><Relationship Id="rId37" Type="http://schemas.openxmlformats.org/officeDocument/2006/relationships/image" Target="../media/image168.emf"/><Relationship Id="rId40" Type="http://schemas.openxmlformats.org/officeDocument/2006/relationships/customXml" Target="../ink/ink188.xml"/><Relationship Id="rId45" Type="http://schemas.openxmlformats.org/officeDocument/2006/relationships/image" Target="../media/image172.emf"/><Relationship Id="rId53" Type="http://schemas.openxmlformats.org/officeDocument/2006/relationships/image" Target="../media/image176.emf"/><Relationship Id="rId58" Type="http://schemas.openxmlformats.org/officeDocument/2006/relationships/customXml" Target="../ink/ink197.xml"/><Relationship Id="rId66" Type="http://schemas.openxmlformats.org/officeDocument/2006/relationships/customXml" Target="../ink/ink201.xml"/><Relationship Id="rId74" Type="http://schemas.openxmlformats.org/officeDocument/2006/relationships/customXml" Target="../ink/ink205.xml"/><Relationship Id="rId5" Type="http://schemas.openxmlformats.org/officeDocument/2006/relationships/image" Target="../media/image152.emf"/><Relationship Id="rId15" Type="http://schemas.openxmlformats.org/officeDocument/2006/relationships/image" Target="../media/image157.emf"/><Relationship Id="rId23" Type="http://schemas.openxmlformats.org/officeDocument/2006/relationships/image" Target="../media/image161.emf"/><Relationship Id="rId28" Type="http://schemas.openxmlformats.org/officeDocument/2006/relationships/customXml" Target="../ink/ink182.xml"/><Relationship Id="rId36" Type="http://schemas.openxmlformats.org/officeDocument/2006/relationships/customXml" Target="../ink/ink186.xml"/><Relationship Id="rId49" Type="http://schemas.openxmlformats.org/officeDocument/2006/relationships/image" Target="../media/image174.emf"/><Relationship Id="rId57" Type="http://schemas.openxmlformats.org/officeDocument/2006/relationships/image" Target="../media/image178.emf"/><Relationship Id="rId61" Type="http://schemas.openxmlformats.org/officeDocument/2006/relationships/image" Target="../media/image180.emf"/><Relationship Id="rId10" Type="http://schemas.openxmlformats.org/officeDocument/2006/relationships/customXml" Target="../ink/ink173.xml"/><Relationship Id="rId19" Type="http://schemas.openxmlformats.org/officeDocument/2006/relationships/image" Target="../media/image159.emf"/><Relationship Id="rId31" Type="http://schemas.openxmlformats.org/officeDocument/2006/relationships/image" Target="../media/image165.emf"/><Relationship Id="rId44" Type="http://schemas.openxmlformats.org/officeDocument/2006/relationships/customXml" Target="../ink/ink190.xml"/><Relationship Id="rId52" Type="http://schemas.openxmlformats.org/officeDocument/2006/relationships/customXml" Target="../ink/ink194.xml"/><Relationship Id="rId60" Type="http://schemas.openxmlformats.org/officeDocument/2006/relationships/customXml" Target="../ink/ink198.xml"/><Relationship Id="rId65" Type="http://schemas.openxmlformats.org/officeDocument/2006/relationships/image" Target="../media/image182.emf"/><Relationship Id="rId73" Type="http://schemas.openxmlformats.org/officeDocument/2006/relationships/image" Target="../media/image186.emf"/><Relationship Id="rId4" Type="http://schemas.openxmlformats.org/officeDocument/2006/relationships/customXml" Target="../ink/ink170.xml"/><Relationship Id="rId9" Type="http://schemas.openxmlformats.org/officeDocument/2006/relationships/image" Target="../media/image154.emf"/><Relationship Id="rId14" Type="http://schemas.openxmlformats.org/officeDocument/2006/relationships/customXml" Target="../ink/ink175.xml"/><Relationship Id="rId22" Type="http://schemas.openxmlformats.org/officeDocument/2006/relationships/customXml" Target="../ink/ink179.xml"/><Relationship Id="rId27" Type="http://schemas.openxmlformats.org/officeDocument/2006/relationships/image" Target="../media/image163.emf"/><Relationship Id="rId30" Type="http://schemas.openxmlformats.org/officeDocument/2006/relationships/customXml" Target="../ink/ink183.xml"/><Relationship Id="rId35" Type="http://schemas.openxmlformats.org/officeDocument/2006/relationships/image" Target="../media/image167.emf"/><Relationship Id="rId43" Type="http://schemas.openxmlformats.org/officeDocument/2006/relationships/image" Target="../media/image171.emf"/><Relationship Id="rId48" Type="http://schemas.openxmlformats.org/officeDocument/2006/relationships/customXml" Target="../ink/ink192.xml"/><Relationship Id="rId56" Type="http://schemas.openxmlformats.org/officeDocument/2006/relationships/customXml" Target="../ink/ink196.xml"/><Relationship Id="rId64" Type="http://schemas.openxmlformats.org/officeDocument/2006/relationships/customXml" Target="../ink/ink200.xml"/><Relationship Id="rId69" Type="http://schemas.openxmlformats.org/officeDocument/2006/relationships/image" Target="../media/image184.emf"/><Relationship Id="rId8" Type="http://schemas.openxmlformats.org/officeDocument/2006/relationships/customXml" Target="../ink/ink172.xml"/><Relationship Id="rId51" Type="http://schemas.openxmlformats.org/officeDocument/2006/relationships/image" Target="../media/image175.emf"/><Relationship Id="rId72" Type="http://schemas.openxmlformats.org/officeDocument/2006/relationships/customXml" Target="../ink/ink204.xml"/><Relationship Id="rId3" Type="http://schemas.openxmlformats.org/officeDocument/2006/relationships/image" Target="../media/image3.emf"/><Relationship Id="rId12" Type="http://schemas.openxmlformats.org/officeDocument/2006/relationships/customXml" Target="../ink/ink174.xml"/><Relationship Id="rId17" Type="http://schemas.openxmlformats.org/officeDocument/2006/relationships/image" Target="../media/image158.emf"/><Relationship Id="rId25" Type="http://schemas.openxmlformats.org/officeDocument/2006/relationships/image" Target="../media/image162.emf"/><Relationship Id="rId33" Type="http://schemas.openxmlformats.org/officeDocument/2006/relationships/image" Target="../media/image166.emf"/><Relationship Id="rId38" Type="http://schemas.openxmlformats.org/officeDocument/2006/relationships/customXml" Target="../ink/ink187.xml"/><Relationship Id="rId46" Type="http://schemas.openxmlformats.org/officeDocument/2006/relationships/customXml" Target="../ink/ink191.xml"/><Relationship Id="rId59" Type="http://schemas.openxmlformats.org/officeDocument/2006/relationships/image" Target="../media/image179.emf"/><Relationship Id="rId67" Type="http://schemas.openxmlformats.org/officeDocument/2006/relationships/image" Target="../media/image183.emf"/><Relationship Id="rId20" Type="http://schemas.openxmlformats.org/officeDocument/2006/relationships/customXml" Target="../ink/ink178.xml"/><Relationship Id="rId41" Type="http://schemas.openxmlformats.org/officeDocument/2006/relationships/image" Target="../media/image170.emf"/><Relationship Id="rId54" Type="http://schemas.openxmlformats.org/officeDocument/2006/relationships/customXml" Target="../ink/ink195.xml"/><Relationship Id="rId62" Type="http://schemas.openxmlformats.org/officeDocument/2006/relationships/customXml" Target="../ink/ink199.xml"/><Relationship Id="rId70" Type="http://schemas.openxmlformats.org/officeDocument/2006/relationships/customXml" Target="../ink/ink203.xml"/><Relationship Id="rId75" Type="http://schemas.openxmlformats.org/officeDocument/2006/relationships/image" Target="../media/image18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9.xml"/><Relationship Id="rId13" Type="http://schemas.openxmlformats.org/officeDocument/2006/relationships/image" Target="../media/image193.emf"/><Relationship Id="rId18" Type="http://schemas.openxmlformats.org/officeDocument/2006/relationships/customXml" Target="../ink/ink214.xml"/><Relationship Id="rId26" Type="http://schemas.openxmlformats.org/officeDocument/2006/relationships/customXml" Target="../ink/ink218.xml"/><Relationship Id="rId39" Type="http://schemas.openxmlformats.org/officeDocument/2006/relationships/image" Target="../media/image206.emf"/><Relationship Id="rId3" Type="http://schemas.openxmlformats.org/officeDocument/2006/relationships/image" Target="../media/image188.emf"/><Relationship Id="rId21" Type="http://schemas.openxmlformats.org/officeDocument/2006/relationships/image" Target="../media/image197.emf"/><Relationship Id="rId34" Type="http://schemas.openxmlformats.org/officeDocument/2006/relationships/customXml" Target="../ink/ink222.xml"/><Relationship Id="rId7" Type="http://schemas.openxmlformats.org/officeDocument/2006/relationships/image" Target="../media/image190.emf"/><Relationship Id="rId12" Type="http://schemas.openxmlformats.org/officeDocument/2006/relationships/customXml" Target="../ink/ink211.xml"/><Relationship Id="rId17" Type="http://schemas.openxmlformats.org/officeDocument/2006/relationships/image" Target="../media/image195.emf"/><Relationship Id="rId25" Type="http://schemas.openxmlformats.org/officeDocument/2006/relationships/image" Target="../media/image199.emf"/><Relationship Id="rId33" Type="http://schemas.openxmlformats.org/officeDocument/2006/relationships/image" Target="../media/image203.emf"/><Relationship Id="rId38" Type="http://schemas.openxmlformats.org/officeDocument/2006/relationships/customXml" Target="../ink/ink224.xml"/><Relationship Id="rId2" Type="http://schemas.openxmlformats.org/officeDocument/2006/relationships/customXml" Target="../ink/ink206.xml"/><Relationship Id="rId16" Type="http://schemas.openxmlformats.org/officeDocument/2006/relationships/customXml" Target="../ink/ink213.xml"/><Relationship Id="rId20" Type="http://schemas.openxmlformats.org/officeDocument/2006/relationships/customXml" Target="../ink/ink215.xml"/><Relationship Id="rId29" Type="http://schemas.openxmlformats.org/officeDocument/2006/relationships/image" Target="../media/image201.emf"/><Relationship Id="rId41" Type="http://schemas.openxmlformats.org/officeDocument/2006/relationships/image" Target="../media/image20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08.xml"/><Relationship Id="rId11" Type="http://schemas.openxmlformats.org/officeDocument/2006/relationships/image" Target="../media/image192.emf"/><Relationship Id="rId24" Type="http://schemas.openxmlformats.org/officeDocument/2006/relationships/customXml" Target="../ink/ink217.xml"/><Relationship Id="rId32" Type="http://schemas.openxmlformats.org/officeDocument/2006/relationships/customXml" Target="../ink/ink221.xml"/><Relationship Id="rId37" Type="http://schemas.openxmlformats.org/officeDocument/2006/relationships/image" Target="../media/image205.emf"/><Relationship Id="rId40" Type="http://schemas.openxmlformats.org/officeDocument/2006/relationships/customXml" Target="../ink/ink225.xml"/><Relationship Id="rId5" Type="http://schemas.openxmlformats.org/officeDocument/2006/relationships/image" Target="../media/image189.emf"/><Relationship Id="rId15" Type="http://schemas.openxmlformats.org/officeDocument/2006/relationships/image" Target="../media/image194.emf"/><Relationship Id="rId23" Type="http://schemas.openxmlformats.org/officeDocument/2006/relationships/image" Target="../media/image198.emf"/><Relationship Id="rId28" Type="http://schemas.openxmlformats.org/officeDocument/2006/relationships/customXml" Target="../ink/ink219.xml"/><Relationship Id="rId36" Type="http://schemas.openxmlformats.org/officeDocument/2006/relationships/customXml" Target="../ink/ink223.xml"/><Relationship Id="rId10" Type="http://schemas.openxmlformats.org/officeDocument/2006/relationships/customXml" Target="../ink/ink210.xml"/><Relationship Id="rId19" Type="http://schemas.openxmlformats.org/officeDocument/2006/relationships/image" Target="../media/image196.emf"/><Relationship Id="rId31" Type="http://schemas.openxmlformats.org/officeDocument/2006/relationships/image" Target="../media/image202.emf"/><Relationship Id="rId4" Type="http://schemas.openxmlformats.org/officeDocument/2006/relationships/customXml" Target="../ink/ink207.xml"/><Relationship Id="rId9" Type="http://schemas.openxmlformats.org/officeDocument/2006/relationships/image" Target="../media/image191.emf"/><Relationship Id="rId14" Type="http://schemas.openxmlformats.org/officeDocument/2006/relationships/customXml" Target="../ink/ink212.xml"/><Relationship Id="rId22" Type="http://schemas.openxmlformats.org/officeDocument/2006/relationships/customXml" Target="../ink/ink216.xml"/><Relationship Id="rId27" Type="http://schemas.openxmlformats.org/officeDocument/2006/relationships/image" Target="../media/image200.emf"/><Relationship Id="rId30" Type="http://schemas.openxmlformats.org/officeDocument/2006/relationships/customXml" Target="../ink/ink220.xml"/><Relationship Id="rId35" Type="http://schemas.openxmlformats.org/officeDocument/2006/relationships/image" Target="../media/image204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29.xml"/><Relationship Id="rId13" Type="http://schemas.openxmlformats.org/officeDocument/2006/relationships/image" Target="../media/image212.emf"/><Relationship Id="rId3" Type="http://schemas.openxmlformats.org/officeDocument/2006/relationships/image" Target="../media/image3.emf"/><Relationship Id="rId7" Type="http://schemas.openxmlformats.org/officeDocument/2006/relationships/image" Target="../media/image209.emf"/><Relationship Id="rId12" Type="http://schemas.openxmlformats.org/officeDocument/2006/relationships/customXml" Target="../ink/ink231.xml"/><Relationship Id="rId2" Type="http://schemas.openxmlformats.org/officeDocument/2006/relationships/customXml" Target="../ink/ink22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8.xml"/><Relationship Id="rId11" Type="http://schemas.openxmlformats.org/officeDocument/2006/relationships/image" Target="../media/image211.emf"/><Relationship Id="rId5" Type="http://schemas.openxmlformats.org/officeDocument/2006/relationships/image" Target="../media/image208.emf"/><Relationship Id="rId10" Type="http://schemas.openxmlformats.org/officeDocument/2006/relationships/customXml" Target="../ink/ink230.xml"/><Relationship Id="rId4" Type="http://schemas.openxmlformats.org/officeDocument/2006/relationships/customXml" Target="../ink/ink227.xml"/><Relationship Id="rId9" Type="http://schemas.openxmlformats.org/officeDocument/2006/relationships/image" Target="../media/image210.emf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17.emf"/><Relationship Id="rId18" Type="http://schemas.openxmlformats.org/officeDocument/2006/relationships/customXml" Target="../ink/ink240.xml"/><Relationship Id="rId26" Type="http://schemas.openxmlformats.org/officeDocument/2006/relationships/customXml" Target="../ink/ink244.xml"/><Relationship Id="rId39" Type="http://schemas.openxmlformats.org/officeDocument/2006/relationships/image" Target="../media/image230.emf"/><Relationship Id="rId3" Type="http://schemas.openxmlformats.org/officeDocument/2006/relationships/image" Target="../media/image3.emf"/><Relationship Id="rId21" Type="http://schemas.openxmlformats.org/officeDocument/2006/relationships/image" Target="../media/image221.emf"/><Relationship Id="rId34" Type="http://schemas.openxmlformats.org/officeDocument/2006/relationships/customXml" Target="../ink/ink248.xml"/><Relationship Id="rId42" Type="http://schemas.openxmlformats.org/officeDocument/2006/relationships/customXml" Target="../ink/ink252.xml"/><Relationship Id="rId47" Type="http://schemas.openxmlformats.org/officeDocument/2006/relationships/image" Target="../media/image234.emf"/><Relationship Id="rId50" Type="http://schemas.openxmlformats.org/officeDocument/2006/relationships/customXml" Target="../ink/ink256.xml"/><Relationship Id="rId7" Type="http://schemas.openxmlformats.org/officeDocument/2006/relationships/image" Target="../media/image214.emf"/><Relationship Id="rId12" Type="http://schemas.openxmlformats.org/officeDocument/2006/relationships/customXml" Target="../ink/ink237.xml"/><Relationship Id="rId17" Type="http://schemas.openxmlformats.org/officeDocument/2006/relationships/image" Target="../media/image219.emf"/><Relationship Id="rId25" Type="http://schemas.openxmlformats.org/officeDocument/2006/relationships/image" Target="../media/image223.emf"/><Relationship Id="rId33" Type="http://schemas.openxmlformats.org/officeDocument/2006/relationships/image" Target="../media/image227.emf"/><Relationship Id="rId38" Type="http://schemas.openxmlformats.org/officeDocument/2006/relationships/customXml" Target="../ink/ink250.xml"/><Relationship Id="rId46" Type="http://schemas.openxmlformats.org/officeDocument/2006/relationships/customXml" Target="../ink/ink254.xml"/><Relationship Id="rId2" Type="http://schemas.openxmlformats.org/officeDocument/2006/relationships/customXml" Target="../ink/ink232.xml"/><Relationship Id="rId16" Type="http://schemas.openxmlformats.org/officeDocument/2006/relationships/customXml" Target="../ink/ink239.xml"/><Relationship Id="rId20" Type="http://schemas.openxmlformats.org/officeDocument/2006/relationships/customXml" Target="../ink/ink241.xml"/><Relationship Id="rId29" Type="http://schemas.openxmlformats.org/officeDocument/2006/relationships/image" Target="../media/image225.emf"/><Relationship Id="rId41" Type="http://schemas.openxmlformats.org/officeDocument/2006/relationships/image" Target="../media/image23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4.xml"/><Relationship Id="rId11" Type="http://schemas.openxmlformats.org/officeDocument/2006/relationships/image" Target="../media/image216.emf"/><Relationship Id="rId24" Type="http://schemas.openxmlformats.org/officeDocument/2006/relationships/customXml" Target="../ink/ink243.xml"/><Relationship Id="rId32" Type="http://schemas.openxmlformats.org/officeDocument/2006/relationships/customXml" Target="../ink/ink247.xml"/><Relationship Id="rId37" Type="http://schemas.openxmlformats.org/officeDocument/2006/relationships/image" Target="../media/image229.emf"/><Relationship Id="rId40" Type="http://schemas.openxmlformats.org/officeDocument/2006/relationships/customXml" Target="../ink/ink251.xml"/><Relationship Id="rId45" Type="http://schemas.openxmlformats.org/officeDocument/2006/relationships/image" Target="../media/image233.emf"/><Relationship Id="rId53" Type="http://schemas.openxmlformats.org/officeDocument/2006/relationships/image" Target="../media/image237.emf"/><Relationship Id="rId5" Type="http://schemas.openxmlformats.org/officeDocument/2006/relationships/image" Target="../media/image213.emf"/><Relationship Id="rId15" Type="http://schemas.openxmlformats.org/officeDocument/2006/relationships/image" Target="../media/image218.emf"/><Relationship Id="rId23" Type="http://schemas.openxmlformats.org/officeDocument/2006/relationships/image" Target="../media/image222.emf"/><Relationship Id="rId28" Type="http://schemas.openxmlformats.org/officeDocument/2006/relationships/customXml" Target="../ink/ink245.xml"/><Relationship Id="rId36" Type="http://schemas.openxmlformats.org/officeDocument/2006/relationships/customXml" Target="../ink/ink249.xml"/><Relationship Id="rId49" Type="http://schemas.openxmlformats.org/officeDocument/2006/relationships/image" Target="../media/image235.emf"/><Relationship Id="rId10" Type="http://schemas.openxmlformats.org/officeDocument/2006/relationships/customXml" Target="../ink/ink236.xml"/><Relationship Id="rId19" Type="http://schemas.openxmlformats.org/officeDocument/2006/relationships/image" Target="../media/image220.emf"/><Relationship Id="rId31" Type="http://schemas.openxmlformats.org/officeDocument/2006/relationships/image" Target="../media/image226.emf"/><Relationship Id="rId44" Type="http://schemas.openxmlformats.org/officeDocument/2006/relationships/customXml" Target="../ink/ink253.xml"/><Relationship Id="rId52" Type="http://schemas.openxmlformats.org/officeDocument/2006/relationships/customXml" Target="../ink/ink257.xml"/><Relationship Id="rId4" Type="http://schemas.openxmlformats.org/officeDocument/2006/relationships/customXml" Target="../ink/ink233.xml"/><Relationship Id="rId9" Type="http://schemas.openxmlformats.org/officeDocument/2006/relationships/image" Target="../media/image215.emf"/><Relationship Id="rId14" Type="http://schemas.openxmlformats.org/officeDocument/2006/relationships/customXml" Target="../ink/ink238.xml"/><Relationship Id="rId22" Type="http://schemas.openxmlformats.org/officeDocument/2006/relationships/customXml" Target="../ink/ink242.xml"/><Relationship Id="rId27" Type="http://schemas.openxmlformats.org/officeDocument/2006/relationships/image" Target="../media/image224.emf"/><Relationship Id="rId30" Type="http://schemas.openxmlformats.org/officeDocument/2006/relationships/customXml" Target="../ink/ink246.xml"/><Relationship Id="rId35" Type="http://schemas.openxmlformats.org/officeDocument/2006/relationships/image" Target="../media/image228.emf"/><Relationship Id="rId43" Type="http://schemas.openxmlformats.org/officeDocument/2006/relationships/image" Target="../media/image232.emf"/><Relationship Id="rId48" Type="http://schemas.openxmlformats.org/officeDocument/2006/relationships/customXml" Target="../ink/ink255.xml"/><Relationship Id="rId8" Type="http://schemas.openxmlformats.org/officeDocument/2006/relationships/customXml" Target="../ink/ink235.xml"/><Relationship Id="rId51" Type="http://schemas.openxmlformats.org/officeDocument/2006/relationships/image" Target="../media/image236.emf"/></Relationships>
</file>

<file path=ppt/slides/_rels/slide1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70.xml"/><Relationship Id="rId117" Type="http://schemas.openxmlformats.org/officeDocument/2006/relationships/image" Target="../media/image295.emf"/><Relationship Id="rId21" Type="http://schemas.openxmlformats.org/officeDocument/2006/relationships/image" Target="../media/image247.emf"/><Relationship Id="rId42" Type="http://schemas.openxmlformats.org/officeDocument/2006/relationships/customXml" Target="../ink/ink278.xml"/><Relationship Id="rId47" Type="http://schemas.openxmlformats.org/officeDocument/2006/relationships/image" Target="../media/image260.emf"/><Relationship Id="rId63" Type="http://schemas.openxmlformats.org/officeDocument/2006/relationships/image" Target="../media/image268.emf"/><Relationship Id="rId68" Type="http://schemas.openxmlformats.org/officeDocument/2006/relationships/customXml" Target="../ink/ink291.xml"/><Relationship Id="rId84" Type="http://schemas.openxmlformats.org/officeDocument/2006/relationships/customXml" Target="../ink/ink299.xml"/><Relationship Id="rId89" Type="http://schemas.openxmlformats.org/officeDocument/2006/relationships/image" Target="../media/image281.emf"/><Relationship Id="rId112" Type="http://schemas.openxmlformats.org/officeDocument/2006/relationships/customXml" Target="../ink/ink313.xml"/><Relationship Id="rId16" Type="http://schemas.openxmlformats.org/officeDocument/2006/relationships/customXml" Target="../ink/ink265.xml"/><Relationship Id="rId107" Type="http://schemas.openxmlformats.org/officeDocument/2006/relationships/image" Target="../media/image290.emf"/><Relationship Id="rId11" Type="http://schemas.openxmlformats.org/officeDocument/2006/relationships/image" Target="../media/image242.emf"/><Relationship Id="rId32" Type="http://schemas.openxmlformats.org/officeDocument/2006/relationships/customXml" Target="../ink/ink273.xml"/><Relationship Id="rId37" Type="http://schemas.openxmlformats.org/officeDocument/2006/relationships/image" Target="../media/image255.emf"/><Relationship Id="rId53" Type="http://schemas.openxmlformats.org/officeDocument/2006/relationships/image" Target="../media/image263.emf"/><Relationship Id="rId58" Type="http://schemas.openxmlformats.org/officeDocument/2006/relationships/customXml" Target="../ink/ink286.xml"/><Relationship Id="rId74" Type="http://schemas.openxmlformats.org/officeDocument/2006/relationships/customXml" Target="../ink/ink294.xml"/><Relationship Id="rId79" Type="http://schemas.openxmlformats.org/officeDocument/2006/relationships/image" Target="../media/image276.emf"/><Relationship Id="rId102" Type="http://schemas.openxmlformats.org/officeDocument/2006/relationships/customXml" Target="../ink/ink308.xml"/><Relationship Id="rId123" Type="http://schemas.openxmlformats.org/officeDocument/2006/relationships/image" Target="../media/image298.emf"/><Relationship Id="rId5" Type="http://schemas.openxmlformats.org/officeDocument/2006/relationships/image" Target="../media/image239.emf"/><Relationship Id="rId61" Type="http://schemas.openxmlformats.org/officeDocument/2006/relationships/image" Target="../media/image267.emf"/><Relationship Id="rId82" Type="http://schemas.openxmlformats.org/officeDocument/2006/relationships/customXml" Target="../ink/ink298.xml"/><Relationship Id="rId90" Type="http://schemas.openxmlformats.org/officeDocument/2006/relationships/customXml" Target="../ink/ink302.xml"/><Relationship Id="rId95" Type="http://schemas.openxmlformats.org/officeDocument/2006/relationships/image" Target="../media/image284.emf"/><Relationship Id="rId19" Type="http://schemas.openxmlformats.org/officeDocument/2006/relationships/image" Target="../media/image246.emf"/><Relationship Id="rId14" Type="http://schemas.openxmlformats.org/officeDocument/2006/relationships/customXml" Target="../ink/ink264.xml"/><Relationship Id="rId22" Type="http://schemas.openxmlformats.org/officeDocument/2006/relationships/customXml" Target="../ink/ink268.xml"/><Relationship Id="rId27" Type="http://schemas.openxmlformats.org/officeDocument/2006/relationships/image" Target="../media/image250.emf"/><Relationship Id="rId30" Type="http://schemas.openxmlformats.org/officeDocument/2006/relationships/customXml" Target="../ink/ink272.xml"/><Relationship Id="rId35" Type="http://schemas.openxmlformats.org/officeDocument/2006/relationships/image" Target="../media/image254.emf"/><Relationship Id="rId43" Type="http://schemas.openxmlformats.org/officeDocument/2006/relationships/image" Target="../media/image258.emf"/><Relationship Id="rId48" Type="http://schemas.openxmlformats.org/officeDocument/2006/relationships/customXml" Target="../ink/ink281.xml"/><Relationship Id="rId56" Type="http://schemas.openxmlformats.org/officeDocument/2006/relationships/customXml" Target="../ink/ink285.xml"/><Relationship Id="rId64" Type="http://schemas.openxmlformats.org/officeDocument/2006/relationships/customXml" Target="../ink/ink289.xml"/><Relationship Id="rId69" Type="http://schemas.openxmlformats.org/officeDocument/2006/relationships/image" Target="../media/image271.emf"/><Relationship Id="rId77" Type="http://schemas.openxmlformats.org/officeDocument/2006/relationships/image" Target="../media/image275.emf"/><Relationship Id="rId100" Type="http://schemas.openxmlformats.org/officeDocument/2006/relationships/customXml" Target="../ink/ink307.xml"/><Relationship Id="rId105" Type="http://schemas.openxmlformats.org/officeDocument/2006/relationships/image" Target="../media/image289.emf"/><Relationship Id="rId113" Type="http://schemas.openxmlformats.org/officeDocument/2006/relationships/image" Target="../media/image293.emf"/><Relationship Id="rId118" Type="http://schemas.openxmlformats.org/officeDocument/2006/relationships/customXml" Target="../ink/ink316.xml"/><Relationship Id="rId8" Type="http://schemas.openxmlformats.org/officeDocument/2006/relationships/customXml" Target="../ink/ink261.xml"/><Relationship Id="rId51" Type="http://schemas.openxmlformats.org/officeDocument/2006/relationships/image" Target="../media/image262.emf"/><Relationship Id="rId72" Type="http://schemas.openxmlformats.org/officeDocument/2006/relationships/customXml" Target="../ink/ink293.xml"/><Relationship Id="rId80" Type="http://schemas.openxmlformats.org/officeDocument/2006/relationships/customXml" Target="../ink/ink297.xml"/><Relationship Id="rId85" Type="http://schemas.openxmlformats.org/officeDocument/2006/relationships/image" Target="../media/image279.emf"/><Relationship Id="rId93" Type="http://schemas.openxmlformats.org/officeDocument/2006/relationships/image" Target="../media/image283.emf"/><Relationship Id="rId98" Type="http://schemas.openxmlformats.org/officeDocument/2006/relationships/customXml" Target="../ink/ink306.xml"/><Relationship Id="rId121" Type="http://schemas.openxmlformats.org/officeDocument/2006/relationships/image" Target="../media/image297.emf"/><Relationship Id="rId3" Type="http://schemas.openxmlformats.org/officeDocument/2006/relationships/image" Target="../media/image238.emf"/><Relationship Id="rId12" Type="http://schemas.openxmlformats.org/officeDocument/2006/relationships/customXml" Target="../ink/ink263.xml"/><Relationship Id="rId17" Type="http://schemas.openxmlformats.org/officeDocument/2006/relationships/image" Target="../media/image245.emf"/><Relationship Id="rId25" Type="http://schemas.openxmlformats.org/officeDocument/2006/relationships/image" Target="../media/image249.emf"/><Relationship Id="rId33" Type="http://schemas.openxmlformats.org/officeDocument/2006/relationships/image" Target="../media/image253.emf"/><Relationship Id="rId38" Type="http://schemas.openxmlformats.org/officeDocument/2006/relationships/customXml" Target="../ink/ink276.xml"/><Relationship Id="rId46" Type="http://schemas.openxmlformats.org/officeDocument/2006/relationships/customXml" Target="../ink/ink280.xml"/><Relationship Id="rId59" Type="http://schemas.openxmlformats.org/officeDocument/2006/relationships/image" Target="../media/image266.emf"/><Relationship Id="rId67" Type="http://schemas.openxmlformats.org/officeDocument/2006/relationships/image" Target="../media/image270.emf"/><Relationship Id="rId103" Type="http://schemas.openxmlformats.org/officeDocument/2006/relationships/image" Target="../media/image288.emf"/><Relationship Id="rId108" Type="http://schemas.openxmlformats.org/officeDocument/2006/relationships/customXml" Target="../ink/ink311.xml"/><Relationship Id="rId116" Type="http://schemas.openxmlformats.org/officeDocument/2006/relationships/customXml" Target="../ink/ink315.xml"/><Relationship Id="rId124" Type="http://schemas.openxmlformats.org/officeDocument/2006/relationships/customXml" Target="../ink/ink319.xml"/><Relationship Id="rId20" Type="http://schemas.openxmlformats.org/officeDocument/2006/relationships/customXml" Target="../ink/ink267.xml"/><Relationship Id="rId41" Type="http://schemas.openxmlformats.org/officeDocument/2006/relationships/image" Target="../media/image257.emf"/><Relationship Id="rId54" Type="http://schemas.openxmlformats.org/officeDocument/2006/relationships/customXml" Target="../ink/ink284.xml"/><Relationship Id="rId62" Type="http://schemas.openxmlformats.org/officeDocument/2006/relationships/customXml" Target="../ink/ink288.xml"/><Relationship Id="rId70" Type="http://schemas.openxmlformats.org/officeDocument/2006/relationships/customXml" Target="../ink/ink292.xml"/><Relationship Id="rId75" Type="http://schemas.openxmlformats.org/officeDocument/2006/relationships/image" Target="../media/image274.emf"/><Relationship Id="rId83" Type="http://schemas.openxmlformats.org/officeDocument/2006/relationships/image" Target="../media/image278.emf"/><Relationship Id="rId88" Type="http://schemas.openxmlformats.org/officeDocument/2006/relationships/customXml" Target="../ink/ink301.xml"/><Relationship Id="rId91" Type="http://schemas.openxmlformats.org/officeDocument/2006/relationships/image" Target="../media/image282.emf"/><Relationship Id="rId96" Type="http://schemas.openxmlformats.org/officeDocument/2006/relationships/customXml" Target="../ink/ink305.xml"/><Relationship Id="rId111" Type="http://schemas.openxmlformats.org/officeDocument/2006/relationships/image" Target="../media/image29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60.xml"/><Relationship Id="rId15" Type="http://schemas.openxmlformats.org/officeDocument/2006/relationships/image" Target="../media/image244.emf"/><Relationship Id="rId23" Type="http://schemas.openxmlformats.org/officeDocument/2006/relationships/image" Target="../media/image248.emf"/><Relationship Id="rId28" Type="http://schemas.openxmlformats.org/officeDocument/2006/relationships/customXml" Target="../ink/ink271.xml"/><Relationship Id="rId36" Type="http://schemas.openxmlformats.org/officeDocument/2006/relationships/customXml" Target="../ink/ink275.xml"/><Relationship Id="rId49" Type="http://schemas.openxmlformats.org/officeDocument/2006/relationships/image" Target="../media/image261.emf"/><Relationship Id="rId57" Type="http://schemas.openxmlformats.org/officeDocument/2006/relationships/image" Target="../media/image265.emf"/><Relationship Id="rId106" Type="http://schemas.openxmlformats.org/officeDocument/2006/relationships/customXml" Target="../ink/ink310.xml"/><Relationship Id="rId114" Type="http://schemas.openxmlformats.org/officeDocument/2006/relationships/customXml" Target="../ink/ink314.xml"/><Relationship Id="rId119" Type="http://schemas.openxmlformats.org/officeDocument/2006/relationships/image" Target="../media/image296.emf"/><Relationship Id="rId10" Type="http://schemas.openxmlformats.org/officeDocument/2006/relationships/customXml" Target="../ink/ink262.xml"/><Relationship Id="rId31" Type="http://schemas.openxmlformats.org/officeDocument/2006/relationships/image" Target="../media/image252.emf"/><Relationship Id="rId44" Type="http://schemas.openxmlformats.org/officeDocument/2006/relationships/customXml" Target="../ink/ink279.xml"/><Relationship Id="rId52" Type="http://schemas.openxmlformats.org/officeDocument/2006/relationships/customXml" Target="../ink/ink283.xml"/><Relationship Id="rId60" Type="http://schemas.openxmlformats.org/officeDocument/2006/relationships/customXml" Target="../ink/ink287.xml"/><Relationship Id="rId65" Type="http://schemas.openxmlformats.org/officeDocument/2006/relationships/image" Target="../media/image269.emf"/><Relationship Id="rId73" Type="http://schemas.openxmlformats.org/officeDocument/2006/relationships/image" Target="../media/image273.emf"/><Relationship Id="rId78" Type="http://schemas.openxmlformats.org/officeDocument/2006/relationships/customXml" Target="../ink/ink296.xml"/><Relationship Id="rId81" Type="http://schemas.openxmlformats.org/officeDocument/2006/relationships/image" Target="../media/image277.emf"/><Relationship Id="rId86" Type="http://schemas.openxmlformats.org/officeDocument/2006/relationships/customXml" Target="../ink/ink300.xml"/><Relationship Id="rId94" Type="http://schemas.openxmlformats.org/officeDocument/2006/relationships/customXml" Target="../ink/ink304.xml"/><Relationship Id="rId99" Type="http://schemas.openxmlformats.org/officeDocument/2006/relationships/image" Target="../media/image286.emf"/><Relationship Id="rId101" Type="http://schemas.openxmlformats.org/officeDocument/2006/relationships/image" Target="../media/image287.emf"/><Relationship Id="rId122" Type="http://schemas.openxmlformats.org/officeDocument/2006/relationships/customXml" Target="../ink/ink318.xml"/><Relationship Id="rId4" Type="http://schemas.openxmlformats.org/officeDocument/2006/relationships/customXml" Target="../ink/ink259.xml"/><Relationship Id="rId9" Type="http://schemas.openxmlformats.org/officeDocument/2006/relationships/image" Target="../media/image241.emf"/><Relationship Id="rId13" Type="http://schemas.openxmlformats.org/officeDocument/2006/relationships/image" Target="../media/image243.emf"/><Relationship Id="rId18" Type="http://schemas.openxmlformats.org/officeDocument/2006/relationships/customXml" Target="../ink/ink266.xml"/><Relationship Id="rId39" Type="http://schemas.openxmlformats.org/officeDocument/2006/relationships/image" Target="../media/image256.emf"/><Relationship Id="rId109" Type="http://schemas.openxmlformats.org/officeDocument/2006/relationships/image" Target="../media/image291.emf"/><Relationship Id="rId34" Type="http://schemas.openxmlformats.org/officeDocument/2006/relationships/customXml" Target="../ink/ink274.xml"/><Relationship Id="rId50" Type="http://schemas.openxmlformats.org/officeDocument/2006/relationships/customXml" Target="../ink/ink282.xml"/><Relationship Id="rId55" Type="http://schemas.openxmlformats.org/officeDocument/2006/relationships/image" Target="../media/image264.emf"/><Relationship Id="rId76" Type="http://schemas.openxmlformats.org/officeDocument/2006/relationships/customXml" Target="../ink/ink295.xml"/><Relationship Id="rId97" Type="http://schemas.openxmlformats.org/officeDocument/2006/relationships/image" Target="../media/image285.emf"/><Relationship Id="rId104" Type="http://schemas.openxmlformats.org/officeDocument/2006/relationships/customXml" Target="../ink/ink309.xml"/><Relationship Id="rId120" Type="http://schemas.openxmlformats.org/officeDocument/2006/relationships/customXml" Target="../ink/ink317.xml"/><Relationship Id="rId125" Type="http://schemas.openxmlformats.org/officeDocument/2006/relationships/image" Target="../media/image299.emf"/><Relationship Id="rId7" Type="http://schemas.openxmlformats.org/officeDocument/2006/relationships/image" Target="../media/image240.emf"/><Relationship Id="rId71" Type="http://schemas.openxmlformats.org/officeDocument/2006/relationships/image" Target="../media/image272.emf"/><Relationship Id="rId92" Type="http://schemas.openxmlformats.org/officeDocument/2006/relationships/customXml" Target="../ink/ink303.xml"/><Relationship Id="rId2" Type="http://schemas.openxmlformats.org/officeDocument/2006/relationships/customXml" Target="../ink/ink258.xml"/><Relationship Id="rId29" Type="http://schemas.openxmlformats.org/officeDocument/2006/relationships/image" Target="../media/image251.emf"/><Relationship Id="rId24" Type="http://schemas.openxmlformats.org/officeDocument/2006/relationships/customXml" Target="../ink/ink269.xml"/><Relationship Id="rId40" Type="http://schemas.openxmlformats.org/officeDocument/2006/relationships/customXml" Target="../ink/ink277.xml"/><Relationship Id="rId45" Type="http://schemas.openxmlformats.org/officeDocument/2006/relationships/image" Target="../media/image259.emf"/><Relationship Id="rId66" Type="http://schemas.openxmlformats.org/officeDocument/2006/relationships/customXml" Target="../ink/ink290.xml"/><Relationship Id="rId87" Type="http://schemas.openxmlformats.org/officeDocument/2006/relationships/image" Target="../media/image280.emf"/><Relationship Id="rId110" Type="http://schemas.openxmlformats.org/officeDocument/2006/relationships/customXml" Target="../ink/ink312.xml"/><Relationship Id="rId115" Type="http://schemas.openxmlformats.org/officeDocument/2006/relationships/image" Target="../media/image29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3.xml"/><Relationship Id="rId13" Type="http://schemas.openxmlformats.org/officeDocument/2006/relationships/image" Target="../media/image304.emf"/><Relationship Id="rId18" Type="http://schemas.openxmlformats.org/officeDocument/2006/relationships/customXml" Target="../ink/ink328.xml"/><Relationship Id="rId26" Type="http://schemas.openxmlformats.org/officeDocument/2006/relationships/customXml" Target="../ink/ink332.xml"/><Relationship Id="rId3" Type="http://schemas.openxmlformats.org/officeDocument/2006/relationships/image" Target="../media/image238.emf"/><Relationship Id="rId21" Type="http://schemas.openxmlformats.org/officeDocument/2006/relationships/image" Target="../media/image308.emf"/><Relationship Id="rId34" Type="http://schemas.openxmlformats.org/officeDocument/2006/relationships/customXml" Target="../ink/ink336.xml"/><Relationship Id="rId7" Type="http://schemas.openxmlformats.org/officeDocument/2006/relationships/image" Target="../media/image301.emf"/><Relationship Id="rId12" Type="http://schemas.openxmlformats.org/officeDocument/2006/relationships/customXml" Target="../ink/ink325.xml"/><Relationship Id="rId17" Type="http://schemas.openxmlformats.org/officeDocument/2006/relationships/image" Target="../media/image306.emf"/><Relationship Id="rId25" Type="http://schemas.openxmlformats.org/officeDocument/2006/relationships/image" Target="../media/image310.emf"/><Relationship Id="rId33" Type="http://schemas.openxmlformats.org/officeDocument/2006/relationships/image" Target="../media/image314.emf"/><Relationship Id="rId2" Type="http://schemas.openxmlformats.org/officeDocument/2006/relationships/customXml" Target="../ink/ink320.xml"/><Relationship Id="rId16" Type="http://schemas.openxmlformats.org/officeDocument/2006/relationships/customXml" Target="../ink/ink327.xml"/><Relationship Id="rId20" Type="http://schemas.openxmlformats.org/officeDocument/2006/relationships/customXml" Target="../ink/ink329.xml"/><Relationship Id="rId29" Type="http://schemas.openxmlformats.org/officeDocument/2006/relationships/image" Target="../media/image31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22.xml"/><Relationship Id="rId11" Type="http://schemas.openxmlformats.org/officeDocument/2006/relationships/image" Target="../media/image303.emf"/><Relationship Id="rId24" Type="http://schemas.openxmlformats.org/officeDocument/2006/relationships/customXml" Target="../ink/ink331.xml"/><Relationship Id="rId32" Type="http://schemas.openxmlformats.org/officeDocument/2006/relationships/customXml" Target="../ink/ink335.xml"/><Relationship Id="rId37" Type="http://schemas.openxmlformats.org/officeDocument/2006/relationships/image" Target="../media/image316.emf"/><Relationship Id="rId5" Type="http://schemas.openxmlformats.org/officeDocument/2006/relationships/image" Target="../media/image300.emf"/><Relationship Id="rId15" Type="http://schemas.openxmlformats.org/officeDocument/2006/relationships/image" Target="../media/image305.emf"/><Relationship Id="rId23" Type="http://schemas.openxmlformats.org/officeDocument/2006/relationships/image" Target="../media/image309.emf"/><Relationship Id="rId28" Type="http://schemas.openxmlformats.org/officeDocument/2006/relationships/customXml" Target="../ink/ink333.xml"/><Relationship Id="rId36" Type="http://schemas.openxmlformats.org/officeDocument/2006/relationships/customXml" Target="../ink/ink337.xml"/><Relationship Id="rId10" Type="http://schemas.openxmlformats.org/officeDocument/2006/relationships/customXml" Target="../ink/ink324.xml"/><Relationship Id="rId19" Type="http://schemas.openxmlformats.org/officeDocument/2006/relationships/image" Target="../media/image307.emf"/><Relationship Id="rId31" Type="http://schemas.openxmlformats.org/officeDocument/2006/relationships/image" Target="../media/image313.emf"/><Relationship Id="rId4" Type="http://schemas.openxmlformats.org/officeDocument/2006/relationships/customXml" Target="../ink/ink321.xml"/><Relationship Id="rId9" Type="http://schemas.openxmlformats.org/officeDocument/2006/relationships/image" Target="../media/image302.emf"/><Relationship Id="rId14" Type="http://schemas.openxmlformats.org/officeDocument/2006/relationships/customXml" Target="../ink/ink326.xml"/><Relationship Id="rId22" Type="http://schemas.openxmlformats.org/officeDocument/2006/relationships/customXml" Target="../ink/ink330.xml"/><Relationship Id="rId27" Type="http://schemas.openxmlformats.org/officeDocument/2006/relationships/image" Target="../media/image311.emf"/><Relationship Id="rId30" Type="http://schemas.openxmlformats.org/officeDocument/2006/relationships/customXml" Target="../ink/ink334.xml"/><Relationship Id="rId35" Type="http://schemas.openxmlformats.org/officeDocument/2006/relationships/image" Target="../media/image31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13" Type="http://schemas.openxmlformats.org/officeDocument/2006/relationships/image" Target="../media/image9.emf"/><Relationship Id="rId3" Type="http://schemas.openxmlformats.org/officeDocument/2006/relationships/image" Target="../media/image3.emf"/><Relationship Id="rId7" Type="http://schemas.openxmlformats.org/officeDocument/2006/relationships/image" Target="../media/image6.emf"/><Relationship Id="rId12" Type="http://schemas.openxmlformats.org/officeDocument/2006/relationships/customXml" Target="../ink/ink8.xml"/><Relationship Id="rId17" Type="http://schemas.openxmlformats.org/officeDocument/2006/relationships/image" Target="../media/image11.emf"/><Relationship Id="rId2" Type="http://schemas.openxmlformats.org/officeDocument/2006/relationships/customXml" Target="../ink/ink3.xml"/><Relationship Id="rId16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11" Type="http://schemas.openxmlformats.org/officeDocument/2006/relationships/image" Target="../media/image8.emf"/><Relationship Id="rId5" Type="http://schemas.openxmlformats.org/officeDocument/2006/relationships/image" Target="../media/image5.emf"/><Relationship Id="rId15" Type="http://schemas.openxmlformats.org/officeDocument/2006/relationships/image" Target="../media/image10.emf"/><Relationship Id="rId10" Type="http://schemas.openxmlformats.org/officeDocument/2006/relationships/customXml" Target="../ink/ink7.xml"/><Relationship Id="rId4" Type="http://schemas.openxmlformats.org/officeDocument/2006/relationships/customXml" Target="../ink/ink4.xml"/><Relationship Id="rId9" Type="http://schemas.openxmlformats.org/officeDocument/2006/relationships/image" Target="../media/image7.emf"/><Relationship Id="rId14" Type="http://schemas.openxmlformats.org/officeDocument/2006/relationships/customXml" Target="../ink/ink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13" Type="http://schemas.openxmlformats.org/officeDocument/2006/relationships/image" Target="../media/image17.emf"/><Relationship Id="rId18" Type="http://schemas.openxmlformats.org/officeDocument/2006/relationships/customXml" Target="../ink/ink19.xml"/><Relationship Id="rId3" Type="http://schemas.openxmlformats.org/officeDocument/2006/relationships/image" Target="../media/image12.emf"/><Relationship Id="rId21" Type="http://schemas.openxmlformats.org/officeDocument/2006/relationships/image" Target="../media/image21.emf"/><Relationship Id="rId7" Type="http://schemas.openxmlformats.org/officeDocument/2006/relationships/image" Target="../media/image14.emf"/><Relationship Id="rId12" Type="http://schemas.openxmlformats.org/officeDocument/2006/relationships/customXml" Target="../ink/ink16.xml"/><Relationship Id="rId17" Type="http://schemas.openxmlformats.org/officeDocument/2006/relationships/image" Target="../media/image19.emf"/><Relationship Id="rId2" Type="http://schemas.openxmlformats.org/officeDocument/2006/relationships/customXml" Target="../ink/ink11.xml"/><Relationship Id="rId16" Type="http://schemas.openxmlformats.org/officeDocument/2006/relationships/customXml" Target="../ink/ink18.xml"/><Relationship Id="rId20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.xml"/><Relationship Id="rId11" Type="http://schemas.openxmlformats.org/officeDocument/2006/relationships/image" Target="../media/image16.emf"/><Relationship Id="rId5" Type="http://schemas.openxmlformats.org/officeDocument/2006/relationships/image" Target="../media/image13.emf"/><Relationship Id="rId15" Type="http://schemas.openxmlformats.org/officeDocument/2006/relationships/image" Target="../media/image18.emf"/><Relationship Id="rId10" Type="http://schemas.openxmlformats.org/officeDocument/2006/relationships/customXml" Target="../ink/ink15.xml"/><Relationship Id="rId19" Type="http://schemas.openxmlformats.org/officeDocument/2006/relationships/image" Target="../media/image20.emf"/><Relationship Id="rId4" Type="http://schemas.openxmlformats.org/officeDocument/2006/relationships/customXml" Target="../ink/ink12.xml"/><Relationship Id="rId9" Type="http://schemas.openxmlformats.org/officeDocument/2006/relationships/image" Target="../media/image15.emf"/><Relationship Id="rId14" Type="http://schemas.openxmlformats.org/officeDocument/2006/relationships/customXml" Target="../ink/ink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7.emf"/><Relationship Id="rId18" Type="http://schemas.openxmlformats.org/officeDocument/2006/relationships/customXml" Target="../ink/ink29.xml"/><Relationship Id="rId26" Type="http://schemas.openxmlformats.org/officeDocument/2006/relationships/customXml" Target="../ink/ink33.xml"/><Relationship Id="rId39" Type="http://schemas.openxmlformats.org/officeDocument/2006/relationships/image" Target="../media/image40.emf"/><Relationship Id="rId3" Type="http://schemas.openxmlformats.org/officeDocument/2006/relationships/image" Target="../media/image22.emf"/><Relationship Id="rId21" Type="http://schemas.openxmlformats.org/officeDocument/2006/relationships/image" Target="../media/image31.emf"/><Relationship Id="rId34" Type="http://schemas.openxmlformats.org/officeDocument/2006/relationships/customXml" Target="../ink/ink37.xml"/><Relationship Id="rId42" Type="http://schemas.openxmlformats.org/officeDocument/2006/relationships/customXml" Target="../ink/ink41.xml"/><Relationship Id="rId47" Type="http://schemas.openxmlformats.org/officeDocument/2006/relationships/image" Target="../media/image44.emf"/><Relationship Id="rId50" Type="http://schemas.openxmlformats.org/officeDocument/2006/relationships/customXml" Target="../ink/ink45.xml"/><Relationship Id="rId7" Type="http://schemas.openxmlformats.org/officeDocument/2006/relationships/image" Target="../media/image24.emf"/><Relationship Id="rId12" Type="http://schemas.openxmlformats.org/officeDocument/2006/relationships/customXml" Target="../ink/ink26.xml"/><Relationship Id="rId17" Type="http://schemas.openxmlformats.org/officeDocument/2006/relationships/image" Target="../media/image29.emf"/><Relationship Id="rId25" Type="http://schemas.openxmlformats.org/officeDocument/2006/relationships/image" Target="../media/image33.emf"/><Relationship Id="rId33" Type="http://schemas.openxmlformats.org/officeDocument/2006/relationships/image" Target="../media/image37.emf"/><Relationship Id="rId38" Type="http://schemas.openxmlformats.org/officeDocument/2006/relationships/customXml" Target="../ink/ink39.xml"/><Relationship Id="rId46" Type="http://schemas.openxmlformats.org/officeDocument/2006/relationships/customXml" Target="../ink/ink43.xml"/><Relationship Id="rId2" Type="http://schemas.openxmlformats.org/officeDocument/2006/relationships/customXml" Target="../ink/ink21.xml"/><Relationship Id="rId16" Type="http://schemas.openxmlformats.org/officeDocument/2006/relationships/customXml" Target="../ink/ink28.xml"/><Relationship Id="rId20" Type="http://schemas.openxmlformats.org/officeDocument/2006/relationships/customXml" Target="../ink/ink30.xml"/><Relationship Id="rId29" Type="http://schemas.openxmlformats.org/officeDocument/2006/relationships/image" Target="../media/image35.emf"/><Relationship Id="rId41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.xml"/><Relationship Id="rId11" Type="http://schemas.openxmlformats.org/officeDocument/2006/relationships/image" Target="../media/image26.emf"/><Relationship Id="rId24" Type="http://schemas.openxmlformats.org/officeDocument/2006/relationships/customXml" Target="../ink/ink32.xml"/><Relationship Id="rId32" Type="http://schemas.openxmlformats.org/officeDocument/2006/relationships/customXml" Target="../ink/ink36.xml"/><Relationship Id="rId37" Type="http://schemas.openxmlformats.org/officeDocument/2006/relationships/image" Target="../media/image39.emf"/><Relationship Id="rId40" Type="http://schemas.openxmlformats.org/officeDocument/2006/relationships/customXml" Target="../ink/ink40.xml"/><Relationship Id="rId45" Type="http://schemas.openxmlformats.org/officeDocument/2006/relationships/image" Target="../media/image43.emf"/><Relationship Id="rId5" Type="http://schemas.openxmlformats.org/officeDocument/2006/relationships/image" Target="../media/image23.emf"/><Relationship Id="rId15" Type="http://schemas.openxmlformats.org/officeDocument/2006/relationships/image" Target="../media/image28.emf"/><Relationship Id="rId23" Type="http://schemas.openxmlformats.org/officeDocument/2006/relationships/image" Target="../media/image32.emf"/><Relationship Id="rId28" Type="http://schemas.openxmlformats.org/officeDocument/2006/relationships/customXml" Target="../ink/ink34.xml"/><Relationship Id="rId36" Type="http://schemas.openxmlformats.org/officeDocument/2006/relationships/customXml" Target="../ink/ink38.xml"/><Relationship Id="rId49" Type="http://schemas.openxmlformats.org/officeDocument/2006/relationships/image" Target="../media/image45.emf"/><Relationship Id="rId10" Type="http://schemas.openxmlformats.org/officeDocument/2006/relationships/customXml" Target="../ink/ink25.xml"/><Relationship Id="rId19" Type="http://schemas.openxmlformats.org/officeDocument/2006/relationships/image" Target="../media/image30.emf"/><Relationship Id="rId31" Type="http://schemas.openxmlformats.org/officeDocument/2006/relationships/image" Target="../media/image36.emf"/><Relationship Id="rId44" Type="http://schemas.openxmlformats.org/officeDocument/2006/relationships/customXml" Target="../ink/ink42.xml"/><Relationship Id="rId4" Type="http://schemas.openxmlformats.org/officeDocument/2006/relationships/customXml" Target="../ink/ink22.xml"/><Relationship Id="rId9" Type="http://schemas.openxmlformats.org/officeDocument/2006/relationships/image" Target="../media/image25.emf"/><Relationship Id="rId14" Type="http://schemas.openxmlformats.org/officeDocument/2006/relationships/customXml" Target="../ink/ink27.xml"/><Relationship Id="rId22" Type="http://schemas.openxmlformats.org/officeDocument/2006/relationships/customXml" Target="../ink/ink31.xml"/><Relationship Id="rId27" Type="http://schemas.openxmlformats.org/officeDocument/2006/relationships/image" Target="../media/image34.emf"/><Relationship Id="rId30" Type="http://schemas.openxmlformats.org/officeDocument/2006/relationships/customXml" Target="../ink/ink35.xml"/><Relationship Id="rId35" Type="http://schemas.openxmlformats.org/officeDocument/2006/relationships/image" Target="../media/image38.emf"/><Relationship Id="rId43" Type="http://schemas.openxmlformats.org/officeDocument/2006/relationships/image" Target="../media/image42.emf"/><Relationship Id="rId48" Type="http://schemas.openxmlformats.org/officeDocument/2006/relationships/customXml" Target="../ink/ink44.xml"/><Relationship Id="rId8" Type="http://schemas.openxmlformats.org/officeDocument/2006/relationships/customXml" Target="../ink/ink24.xml"/><Relationship Id="rId51" Type="http://schemas.openxmlformats.org/officeDocument/2006/relationships/image" Target="../media/image46.emf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8.emf"/><Relationship Id="rId18" Type="http://schemas.openxmlformats.org/officeDocument/2006/relationships/customXml" Target="../ink/ink54.xml"/><Relationship Id="rId26" Type="http://schemas.openxmlformats.org/officeDocument/2006/relationships/customXml" Target="../ink/ink58.xml"/><Relationship Id="rId39" Type="http://schemas.openxmlformats.org/officeDocument/2006/relationships/image" Target="../media/image42.emf"/><Relationship Id="rId3" Type="http://schemas.openxmlformats.org/officeDocument/2006/relationships/image" Target="../media/image22.emf"/><Relationship Id="rId21" Type="http://schemas.openxmlformats.org/officeDocument/2006/relationships/image" Target="../media/image35.emf"/><Relationship Id="rId34" Type="http://schemas.openxmlformats.org/officeDocument/2006/relationships/customXml" Target="../ink/ink62.xml"/><Relationship Id="rId42" Type="http://schemas.openxmlformats.org/officeDocument/2006/relationships/customXml" Target="../ink/ink66.xml"/><Relationship Id="rId47" Type="http://schemas.openxmlformats.org/officeDocument/2006/relationships/image" Target="../media/image60.emf"/><Relationship Id="rId50" Type="http://schemas.openxmlformats.org/officeDocument/2006/relationships/customXml" Target="../ink/ink70.xml"/><Relationship Id="rId7" Type="http://schemas.openxmlformats.org/officeDocument/2006/relationships/image" Target="../media/image47.emf"/><Relationship Id="rId12" Type="http://schemas.openxmlformats.org/officeDocument/2006/relationships/customXml" Target="../ink/ink51.xml"/><Relationship Id="rId17" Type="http://schemas.openxmlformats.org/officeDocument/2006/relationships/image" Target="../media/image31.emf"/><Relationship Id="rId25" Type="http://schemas.openxmlformats.org/officeDocument/2006/relationships/image" Target="../media/image51.emf"/><Relationship Id="rId33" Type="http://schemas.openxmlformats.org/officeDocument/2006/relationships/image" Target="../media/image54.emf"/><Relationship Id="rId38" Type="http://schemas.openxmlformats.org/officeDocument/2006/relationships/customXml" Target="../ink/ink64.xml"/><Relationship Id="rId46" Type="http://schemas.openxmlformats.org/officeDocument/2006/relationships/customXml" Target="../ink/ink68.xml"/><Relationship Id="rId2" Type="http://schemas.openxmlformats.org/officeDocument/2006/relationships/customXml" Target="../ink/ink46.xml"/><Relationship Id="rId16" Type="http://schemas.openxmlformats.org/officeDocument/2006/relationships/customXml" Target="../ink/ink53.xml"/><Relationship Id="rId20" Type="http://schemas.openxmlformats.org/officeDocument/2006/relationships/customXml" Target="../ink/ink55.xml"/><Relationship Id="rId29" Type="http://schemas.openxmlformats.org/officeDocument/2006/relationships/image" Target="../media/image52.emf"/><Relationship Id="rId41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8.xml"/><Relationship Id="rId11" Type="http://schemas.openxmlformats.org/officeDocument/2006/relationships/image" Target="../media/image26.emf"/><Relationship Id="rId24" Type="http://schemas.openxmlformats.org/officeDocument/2006/relationships/customXml" Target="../ink/ink57.xml"/><Relationship Id="rId32" Type="http://schemas.openxmlformats.org/officeDocument/2006/relationships/customXml" Target="../ink/ink61.xml"/><Relationship Id="rId37" Type="http://schemas.openxmlformats.org/officeDocument/2006/relationships/image" Target="../media/image56.emf"/><Relationship Id="rId40" Type="http://schemas.openxmlformats.org/officeDocument/2006/relationships/customXml" Target="../ink/ink65.xml"/><Relationship Id="rId45" Type="http://schemas.openxmlformats.org/officeDocument/2006/relationships/image" Target="../media/image59.emf"/><Relationship Id="rId53" Type="http://schemas.openxmlformats.org/officeDocument/2006/relationships/image" Target="../media/image63.emf"/><Relationship Id="rId5" Type="http://schemas.openxmlformats.org/officeDocument/2006/relationships/image" Target="../media/image23.emf"/><Relationship Id="rId15" Type="http://schemas.openxmlformats.org/officeDocument/2006/relationships/image" Target="../media/image49.emf"/><Relationship Id="rId23" Type="http://schemas.openxmlformats.org/officeDocument/2006/relationships/image" Target="../media/image50.emf"/><Relationship Id="rId28" Type="http://schemas.openxmlformats.org/officeDocument/2006/relationships/customXml" Target="../ink/ink59.xml"/><Relationship Id="rId36" Type="http://schemas.openxmlformats.org/officeDocument/2006/relationships/customXml" Target="../ink/ink63.xml"/><Relationship Id="rId49" Type="http://schemas.openxmlformats.org/officeDocument/2006/relationships/image" Target="../media/image61.emf"/><Relationship Id="rId10" Type="http://schemas.openxmlformats.org/officeDocument/2006/relationships/customXml" Target="../ink/ink50.xml"/><Relationship Id="rId19" Type="http://schemas.openxmlformats.org/officeDocument/2006/relationships/image" Target="../media/image32.emf"/><Relationship Id="rId31" Type="http://schemas.openxmlformats.org/officeDocument/2006/relationships/image" Target="../media/image53.emf"/><Relationship Id="rId44" Type="http://schemas.openxmlformats.org/officeDocument/2006/relationships/customXml" Target="../ink/ink67.xml"/><Relationship Id="rId52" Type="http://schemas.openxmlformats.org/officeDocument/2006/relationships/customXml" Target="../ink/ink71.xml"/><Relationship Id="rId4" Type="http://schemas.openxmlformats.org/officeDocument/2006/relationships/customXml" Target="../ink/ink47.xml"/><Relationship Id="rId9" Type="http://schemas.openxmlformats.org/officeDocument/2006/relationships/image" Target="../media/image25.emf"/><Relationship Id="rId14" Type="http://schemas.openxmlformats.org/officeDocument/2006/relationships/customXml" Target="../ink/ink52.xml"/><Relationship Id="rId22" Type="http://schemas.openxmlformats.org/officeDocument/2006/relationships/customXml" Target="../ink/ink56.xml"/><Relationship Id="rId27" Type="http://schemas.openxmlformats.org/officeDocument/2006/relationships/image" Target="../media/image36.emf"/><Relationship Id="rId30" Type="http://schemas.openxmlformats.org/officeDocument/2006/relationships/customXml" Target="../ink/ink60.xml"/><Relationship Id="rId35" Type="http://schemas.openxmlformats.org/officeDocument/2006/relationships/image" Target="../media/image55.emf"/><Relationship Id="rId43" Type="http://schemas.openxmlformats.org/officeDocument/2006/relationships/image" Target="../media/image58.emf"/><Relationship Id="rId48" Type="http://schemas.openxmlformats.org/officeDocument/2006/relationships/customXml" Target="../ink/ink69.xml"/><Relationship Id="rId8" Type="http://schemas.openxmlformats.org/officeDocument/2006/relationships/customXml" Target="../ink/ink49.xml"/><Relationship Id="rId51" Type="http://schemas.openxmlformats.org/officeDocument/2006/relationships/image" Target="../media/image62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75.xml"/><Relationship Id="rId13" Type="http://schemas.openxmlformats.org/officeDocument/2006/relationships/image" Target="../media/image68.emf"/><Relationship Id="rId3" Type="http://schemas.openxmlformats.org/officeDocument/2006/relationships/image" Target="../media/image3.emf"/><Relationship Id="rId7" Type="http://schemas.openxmlformats.org/officeDocument/2006/relationships/image" Target="../media/image65.emf"/><Relationship Id="rId12" Type="http://schemas.openxmlformats.org/officeDocument/2006/relationships/customXml" Target="../ink/ink77.xml"/><Relationship Id="rId2" Type="http://schemas.openxmlformats.org/officeDocument/2006/relationships/customXml" Target="../ink/ink7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4.xml"/><Relationship Id="rId11" Type="http://schemas.openxmlformats.org/officeDocument/2006/relationships/image" Target="../media/image67.emf"/><Relationship Id="rId5" Type="http://schemas.openxmlformats.org/officeDocument/2006/relationships/image" Target="../media/image64.emf"/><Relationship Id="rId15" Type="http://schemas.openxmlformats.org/officeDocument/2006/relationships/image" Target="../media/image69.emf"/><Relationship Id="rId10" Type="http://schemas.openxmlformats.org/officeDocument/2006/relationships/customXml" Target="../ink/ink76.xml"/><Relationship Id="rId4" Type="http://schemas.openxmlformats.org/officeDocument/2006/relationships/customXml" Target="../ink/ink73.xml"/><Relationship Id="rId9" Type="http://schemas.openxmlformats.org/officeDocument/2006/relationships/image" Target="../media/image66.emf"/><Relationship Id="rId14" Type="http://schemas.openxmlformats.org/officeDocument/2006/relationships/customXml" Target="../ink/ink7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2952737" y="571480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ko-KR" sz="2400" dirty="0" smtClean="0">
                <a:latin typeface="Lucida Sans Unicode" pitchFamily="34" charset="0"/>
              </a:rPr>
              <a:t>MAT203: Linear Algebra</a:t>
            </a:r>
          </a:p>
        </p:txBody>
      </p:sp>
      <p:sp>
        <p:nvSpPr>
          <p:cNvPr id="76803" name="Rectangle 10"/>
          <p:cNvSpPr>
            <a:spLocks noChangeArrowheads="1"/>
          </p:cNvSpPr>
          <p:nvPr/>
        </p:nvSpPr>
        <p:spPr bwMode="auto">
          <a:xfrm>
            <a:off x="2881297" y="4868863"/>
            <a:ext cx="6572297" cy="1049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ko-KR" sz="1600" b="1" dirty="0">
                <a:latin typeface="Lucida Sans Unicode" pitchFamily="34" charset="0"/>
              </a:rPr>
              <a:t>In </a:t>
            </a:r>
            <a:r>
              <a:rPr lang="en-US" altLang="ko-KR" sz="1600" b="1" dirty="0" err="1">
                <a:latin typeface="Lucida Sans Unicode" pitchFamily="34" charset="0"/>
              </a:rPr>
              <a:t>Ryu</a:t>
            </a:r>
            <a:endParaRPr lang="en-US" altLang="ko-KR" sz="1600" b="1" dirty="0">
              <a:latin typeface="Lucida Sans Unicode" pitchFamily="34" charset="0"/>
            </a:endParaRPr>
          </a:p>
          <a:p>
            <a:pPr algn="ctr">
              <a:spcBef>
                <a:spcPct val="20000"/>
              </a:spcBef>
            </a:pPr>
            <a:r>
              <a:rPr lang="en-US" altLang="ko-KR" sz="1600" b="1" dirty="0" smtClean="0">
                <a:latin typeface="Lucida Sans Unicode" pitchFamily="34" charset="0"/>
              </a:rPr>
              <a:t>October</a:t>
            </a:r>
            <a:r>
              <a:rPr lang="ko-KR" altLang="en-US" sz="1600" b="1" dirty="0" smtClean="0">
                <a:latin typeface="Lucida Sans Unicode" pitchFamily="34" charset="0"/>
              </a:rPr>
              <a:t> </a:t>
            </a:r>
            <a:r>
              <a:rPr lang="en-US" altLang="ko-KR" sz="1600" b="1" dirty="0" smtClean="0">
                <a:latin typeface="Lucida Sans Unicode" pitchFamily="34" charset="0"/>
              </a:rPr>
              <a:t> </a:t>
            </a:r>
            <a:r>
              <a:rPr lang="en-US" altLang="ko-KR" sz="1600" b="1" dirty="0" smtClean="0">
                <a:latin typeface="Lucida Sans Unicode" pitchFamily="34" charset="0"/>
              </a:rPr>
              <a:t>20, 2016</a:t>
            </a:r>
            <a:endParaRPr lang="en-US" altLang="ko-KR" sz="1600" b="1" dirty="0">
              <a:latin typeface="Lucida Sans Unicode" pitchFamily="34" charset="0"/>
            </a:endParaRP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7" name="Text Box 11"/>
          <p:cNvSpPr txBox="1">
            <a:spLocks noChangeArrowheads="1"/>
          </p:cNvSpPr>
          <p:nvPr/>
        </p:nvSpPr>
        <p:spPr bwMode="auto">
          <a:xfrm>
            <a:off x="4176864" y="1966863"/>
            <a:ext cx="5456655" cy="969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Review on Projection</a:t>
            </a:r>
          </a:p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1900" dirty="0" smtClean="0">
                <a:latin typeface="Arial" charset="0"/>
              </a:rPr>
              <a:t>Least Square  Approximation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3" name="잉크 82"/>
              <p14:cNvContentPartPr/>
              <p14:nvPr/>
            </p14:nvContentPartPr>
            <p14:xfrm>
              <a:off x="601053" y="2946680"/>
              <a:ext cx="3790080" cy="12312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1693" y="2943800"/>
                <a:ext cx="380556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4" name="잉크 83"/>
              <p14:cNvContentPartPr/>
              <p14:nvPr/>
            </p14:nvContentPartPr>
            <p14:xfrm>
              <a:off x="1917933" y="1031120"/>
              <a:ext cx="104040" cy="350604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03173" y="1022480"/>
                <a:ext cx="130320" cy="352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9" name="잉크 98"/>
              <p14:cNvContentPartPr/>
              <p14:nvPr/>
            </p14:nvContentPartPr>
            <p14:xfrm>
              <a:off x="1943493" y="2236040"/>
              <a:ext cx="88920" cy="288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34493" y="2223800"/>
                <a:ext cx="100800" cy="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4" name="잉크 103"/>
              <p14:cNvContentPartPr/>
              <p14:nvPr/>
            </p14:nvContentPartPr>
            <p14:xfrm>
              <a:off x="1957893" y="2629160"/>
              <a:ext cx="83880" cy="6840"/>
            </p14:xfrm>
          </p:contentPart>
        </mc:Choice>
        <mc:Fallback xmlns="">
          <p:pic>
            <p:nvPicPr>
              <p:cNvPr id="104" name="잉크 10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49613" y="2620520"/>
                <a:ext cx="9432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4" name="잉크 143"/>
              <p14:cNvContentPartPr/>
              <p14:nvPr/>
            </p14:nvContentPartPr>
            <p14:xfrm>
              <a:off x="1775733" y="1800800"/>
              <a:ext cx="2641680" cy="107532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64213" y="1783520"/>
                <a:ext cx="2667240" cy="11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2" name="잉크 151"/>
              <p14:cNvContentPartPr/>
              <p14:nvPr/>
            </p14:nvContentPartPr>
            <p14:xfrm>
              <a:off x="1281813" y="2875400"/>
              <a:ext cx="513720" cy="29340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63093" y="2870000"/>
                <a:ext cx="544320" cy="3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" name="잉크 11"/>
              <p14:cNvContentPartPr/>
              <p14:nvPr/>
            </p14:nvContentPartPr>
            <p14:xfrm>
              <a:off x="2488173" y="2218760"/>
              <a:ext cx="2024640" cy="116856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78453" y="2206160"/>
                <a:ext cx="2036880" cy="11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" name="잉크 17"/>
              <p14:cNvContentPartPr/>
              <p14:nvPr/>
            </p14:nvContentPartPr>
            <p14:xfrm>
              <a:off x="2202333" y="905840"/>
              <a:ext cx="1331280" cy="32256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194773" y="893600"/>
                <a:ext cx="1348560" cy="34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0" name="잉크 19"/>
              <p14:cNvContentPartPr/>
              <p14:nvPr/>
            </p14:nvContentPartPr>
            <p14:xfrm>
              <a:off x="1729653" y="1068200"/>
              <a:ext cx="359280" cy="413640"/>
            </p14:xfrm>
          </p:contentPart>
        </mc:Choice>
        <mc:Fallback xmlns="">
          <p:pic>
            <p:nvPicPr>
              <p:cNvPr id="20" name="잉크 1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19933" y="1060280"/>
                <a:ext cx="387360" cy="44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24" name="잉크 223"/>
              <p14:cNvContentPartPr/>
              <p14:nvPr/>
            </p14:nvContentPartPr>
            <p14:xfrm>
              <a:off x="3552693" y="693080"/>
              <a:ext cx="5847120" cy="4136400"/>
            </p14:xfrm>
          </p:contentPart>
        </mc:Choice>
        <mc:Fallback xmlns="">
          <p:pic>
            <p:nvPicPr>
              <p:cNvPr id="224" name="잉크 22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548373" y="680480"/>
                <a:ext cx="5866200" cy="416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7" name="잉크 116"/>
              <p14:cNvContentPartPr/>
              <p14:nvPr/>
            </p14:nvContentPartPr>
            <p14:xfrm>
              <a:off x="1938453" y="1095920"/>
              <a:ext cx="401040" cy="35352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922253" y="1087640"/>
                <a:ext cx="421560" cy="38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8" name="잉크 117"/>
              <p14:cNvContentPartPr/>
              <p14:nvPr/>
            </p14:nvContentPartPr>
            <p14:xfrm>
              <a:off x="840453" y="1715480"/>
              <a:ext cx="4012200" cy="95400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29293" y="1703960"/>
                <a:ext cx="4042440" cy="9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19" name="잉크 118"/>
              <p14:cNvContentPartPr/>
              <p14:nvPr/>
            </p14:nvContentPartPr>
            <p14:xfrm>
              <a:off x="2473053" y="2652560"/>
              <a:ext cx="18000" cy="26640"/>
            </p14:xfrm>
          </p:contentPart>
        </mc:Choice>
        <mc:Fallback xmlns="">
          <p:pic>
            <p:nvPicPr>
              <p:cNvPr id="119" name="잉크 11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455413" y="2636000"/>
                <a:ext cx="5148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0" name="잉크 119"/>
              <p14:cNvContentPartPr/>
              <p14:nvPr/>
            </p14:nvContentPartPr>
            <p14:xfrm>
              <a:off x="1800213" y="2864960"/>
              <a:ext cx="19800" cy="5760"/>
            </p14:xfrm>
          </p:contentPart>
        </mc:Choice>
        <mc:Fallback xmlns="">
          <p:pic>
            <p:nvPicPr>
              <p:cNvPr id="120" name="잉크 11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795533" y="2859920"/>
                <a:ext cx="284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3" name="잉크 122"/>
              <p14:cNvContentPartPr/>
              <p14:nvPr/>
            </p14:nvContentPartPr>
            <p14:xfrm>
              <a:off x="4736373" y="2825720"/>
              <a:ext cx="676080" cy="1826280"/>
            </p14:xfrm>
          </p:contentPart>
        </mc:Choice>
        <mc:Fallback xmlns="">
          <p:pic>
            <p:nvPicPr>
              <p:cNvPr id="123" name="잉크 12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721613" y="2810960"/>
                <a:ext cx="700200" cy="18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6" name="잉크 125"/>
              <p14:cNvContentPartPr/>
              <p14:nvPr/>
            </p14:nvContentPartPr>
            <p14:xfrm>
              <a:off x="5333253" y="4527800"/>
              <a:ext cx="448560" cy="127080"/>
            </p14:xfrm>
          </p:contentPart>
        </mc:Choice>
        <mc:Fallback xmlns="">
          <p:pic>
            <p:nvPicPr>
              <p:cNvPr id="126" name="잉크 12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323533" y="4514840"/>
                <a:ext cx="47268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57" name="잉크 256"/>
              <p14:cNvContentPartPr/>
              <p14:nvPr/>
            </p14:nvContentPartPr>
            <p14:xfrm>
              <a:off x="363093" y="4464080"/>
              <a:ext cx="9277200" cy="2106720"/>
            </p14:xfrm>
          </p:contentPart>
        </mc:Choice>
        <mc:Fallback xmlns="">
          <p:pic>
            <p:nvPicPr>
              <p:cNvPr id="257" name="잉크 25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58773" y="4449320"/>
                <a:ext cx="9296280" cy="213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5314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/>
              <p14:cNvContentPartPr/>
              <p14:nvPr/>
            </p14:nvContentPartPr>
            <p14:xfrm>
              <a:off x="4177653" y="1467080"/>
              <a:ext cx="142920" cy="339120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68653" y="1458080"/>
                <a:ext cx="164520" cy="340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잉크 9"/>
              <p14:cNvContentPartPr/>
              <p14:nvPr/>
            </p14:nvContentPartPr>
            <p14:xfrm>
              <a:off x="5234613" y="3872240"/>
              <a:ext cx="48600" cy="19044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30653" y="3863240"/>
                <a:ext cx="5508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잉크 16"/>
              <p14:cNvContentPartPr/>
              <p14:nvPr/>
            </p14:nvContentPartPr>
            <p14:xfrm>
              <a:off x="3940053" y="3852440"/>
              <a:ext cx="4785480" cy="217080"/>
            </p14:xfrm>
          </p:contentPart>
        </mc:Choice>
        <mc:Fallback xmlns="">
          <p:pic>
            <p:nvPicPr>
              <p:cNvPr id="17" name="잉크 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28893" y="3838040"/>
                <a:ext cx="480636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" name="잉크 17"/>
              <p14:cNvContentPartPr/>
              <p14:nvPr/>
            </p14:nvContentPartPr>
            <p14:xfrm>
              <a:off x="6417933" y="3888800"/>
              <a:ext cx="19800" cy="1267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404973" y="3880160"/>
                <a:ext cx="34920" cy="1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1" name="잉크 20"/>
              <p14:cNvContentPartPr/>
              <p14:nvPr/>
            </p14:nvContentPartPr>
            <p14:xfrm>
              <a:off x="5878293" y="2182760"/>
              <a:ext cx="623880" cy="800280"/>
            </p14:xfrm>
          </p:contentPart>
        </mc:Choice>
        <mc:Fallback xmlns="">
          <p:pic>
            <p:nvPicPr>
              <p:cNvPr id="21" name="잉크 2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65333" y="2176640"/>
                <a:ext cx="646200" cy="82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" name="잉크 29"/>
              <p14:cNvContentPartPr/>
              <p14:nvPr/>
            </p14:nvContentPartPr>
            <p14:xfrm>
              <a:off x="5024373" y="2669480"/>
              <a:ext cx="129600" cy="20052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09613" y="2655800"/>
                <a:ext cx="149040" cy="2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8" name="잉크 37"/>
              <p14:cNvContentPartPr/>
              <p14:nvPr/>
            </p14:nvContentPartPr>
            <p14:xfrm>
              <a:off x="3648813" y="1701080"/>
              <a:ext cx="5280480" cy="1732320"/>
            </p14:xfrm>
          </p:contentPart>
        </mc:Choice>
        <mc:Fallback xmlns="">
          <p:pic>
            <p:nvPicPr>
              <p:cNvPr id="38" name="잉크 3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40533" y="1683800"/>
                <a:ext cx="5302080" cy="17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9" name="잉크 38"/>
              <p14:cNvContentPartPr/>
              <p14:nvPr/>
            </p14:nvContentPartPr>
            <p14:xfrm>
              <a:off x="4199253" y="2554640"/>
              <a:ext cx="71280" cy="13680"/>
            </p14:xfrm>
          </p:contentPart>
        </mc:Choice>
        <mc:Fallback xmlns="">
          <p:pic>
            <p:nvPicPr>
              <p:cNvPr id="39" name="잉크 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187733" y="2542760"/>
                <a:ext cx="9576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0" name="잉크 39"/>
              <p14:cNvContentPartPr/>
              <p14:nvPr/>
            </p14:nvContentPartPr>
            <p14:xfrm>
              <a:off x="7505853" y="3918680"/>
              <a:ext cx="17640" cy="51840"/>
            </p14:xfrm>
          </p:contentPart>
        </mc:Choice>
        <mc:Fallback xmlns="">
          <p:pic>
            <p:nvPicPr>
              <p:cNvPr id="40" name="잉크 3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00208" y="3906800"/>
                <a:ext cx="3775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2" name="잉크 41"/>
              <p14:cNvContentPartPr/>
              <p14:nvPr/>
            </p14:nvContentPartPr>
            <p14:xfrm>
              <a:off x="3199533" y="3440600"/>
              <a:ext cx="451800" cy="209160"/>
            </p14:xfrm>
          </p:contentPart>
        </mc:Choice>
        <mc:Fallback xmlns="">
          <p:pic>
            <p:nvPicPr>
              <p:cNvPr id="42" name="잉크 4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184053" y="3429080"/>
                <a:ext cx="47916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7" name="잉크 46"/>
              <p14:cNvContentPartPr/>
              <p14:nvPr/>
            </p14:nvContentPartPr>
            <p14:xfrm>
              <a:off x="7430973" y="2332160"/>
              <a:ext cx="313560" cy="572760"/>
            </p14:xfrm>
          </p:contentPart>
        </mc:Choice>
        <mc:Fallback xmlns="">
          <p:pic>
            <p:nvPicPr>
              <p:cNvPr id="47" name="잉크 4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421973" y="2319920"/>
                <a:ext cx="336240" cy="59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3" name="잉크 62"/>
              <p14:cNvContentPartPr/>
              <p14:nvPr/>
            </p14:nvContentPartPr>
            <p14:xfrm>
              <a:off x="7347093" y="1974320"/>
              <a:ext cx="166320" cy="35460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338453" y="1961000"/>
                <a:ext cx="189000" cy="3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7" name="잉크 66"/>
              <p14:cNvContentPartPr/>
              <p14:nvPr/>
            </p14:nvContentPartPr>
            <p14:xfrm>
              <a:off x="4752213" y="2989160"/>
              <a:ext cx="505800" cy="68940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737813" y="2974760"/>
                <a:ext cx="531360" cy="71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3" name="잉크 72"/>
              <p14:cNvContentPartPr/>
              <p14:nvPr/>
            </p14:nvContentPartPr>
            <p14:xfrm>
              <a:off x="7443933" y="2305880"/>
              <a:ext cx="15840" cy="184680"/>
            </p14:xfrm>
          </p:contentPart>
        </mc:Choice>
        <mc:Fallback xmlns="">
          <p:pic>
            <p:nvPicPr>
              <p:cNvPr id="73" name="잉크 7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424493" y="2291120"/>
                <a:ext cx="446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78" name="잉크 77"/>
              <p14:cNvContentPartPr/>
              <p14:nvPr/>
            </p14:nvContentPartPr>
            <p14:xfrm>
              <a:off x="1044933" y="4702760"/>
              <a:ext cx="848880" cy="203472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30173" y="4689080"/>
                <a:ext cx="876960" cy="20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8" name="잉크 87"/>
              <p14:cNvContentPartPr/>
              <p14:nvPr/>
            </p14:nvContentPartPr>
            <p14:xfrm>
              <a:off x="1679253" y="4807520"/>
              <a:ext cx="194760" cy="84276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672773" y="4797800"/>
                <a:ext cx="216000" cy="86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98" name="잉크 97"/>
              <p14:cNvContentPartPr/>
              <p14:nvPr/>
            </p14:nvContentPartPr>
            <p14:xfrm>
              <a:off x="2100453" y="4976720"/>
              <a:ext cx="1859760" cy="332640"/>
            </p14:xfrm>
          </p:contentPart>
        </mc:Choice>
        <mc:Fallback xmlns="">
          <p:pic>
            <p:nvPicPr>
              <p:cNvPr id="98" name="잉크 9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088213" y="4964480"/>
                <a:ext cx="1886760" cy="3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3" name="잉크 102"/>
              <p14:cNvContentPartPr/>
              <p14:nvPr/>
            </p14:nvContentPartPr>
            <p14:xfrm>
              <a:off x="4220133" y="3279680"/>
              <a:ext cx="96120" cy="2484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206813" y="3275360"/>
                <a:ext cx="1234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15" name="잉크 114"/>
              <p14:cNvContentPartPr/>
              <p14:nvPr/>
            </p14:nvContentPartPr>
            <p14:xfrm>
              <a:off x="581613" y="5009480"/>
              <a:ext cx="358560" cy="33336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66853" y="4994720"/>
                <a:ext cx="38268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16" name="잉크 115"/>
              <p14:cNvContentPartPr/>
              <p14:nvPr/>
            </p14:nvContentPartPr>
            <p14:xfrm>
              <a:off x="677733" y="6102440"/>
              <a:ext cx="444240" cy="260640"/>
            </p14:xfrm>
          </p:contentPart>
        </mc:Choice>
        <mc:Fallback xmlns="">
          <p:pic>
            <p:nvPicPr>
              <p:cNvPr id="116" name="잉크 11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67653" y="6090560"/>
                <a:ext cx="45792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21" name="잉크 120"/>
              <p14:cNvContentPartPr/>
              <p14:nvPr/>
            </p14:nvContentPartPr>
            <p14:xfrm>
              <a:off x="2374053" y="5853320"/>
              <a:ext cx="1234080" cy="55872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359653" y="5844320"/>
                <a:ext cx="1263240" cy="58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22" name="잉크 121"/>
              <p14:cNvContentPartPr/>
              <p14:nvPr/>
            </p14:nvContentPartPr>
            <p14:xfrm>
              <a:off x="1969413" y="5915960"/>
              <a:ext cx="158040" cy="72432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962213" y="5902280"/>
                <a:ext cx="180000" cy="75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9910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9" name="잉크 28"/>
              <p14:cNvContentPartPr/>
              <p14:nvPr/>
            </p14:nvContentPartPr>
            <p14:xfrm>
              <a:off x="228813" y="602720"/>
              <a:ext cx="4596480" cy="146124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8013" y="580760"/>
                <a:ext cx="4621320" cy="151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7" name="잉크 76"/>
              <p14:cNvContentPartPr/>
              <p14:nvPr/>
            </p14:nvContentPartPr>
            <p14:xfrm>
              <a:off x="117573" y="724040"/>
              <a:ext cx="7434720" cy="2196000"/>
            </p14:xfrm>
          </p:contentPart>
        </mc:Choice>
        <mc:Fallback xmlns="">
          <p:pic>
            <p:nvPicPr>
              <p:cNvPr id="77" name="잉크 7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2813" y="710000"/>
                <a:ext cx="7463160" cy="223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8" name="잉크 77"/>
              <p14:cNvContentPartPr/>
              <p14:nvPr/>
            </p14:nvContentPartPr>
            <p14:xfrm>
              <a:off x="3425613" y="3502160"/>
              <a:ext cx="221760" cy="123264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12293" y="3488840"/>
                <a:ext cx="249840" cy="12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7" name="잉크 86"/>
              <p14:cNvContentPartPr/>
              <p14:nvPr/>
            </p14:nvContentPartPr>
            <p14:xfrm>
              <a:off x="4390773" y="3426920"/>
              <a:ext cx="213120" cy="124992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77813" y="3413600"/>
                <a:ext cx="240840" cy="12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5" name="잉크 124"/>
              <p14:cNvContentPartPr/>
              <p14:nvPr/>
            </p14:nvContentPartPr>
            <p14:xfrm>
              <a:off x="3755733" y="3531680"/>
              <a:ext cx="44640" cy="227160"/>
            </p14:xfrm>
          </p:contentPart>
        </mc:Choice>
        <mc:Fallback xmlns="">
          <p:pic>
            <p:nvPicPr>
              <p:cNvPr id="125" name="잉크 12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44573" y="3520160"/>
                <a:ext cx="6408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6" name="잉크 125"/>
              <p14:cNvContentPartPr/>
              <p14:nvPr/>
            </p14:nvContentPartPr>
            <p14:xfrm>
              <a:off x="3768693" y="4022000"/>
              <a:ext cx="17640" cy="169920"/>
            </p14:xfrm>
          </p:contentPart>
        </mc:Choice>
        <mc:Fallback xmlns="">
          <p:pic>
            <p:nvPicPr>
              <p:cNvPr id="126" name="잉크 12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56813" y="4013720"/>
                <a:ext cx="4428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8" name="잉크 127"/>
              <p14:cNvContentPartPr/>
              <p14:nvPr/>
            </p14:nvContentPartPr>
            <p14:xfrm>
              <a:off x="3760053" y="4405040"/>
              <a:ext cx="14760" cy="18576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52133" y="4402520"/>
                <a:ext cx="3744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9" name="잉크 128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7" name="잉크 136"/>
              <p14:cNvContentPartPr/>
              <p14:nvPr/>
            </p14:nvContentPartPr>
            <p14:xfrm>
              <a:off x="640653" y="5266880"/>
              <a:ext cx="1837440" cy="441000"/>
            </p14:xfrm>
          </p:contentPart>
        </mc:Choice>
        <mc:Fallback xmlns="">
          <p:pic>
            <p:nvPicPr>
              <p:cNvPr id="137" name="잉크 13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25893" y="5252840"/>
                <a:ext cx="1854360" cy="46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5" name="잉크 144"/>
              <p14:cNvContentPartPr/>
              <p14:nvPr/>
            </p14:nvContentPartPr>
            <p14:xfrm>
              <a:off x="647493" y="3631400"/>
              <a:ext cx="2233080" cy="487440"/>
            </p14:xfrm>
          </p:contentPart>
        </mc:Choice>
        <mc:Fallback xmlns="">
          <p:pic>
            <p:nvPicPr>
              <p:cNvPr id="145" name="잉크 14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32733" y="3619160"/>
                <a:ext cx="2262600" cy="51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6" name="잉크 145"/>
              <p14:cNvContentPartPr/>
              <p14:nvPr/>
            </p14:nvContentPartPr>
            <p14:xfrm>
              <a:off x="1738293" y="3498560"/>
              <a:ext cx="1564560" cy="1033200"/>
            </p14:xfrm>
          </p:contentPart>
        </mc:Choice>
        <mc:Fallback xmlns="">
          <p:pic>
            <p:nvPicPr>
              <p:cNvPr id="146" name="잉크 14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723533" y="3485600"/>
                <a:ext cx="1594080" cy="10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2" name="잉크 151"/>
              <p14:cNvContentPartPr/>
              <p14:nvPr/>
            </p14:nvContentPartPr>
            <p14:xfrm>
              <a:off x="3170733" y="5220440"/>
              <a:ext cx="786240" cy="76464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158133" y="5217920"/>
                <a:ext cx="813600" cy="78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6" name="잉크 155"/>
              <p14:cNvContentPartPr/>
              <p14:nvPr/>
            </p14:nvContentPartPr>
            <p14:xfrm>
              <a:off x="2775093" y="5224040"/>
              <a:ext cx="200880" cy="883440"/>
            </p14:xfrm>
          </p:contentPart>
        </mc:Choice>
        <mc:Fallback xmlns="">
          <p:pic>
            <p:nvPicPr>
              <p:cNvPr id="156" name="잉크 15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760333" y="5210000"/>
                <a:ext cx="222840" cy="9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1" name="잉크 160"/>
              <p14:cNvContentPartPr/>
              <p14:nvPr/>
            </p14:nvContentPartPr>
            <p14:xfrm>
              <a:off x="4059213" y="5136920"/>
              <a:ext cx="273960" cy="767160"/>
            </p14:xfrm>
          </p:contentPart>
        </mc:Choice>
        <mc:Fallback xmlns="">
          <p:pic>
            <p:nvPicPr>
              <p:cNvPr id="161" name="잉크 16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49493" y="5125400"/>
                <a:ext cx="298440" cy="79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62" name="잉크 161"/>
              <p14:cNvContentPartPr/>
              <p14:nvPr/>
            </p14:nvContentPartPr>
            <p14:xfrm>
              <a:off x="4427133" y="5100920"/>
              <a:ext cx="183240" cy="825480"/>
            </p14:xfrm>
          </p:contentPart>
        </mc:Choice>
        <mc:Fallback xmlns="">
          <p:pic>
            <p:nvPicPr>
              <p:cNvPr id="162" name="잉크 16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413093" y="5086880"/>
                <a:ext cx="210960" cy="85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66" name="잉크 165"/>
              <p14:cNvContentPartPr/>
              <p14:nvPr/>
            </p14:nvContentPartPr>
            <p14:xfrm>
              <a:off x="4113213" y="3283280"/>
              <a:ext cx="2151000" cy="2697120"/>
            </p14:xfrm>
          </p:contentPart>
        </mc:Choice>
        <mc:Fallback xmlns="">
          <p:pic>
            <p:nvPicPr>
              <p:cNvPr id="166" name="잉크 16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01693" y="3270320"/>
                <a:ext cx="2177280" cy="27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72" name="잉크 171"/>
              <p14:cNvContentPartPr/>
              <p14:nvPr/>
            </p14:nvContentPartPr>
            <p14:xfrm>
              <a:off x="5580933" y="5031080"/>
              <a:ext cx="279720" cy="914760"/>
            </p14:xfrm>
          </p:contentPart>
        </mc:Choice>
        <mc:Fallback xmlns="">
          <p:pic>
            <p:nvPicPr>
              <p:cNvPr id="172" name="잉크 17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569413" y="5018480"/>
                <a:ext cx="306000" cy="9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89" name="잉크 188"/>
              <p14:cNvContentPartPr/>
              <p14:nvPr/>
            </p14:nvContentPartPr>
            <p14:xfrm>
              <a:off x="6062613" y="4672160"/>
              <a:ext cx="1772640" cy="1192320"/>
            </p14:xfrm>
          </p:contentPart>
        </mc:Choice>
        <mc:Fallback xmlns="">
          <p:pic>
            <p:nvPicPr>
              <p:cNvPr id="189" name="잉크 18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047850" y="4657760"/>
                <a:ext cx="1792804" cy="12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94" name="잉크 193"/>
              <p14:cNvContentPartPr/>
              <p14:nvPr/>
            </p14:nvContentPartPr>
            <p14:xfrm>
              <a:off x="7829493" y="5045840"/>
              <a:ext cx="227520" cy="806400"/>
            </p14:xfrm>
          </p:contentPart>
        </mc:Choice>
        <mc:Fallback xmlns="">
          <p:pic>
            <p:nvPicPr>
              <p:cNvPr id="194" name="잉크 19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817973" y="5032520"/>
                <a:ext cx="253800" cy="83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96" name="잉크 195"/>
              <p14:cNvContentPartPr/>
              <p14:nvPr/>
            </p14:nvContentPartPr>
            <p14:xfrm>
              <a:off x="5381493" y="5115680"/>
              <a:ext cx="196920" cy="805680"/>
            </p14:xfrm>
          </p:contentPart>
        </mc:Choice>
        <mc:Fallback xmlns="">
          <p:pic>
            <p:nvPicPr>
              <p:cNvPr id="196" name="잉크 19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368173" y="5102000"/>
                <a:ext cx="223920" cy="83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02" name="잉크 201"/>
              <p14:cNvContentPartPr/>
              <p14:nvPr/>
            </p14:nvContentPartPr>
            <p14:xfrm>
              <a:off x="5292213" y="1179440"/>
              <a:ext cx="3345120" cy="4366800"/>
            </p14:xfrm>
          </p:contentPart>
        </mc:Choice>
        <mc:Fallback xmlns="">
          <p:pic>
            <p:nvPicPr>
              <p:cNvPr id="202" name="잉크 20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278533" y="1164680"/>
                <a:ext cx="3371760" cy="439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05" name="잉크 204"/>
              <p14:cNvContentPartPr/>
              <p14:nvPr/>
            </p14:nvContentPartPr>
            <p14:xfrm>
              <a:off x="6717813" y="923120"/>
              <a:ext cx="1822320" cy="785880"/>
            </p14:xfrm>
          </p:contentPart>
        </mc:Choice>
        <mc:Fallback xmlns="">
          <p:pic>
            <p:nvPicPr>
              <p:cNvPr id="205" name="잉크 204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704493" y="908360"/>
                <a:ext cx="1846800" cy="81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28" name="잉크 227"/>
              <p14:cNvContentPartPr/>
              <p14:nvPr/>
            </p14:nvContentPartPr>
            <p14:xfrm>
              <a:off x="6302373" y="722240"/>
              <a:ext cx="2558880" cy="1226880"/>
            </p14:xfrm>
          </p:contentPart>
        </mc:Choice>
        <mc:Fallback xmlns="">
          <p:pic>
            <p:nvPicPr>
              <p:cNvPr id="228" name="잉크 22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289773" y="707480"/>
                <a:ext cx="2586240" cy="12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37" name="잉크 236"/>
              <p14:cNvContentPartPr/>
              <p14:nvPr/>
            </p14:nvContentPartPr>
            <p14:xfrm>
              <a:off x="66813" y="2230640"/>
              <a:ext cx="239760" cy="310320"/>
            </p14:xfrm>
          </p:contentPart>
        </mc:Choice>
        <mc:Fallback xmlns="">
          <p:pic>
            <p:nvPicPr>
              <p:cNvPr id="237" name="잉크 23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1356" y="2209400"/>
                <a:ext cx="274628" cy="35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44" name="잉크 243"/>
              <p14:cNvContentPartPr/>
              <p14:nvPr/>
            </p14:nvContentPartPr>
            <p14:xfrm>
              <a:off x="6275733" y="4233320"/>
              <a:ext cx="1558440" cy="393840"/>
            </p14:xfrm>
          </p:contentPart>
        </mc:Choice>
        <mc:Fallback xmlns="">
          <p:pic>
            <p:nvPicPr>
              <p:cNvPr id="244" name="잉크 24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269972" y="4223240"/>
                <a:ext cx="1569242" cy="41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8794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잉크 7"/>
              <p14:cNvContentPartPr/>
              <p14:nvPr/>
            </p14:nvContentPartPr>
            <p14:xfrm>
              <a:off x="514293" y="719360"/>
              <a:ext cx="8863200" cy="229068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3133" y="706760"/>
                <a:ext cx="8889120" cy="231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1" name="잉크 100"/>
              <p14:cNvContentPartPr/>
              <p14:nvPr/>
            </p14:nvContentPartPr>
            <p14:xfrm>
              <a:off x="1330773" y="2494880"/>
              <a:ext cx="1298520" cy="9576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18893" y="2487680"/>
                <a:ext cx="1324080" cy="1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2" name="잉크 121"/>
              <p14:cNvContentPartPr/>
              <p14:nvPr/>
            </p14:nvContentPartPr>
            <p14:xfrm>
              <a:off x="1388733" y="3559040"/>
              <a:ext cx="1325520" cy="8424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76493" y="3545360"/>
                <a:ext cx="134856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8" name="잉크 127"/>
              <p14:cNvContentPartPr/>
              <p14:nvPr/>
            </p14:nvContentPartPr>
            <p14:xfrm>
              <a:off x="1460733" y="2669120"/>
              <a:ext cx="1820520" cy="138960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448133" y="2655440"/>
                <a:ext cx="1847880" cy="14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9" name="잉크 128"/>
              <p14:cNvContentPartPr/>
              <p14:nvPr/>
            </p14:nvContentPartPr>
            <p14:xfrm>
              <a:off x="4028613" y="3138560"/>
              <a:ext cx="687240" cy="51480"/>
            </p14:xfrm>
          </p:contentPart>
        </mc:Choice>
        <mc:Fallback xmlns="">
          <p:pic>
            <p:nvPicPr>
              <p:cNvPr id="129" name="잉크 12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12413" y="3127760"/>
                <a:ext cx="7088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0" name="잉크 129"/>
              <p14:cNvContentPartPr/>
              <p14:nvPr/>
            </p14:nvContentPartPr>
            <p14:xfrm>
              <a:off x="4353333" y="2803400"/>
              <a:ext cx="463680" cy="572400"/>
            </p14:xfrm>
          </p:contentPart>
        </mc:Choice>
        <mc:Fallback xmlns="">
          <p:pic>
            <p:nvPicPr>
              <p:cNvPr id="130" name="잉크 1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36773" y="2786840"/>
                <a:ext cx="498960" cy="59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3" name="잉크 132"/>
              <p14:cNvContentPartPr/>
              <p14:nvPr/>
            </p14:nvContentPartPr>
            <p14:xfrm>
              <a:off x="5835093" y="2450960"/>
              <a:ext cx="2268000" cy="956880"/>
            </p14:xfrm>
          </p:contentPart>
        </mc:Choice>
        <mc:Fallback xmlns="">
          <p:pic>
            <p:nvPicPr>
              <p:cNvPr id="133" name="잉크 13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822853" y="2444480"/>
                <a:ext cx="2285280" cy="97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40367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잉크 4"/>
              <p14:cNvContentPartPr/>
              <p14:nvPr/>
            </p14:nvContentPartPr>
            <p14:xfrm>
              <a:off x="983013" y="925280"/>
              <a:ext cx="1886760" cy="67356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9693" y="910880"/>
                <a:ext cx="1913040" cy="70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잉크 29"/>
              <p14:cNvContentPartPr/>
              <p14:nvPr/>
            </p14:nvContentPartPr>
            <p14:xfrm>
              <a:off x="817053" y="1876400"/>
              <a:ext cx="2666880" cy="8316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9853" y="1872080"/>
                <a:ext cx="2685960" cy="9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5" name="잉크 54"/>
              <p14:cNvContentPartPr/>
              <p14:nvPr/>
            </p14:nvContentPartPr>
            <p14:xfrm>
              <a:off x="3277653" y="1712600"/>
              <a:ext cx="1562040" cy="181332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69013" y="1689560"/>
                <a:ext cx="1582200" cy="18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1" name="잉크 130"/>
              <p14:cNvContentPartPr/>
              <p14:nvPr/>
            </p14:nvContentPartPr>
            <p14:xfrm>
              <a:off x="4475013" y="4906160"/>
              <a:ext cx="512280" cy="373320"/>
            </p14:xfrm>
          </p:contentPart>
        </mc:Choice>
        <mc:Fallback xmlns="">
          <p:pic>
            <p:nvPicPr>
              <p:cNvPr id="131" name="잉크 13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54853" y="4900040"/>
                <a:ext cx="551160" cy="3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7" name="잉크 146"/>
              <p14:cNvContentPartPr/>
              <p14:nvPr/>
            </p14:nvContentPartPr>
            <p14:xfrm>
              <a:off x="7790253" y="5228360"/>
              <a:ext cx="1482840" cy="1192320"/>
            </p14:xfrm>
          </p:contentPart>
        </mc:Choice>
        <mc:Fallback xmlns="">
          <p:pic>
            <p:nvPicPr>
              <p:cNvPr id="147" name="잉크 14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776213" y="5215400"/>
                <a:ext cx="1508400" cy="12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2" name="잉크 181"/>
              <p14:cNvContentPartPr/>
              <p14:nvPr/>
            </p14:nvContentPartPr>
            <p14:xfrm>
              <a:off x="2196573" y="5321600"/>
              <a:ext cx="489960" cy="1111320"/>
            </p14:xfrm>
          </p:contentPart>
        </mc:Choice>
        <mc:Fallback xmlns="">
          <p:pic>
            <p:nvPicPr>
              <p:cNvPr id="182" name="잉크 18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185773" y="5306840"/>
                <a:ext cx="515520" cy="11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5" name="잉크 184"/>
              <p14:cNvContentPartPr/>
              <p14:nvPr/>
            </p14:nvContentPartPr>
            <p14:xfrm>
              <a:off x="1726773" y="5643080"/>
              <a:ext cx="138960" cy="82800"/>
            </p14:xfrm>
          </p:contentPart>
        </mc:Choice>
        <mc:Fallback xmlns="">
          <p:pic>
            <p:nvPicPr>
              <p:cNvPr id="185" name="잉크 18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15253" y="5628680"/>
                <a:ext cx="15336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6" name="잉크 185"/>
              <p14:cNvContentPartPr/>
              <p14:nvPr/>
            </p14:nvContentPartPr>
            <p14:xfrm>
              <a:off x="2000013" y="5325560"/>
              <a:ext cx="144720" cy="1140840"/>
            </p14:xfrm>
          </p:contentPart>
        </mc:Choice>
        <mc:Fallback xmlns="">
          <p:pic>
            <p:nvPicPr>
              <p:cNvPr id="186" name="잉크 18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985613" y="5310800"/>
                <a:ext cx="172440" cy="11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7" name="잉크 186"/>
              <p14:cNvContentPartPr/>
              <p14:nvPr/>
            </p14:nvContentPartPr>
            <p14:xfrm>
              <a:off x="1190373" y="4379840"/>
              <a:ext cx="1670760" cy="359280"/>
            </p14:xfrm>
          </p:contentPart>
        </mc:Choice>
        <mc:Fallback xmlns="">
          <p:pic>
            <p:nvPicPr>
              <p:cNvPr id="187" name="잉크 18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79213" y="4369040"/>
                <a:ext cx="1693440" cy="3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8" name="잉크 187"/>
              <p14:cNvContentPartPr/>
              <p14:nvPr/>
            </p14:nvContentPartPr>
            <p14:xfrm>
              <a:off x="2650893" y="5255360"/>
              <a:ext cx="213480" cy="1176840"/>
            </p14:xfrm>
          </p:contentPart>
        </mc:Choice>
        <mc:Fallback xmlns="">
          <p:pic>
            <p:nvPicPr>
              <p:cNvPr id="188" name="잉크 18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39733" y="5242760"/>
                <a:ext cx="239400" cy="12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95" name="잉크 194"/>
              <p14:cNvContentPartPr/>
              <p14:nvPr/>
            </p14:nvContentPartPr>
            <p14:xfrm>
              <a:off x="3255333" y="5197040"/>
              <a:ext cx="201960" cy="1178280"/>
            </p14:xfrm>
          </p:contentPart>
        </mc:Choice>
        <mc:Fallback xmlns="">
          <p:pic>
            <p:nvPicPr>
              <p:cNvPr id="195" name="잉크 19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240573" y="5182280"/>
                <a:ext cx="230760" cy="120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0" name="잉크 199"/>
              <p14:cNvContentPartPr/>
              <p14:nvPr/>
            </p14:nvContentPartPr>
            <p14:xfrm>
              <a:off x="2904333" y="5612840"/>
              <a:ext cx="169560" cy="224640"/>
            </p14:xfrm>
          </p:contentPart>
        </mc:Choice>
        <mc:Fallback xmlns="">
          <p:pic>
            <p:nvPicPr>
              <p:cNvPr id="200" name="잉크 19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891013" y="5605280"/>
                <a:ext cx="19404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09" name="잉크 208"/>
              <p14:cNvContentPartPr/>
              <p14:nvPr/>
            </p14:nvContentPartPr>
            <p14:xfrm>
              <a:off x="3435693" y="5126480"/>
              <a:ext cx="448560" cy="1266120"/>
            </p14:xfrm>
          </p:contentPart>
        </mc:Choice>
        <mc:Fallback xmlns="">
          <p:pic>
            <p:nvPicPr>
              <p:cNvPr id="209" name="잉크 20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421653" y="5112800"/>
                <a:ext cx="477360" cy="129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11" name="잉크 210"/>
              <p14:cNvContentPartPr/>
              <p14:nvPr/>
            </p14:nvContentPartPr>
            <p14:xfrm>
              <a:off x="1910373" y="1964960"/>
              <a:ext cx="7757640" cy="3880800"/>
            </p14:xfrm>
          </p:contentPart>
        </mc:Choice>
        <mc:Fallback xmlns="">
          <p:pic>
            <p:nvPicPr>
              <p:cNvPr id="211" name="잉크 21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898133" y="1952720"/>
                <a:ext cx="7784640" cy="390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12" name="잉크 211"/>
              <p14:cNvContentPartPr/>
              <p14:nvPr/>
            </p14:nvContentPartPr>
            <p14:xfrm>
              <a:off x="3886053" y="5168600"/>
              <a:ext cx="228600" cy="1235880"/>
            </p14:xfrm>
          </p:contentPart>
        </mc:Choice>
        <mc:Fallback xmlns="">
          <p:pic>
            <p:nvPicPr>
              <p:cNvPr id="212" name="잉크 21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875253" y="5156360"/>
                <a:ext cx="252000" cy="12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26" name="잉크 225"/>
              <p14:cNvContentPartPr/>
              <p14:nvPr/>
            </p14:nvContentPartPr>
            <p14:xfrm>
              <a:off x="411333" y="4017320"/>
              <a:ext cx="4116240" cy="2575440"/>
            </p14:xfrm>
          </p:contentPart>
        </mc:Choice>
        <mc:Fallback xmlns="">
          <p:pic>
            <p:nvPicPr>
              <p:cNvPr id="226" name="잉크 22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02693" y="3999680"/>
                <a:ext cx="4135320" cy="261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27" name="잉크 226"/>
              <p14:cNvContentPartPr/>
              <p14:nvPr/>
            </p14:nvContentPartPr>
            <p14:xfrm>
              <a:off x="904533" y="3740120"/>
              <a:ext cx="759240" cy="2652480"/>
            </p14:xfrm>
          </p:contentPart>
        </mc:Choice>
        <mc:Fallback xmlns="">
          <p:pic>
            <p:nvPicPr>
              <p:cNvPr id="227" name="잉크 22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90493" y="3725720"/>
                <a:ext cx="788040" cy="268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8279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잉크 6"/>
              <p14:cNvContentPartPr/>
              <p14:nvPr/>
            </p14:nvContentPartPr>
            <p14:xfrm>
              <a:off x="424293" y="952640"/>
              <a:ext cx="5181840" cy="256896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1333" y="939320"/>
                <a:ext cx="5198040" cy="259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4" name="잉크 33"/>
              <p14:cNvContentPartPr/>
              <p14:nvPr/>
            </p14:nvContentPartPr>
            <p14:xfrm>
              <a:off x="7180053" y="895760"/>
              <a:ext cx="432000" cy="195840"/>
            </p14:xfrm>
          </p:contentPart>
        </mc:Choice>
        <mc:Fallback xmlns="">
          <p:pic>
            <p:nvPicPr>
              <p:cNvPr id="34" name="잉크 3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65293" y="883160"/>
                <a:ext cx="45072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6" name="잉크 35"/>
              <p14:cNvContentPartPr/>
              <p14:nvPr/>
            </p14:nvContentPartPr>
            <p14:xfrm>
              <a:off x="7823373" y="668240"/>
              <a:ext cx="179280" cy="875880"/>
            </p14:xfrm>
          </p:contentPart>
        </mc:Choice>
        <mc:Fallback xmlns="">
          <p:pic>
            <p:nvPicPr>
              <p:cNvPr id="36" name="잉크 3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811133" y="656360"/>
                <a:ext cx="206280" cy="90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1" name="잉크 40"/>
              <p14:cNvContentPartPr/>
              <p14:nvPr/>
            </p14:nvContentPartPr>
            <p14:xfrm>
              <a:off x="7987533" y="675440"/>
              <a:ext cx="474840" cy="972360"/>
            </p14:xfrm>
          </p:contentPart>
        </mc:Choice>
        <mc:Fallback xmlns="">
          <p:pic>
            <p:nvPicPr>
              <p:cNvPr id="41" name="잉크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974573" y="664640"/>
                <a:ext cx="501840" cy="9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2" name="잉크 51"/>
              <p14:cNvContentPartPr/>
              <p14:nvPr/>
            </p14:nvContentPartPr>
            <p14:xfrm>
              <a:off x="8442573" y="709280"/>
              <a:ext cx="152640" cy="895320"/>
            </p14:xfrm>
          </p:contentPart>
        </mc:Choice>
        <mc:Fallback xmlns="">
          <p:pic>
            <p:nvPicPr>
              <p:cNvPr id="52" name="잉크 5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435373" y="701720"/>
                <a:ext cx="172800" cy="90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3" name="잉크 52"/>
              <p14:cNvContentPartPr/>
              <p14:nvPr/>
            </p14:nvContentPartPr>
            <p14:xfrm>
              <a:off x="8651733" y="1066040"/>
              <a:ext cx="18720" cy="41040"/>
            </p14:xfrm>
          </p:contentPart>
        </mc:Choice>
        <mc:Fallback xmlns="">
          <p:pic>
            <p:nvPicPr>
              <p:cNvPr id="53" name="잉크 5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642013" y="1055240"/>
                <a:ext cx="3996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4" name="잉크 53"/>
              <p14:cNvContentPartPr/>
              <p14:nvPr/>
            </p14:nvContentPartPr>
            <p14:xfrm>
              <a:off x="8793933" y="884960"/>
              <a:ext cx="126000" cy="194760"/>
            </p14:xfrm>
          </p:contentPart>
        </mc:Choice>
        <mc:Fallback xmlns="">
          <p:pic>
            <p:nvPicPr>
              <p:cNvPr id="54" name="잉크 5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780613" y="872720"/>
                <a:ext cx="15156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5" name="잉크 54"/>
              <p14:cNvContentPartPr/>
              <p14:nvPr/>
            </p14:nvContentPartPr>
            <p14:xfrm>
              <a:off x="8972493" y="893240"/>
              <a:ext cx="129600" cy="20520"/>
            </p14:xfrm>
          </p:contentPart>
        </mc:Choice>
        <mc:Fallback xmlns="">
          <p:pic>
            <p:nvPicPr>
              <p:cNvPr id="55" name="잉크 5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962413" y="879200"/>
                <a:ext cx="14976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6" name="잉크 55"/>
              <p14:cNvContentPartPr/>
              <p14:nvPr/>
            </p14:nvContentPartPr>
            <p14:xfrm>
              <a:off x="8984013" y="956600"/>
              <a:ext cx="108720" cy="28080"/>
            </p14:xfrm>
          </p:contentPart>
        </mc:Choice>
        <mc:Fallback xmlns="">
          <p:pic>
            <p:nvPicPr>
              <p:cNvPr id="56" name="잉크 5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977533" y="954440"/>
                <a:ext cx="11844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7" name="잉크 56"/>
              <p14:cNvContentPartPr/>
              <p14:nvPr/>
            </p14:nvContentPartPr>
            <p14:xfrm>
              <a:off x="9171213" y="535760"/>
              <a:ext cx="135360" cy="949680"/>
            </p14:xfrm>
          </p:contentPart>
        </mc:Choice>
        <mc:Fallback xmlns="">
          <p:pic>
            <p:nvPicPr>
              <p:cNvPr id="57" name="잉크 5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157893" y="523880"/>
                <a:ext cx="162360" cy="9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8" name="잉크 57"/>
              <p14:cNvContentPartPr/>
              <p14:nvPr/>
            </p14:nvContentPartPr>
            <p14:xfrm>
              <a:off x="9335733" y="611000"/>
              <a:ext cx="99360" cy="15588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324573" y="599480"/>
                <a:ext cx="12132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9" name="잉크 58"/>
              <p14:cNvContentPartPr/>
              <p14:nvPr/>
            </p14:nvContentPartPr>
            <p14:xfrm>
              <a:off x="9468213" y="562400"/>
              <a:ext cx="82080" cy="21096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455973" y="557360"/>
                <a:ext cx="99360" cy="2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0" name="잉크 59"/>
              <p14:cNvContentPartPr/>
              <p14:nvPr/>
            </p14:nvContentPartPr>
            <p14:xfrm>
              <a:off x="9566493" y="643760"/>
              <a:ext cx="112680" cy="16020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554253" y="637640"/>
                <a:ext cx="139680" cy="1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1" name="잉크 60"/>
              <p14:cNvContentPartPr/>
              <p14:nvPr/>
            </p14:nvContentPartPr>
            <p14:xfrm>
              <a:off x="9334653" y="1020320"/>
              <a:ext cx="25200" cy="102960"/>
            </p14:xfrm>
          </p:contentPart>
        </mc:Choice>
        <mc:Fallback xmlns="">
          <p:pic>
            <p:nvPicPr>
              <p:cNvPr id="61" name="잉크 6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324933" y="1010600"/>
                <a:ext cx="41760" cy="1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2" name="잉크 61"/>
              <p14:cNvContentPartPr/>
              <p14:nvPr/>
            </p14:nvContentPartPr>
            <p14:xfrm>
              <a:off x="9421053" y="1023560"/>
              <a:ext cx="93600" cy="76680"/>
            </p14:xfrm>
          </p:contentPart>
        </mc:Choice>
        <mc:Fallback xmlns="">
          <p:pic>
            <p:nvPicPr>
              <p:cNvPr id="62" name="잉크 6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410253" y="1013480"/>
                <a:ext cx="11772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3" name="잉크 62"/>
              <p14:cNvContentPartPr/>
              <p14:nvPr/>
            </p14:nvContentPartPr>
            <p14:xfrm>
              <a:off x="9535173" y="954800"/>
              <a:ext cx="81720" cy="20556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524013" y="946520"/>
                <a:ext cx="10116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4" name="잉크 63"/>
              <p14:cNvContentPartPr/>
              <p14:nvPr/>
            </p14:nvContentPartPr>
            <p14:xfrm>
              <a:off x="9633813" y="1021760"/>
              <a:ext cx="109440" cy="149760"/>
            </p14:xfrm>
          </p:contentPart>
        </mc:Choice>
        <mc:Fallback xmlns="">
          <p:pic>
            <p:nvPicPr>
              <p:cNvPr id="64" name="잉크 6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621573" y="1014920"/>
                <a:ext cx="13572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5" name="잉크 64"/>
              <p14:cNvContentPartPr/>
              <p14:nvPr/>
            </p14:nvContentPartPr>
            <p14:xfrm>
              <a:off x="9275613" y="1375640"/>
              <a:ext cx="20520" cy="172800"/>
            </p14:xfrm>
          </p:contentPart>
        </mc:Choice>
        <mc:Fallback xmlns="">
          <p:pic>
            <p:nvPicPr>
              <p:cNvPr id="65" name="잉크 6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265893" y="1365920"/>
                <a:ext cx="37440" cy="19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6" name="잉크 65"/>
              <p14:cNvContentPartPr/>
              <p14:nvPr/>
            </p14:nvContentPartPr>
            <p14:xfrm>
              <a:off x="9339333" y="1409480"/>
              <a:ext cx="107640" cy="13572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331053" y="1401200"/>
                <a:ext cx="12672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7" name="잉크 66"/>
              <p14:cNvContentPartPr/>
              <p14:nvPr/>
            </p14:nvContentPartPr>
            <p14:xfrm>
              <a:off x="9477213" y="1352600"/>
              <a:ext cx="44280" cy="215280"/>
            </p14:xfrm>
          </p:contentPart>
        </mc:Choice>
        <mc:Fallback xmlns="">
          <p:pic>
            <p:nvPicPr>
              <p:cNvPr id="67" name="잉크 6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466413" y="1346480"/>
                <a:ext cx="6120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8" name="잉크 67"/>
              <p14:cNvContentPartPr/>
              <p14:nvPr/>
            </p14:nvContentPartPr>
            <p14:xfrm>
              <a:off x="9543093" y="1411640"/>
              <a:ext cx="102240" cy="150480"/>
            </p14:xfrm>
          </p:contentPart>
        </mc:Choice>
        <mc:Fallback xmlns="">
          <p:pic>
            <p:nvPicPr>
              <p:cNvPr id="68" name="잉크 6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532293" y="1406240"/>
                <a:ext cx="12600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9" name="잉크 68"/>
              <p14:cNvContentPartPr/>
              <p14:nvPr/>
            </p14:nvContentPartPr>
            <p14:xfrm>
              <a:off x="9644253" y="477080"/>
              <a:ext cx="148680" cy="1010520"/>
            </p14:xfrm>
          </p:contentPart>
        </mc:Choice>
        <mc:Fallback xmlns="">
          <p:pic>
            <p:nvPicPr>
              <p:cNvPr id="69" name="잉크 6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635253" y="467360"/>
                <a:ext cx="168480" cy="10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85" name="잉크 84"/>
              <p14:cNvContentPartPr/>
              <p14:nvPr/>
            </p14:nvContentPartPr>
            <p14:xfrm>
              <a:off x="5908173" y="2533400"/>
              <a:ext cx="333720" cy="33696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894133" y="2520800"/>
                <a:ext cx="362520" cy="3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86" name="잉크 85"/>
              <p14:cNvContentPartPr/>
              <p14:nvPr/>
            </p14:nvContentPartPr>
            <p14:xfrm>
              <a:off x="5809533" y="2633120"/>
              <a:ext cx="252000" cy="36000"/>
            </p14:xfrm>
          </p:contentPart>
        </mc:Choice>
        <mc:Fallback xmlns="">
          <p:pic>
            <p:nvPicPr>
              <p:cNvPr id="86" name="잉크 8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797653" y="2621960"/>
                <a:ext cx="26604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87" name="잉크 86"/>
              <p14:cNvContentPartPr/>
              <p14:nvPr/>
            </p14:nvContentPartPr>
            <p14:xfrm>
              <a:off x="6630333" y="2660480"/>
              <a:ext cx="301680" cy="18972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615933" y="2649320"/>
                <a:ext cx="31932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8" name="잉크 87"/>
              <p14:cNvContentPartPr/>
              <p14:nvPr/>
            </p14:nvContentPartPr>
            <p14:xfrm>
              <a:off x="6953973" y="2524760"/>
              <a:ext cx="31320" cy="32832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939573" y="2521880"/>
                <a:ext cx="4860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9" name="잉크 88"/>
              <p14:cNvContentPartPr/>
              <p14:nvPr/>
            </p14:nvContentPartPr>
            <p14:xfrm>
              <a:off x="7049373" y="2510000"/>
              <a:ext cx="50760" cy="34452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046493" y="2504600"/>
                <a:ext cx="5940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90" name="잉크 89"/>
              <p14:cNvContentPartPr/>
              <p14:nvPr/>
            </p14:nvContentPartPr>
            <p14:xfrm>
              <a:off x="7521333" y="2627000"/>
              <a:ext cx="37440" cy="7704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514133" y="2619440"/>
                <a:ext cx="5220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91" name="잉크 90"/>
              <p14:cNvContentPartPr/>
              <p14:nvPr/>
            </p14:nvContentPartPr>
            <p14:xfrm>
              <a:off x="7635813" y="2673440"/>
              <a:ext cx="151200" cy="15192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622853" y="2660120"/>
                <a:ext cx="17892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92" name="잉크 91"/>
              <p14:cNvContentPartPr/>
              <p14:nvPr/>
            </p14:nvContentPartPr>
            <p14:xfrm>
              <a:off x="7334493" y="2626640"/>
              <a:ext cx="223560" cy="174960"/>
            </p14:xfrm>
          </p:contentPart>
        </mc:Choice>
        <mc:Fallback xmlns="">
          <p:pic>
            <p:nvPicPr>
              <p:cNvPr id="92" name="잉크 91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320093" y="2614760"/>
                <a:ext cx="24192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93" name="잉크 92"/>
              <p14:cNvContentPartPr/>
              <p14:nvPr/>
            </p14:nvContentPartPr>
            <p14:xfrm>
              <a:off x="7820133" y="2490920"/>
              <a:ext cx="61200" cy="31104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813653" y="2484440"/>
                <a:ext cx="78120" cy="32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94" name="잉크 93"/>
              <p14:cNvContentPartPr/>
              <p14:nvPr/>
            </p14:nvContentPartPr>
            <p14:xfrm>
              <a:off x="7935693" y="2628080"/>
              <a:ext cx="107280" cy="14112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925613" y="2616920"/>
                <a:ext cx="12744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95" name="잉크 94"/>
              <p14:cNvContentPartPr/>
              <p14:nvPr/>
            </p14:nvContentPartPr>
            <p14:xfrm>
              <a:off x="8105253" y="2638520"/>
              <a:ext cx="224280" cy="125280"/>
            </p14:xfrm>
          </p:contentPart>
        </mc:Choice>
        <mc:Fallback xmlns="">
          <p:pic>
            <p:nvPicPr>
              <p:cNvPr id="95" name="잉크 94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091573" y="2628080"/>
                <a:ext cx="248760" cy="14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6" name="잉크 95"/>
              <p14:cNvContentPartPr/>
              <p14:nvPr/>
            </p14:nvContentPartPr>
            <p14:xfrm>
              <a:off x="8406933" y="2549240"/>
              <a:ext cx="191520" cy="185040"/>
            </p14:xfrm>
          </p:contentPart>
        </mc:Choice>
        <mc:Fallback xmlns="">
          <p:pic>
            <p:nvPicPr>
              <p:cNvPr id="96" name="잉크 95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393253" y="2539520"/>
                <a:ext cx="219960" cy="20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13" name="잉크 112"/>
              <p14:cNvContentPartPr/>
              <p14:nvPr/>
            </p14:nvContentPartPr>
            <p14:xfrm>
              <a:off x="2817213" y="3870800"/>
              <a:ext cx="820800" cy="1148040"/>
            </p14:xfrm>
          </p:contentPart>
        </mc:Choice>
        <mc:Fallback xmlns="">
          <p:pic>
            <p:nvPicPr>
              <p:cNvPr id="113" name="잉크 11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804253" y="3858560"/>
                <a:ext cx="848520" cy="11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15" name="잉크 114"/>
              <p14:cNvContentPartPr/>
              <p14:nvPr/>
            </p14:nvContentPartPr>
            <p14:xfrm>
              <a:off x="3662853" y="3769640"/>
              <a:ext cx="274320" cy="1057680"/>
            </p14:xfrm>
          </p:contentPart>
        </mc:Choice>
        <mc:Fallback xmlns="">
          <p:pic>
            <p:nvPicPr>
              <p:cNvPr id="115" name="잉크 114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652413" y="3757760"/>
                <a:ext cx="299520" cy="108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44450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8567853" y="6047720"/>
              <a:ext cx="705240" cy="37296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56693" y="6034040"/>
                <a:ext cx="727920" cy="40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잉크 12"/>
              <p14:cNvContentPartPr/>
              <p14:nvPr/>
            </p14:nvContentPartPr>
            <p14:xfrm>
              <a:off x="995973" y="902600"/>
              <a:ext cx="1517400" cy="512280"/>
            </p14:xfrm>
          </p:contentPart>
        </mc:Choice>
        <mc:Fallback xmlns="">
          <p:pic>
            <p:nvPicPr>
              <p:cNvPr id="13" name="잉크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1573" y="883880"/>
                <a:ext cx="1545120" cy="55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" name="잉크 28"/>
              <p14:cNvContentPartPr/>
              <p14:nvPr/>
            </p14:nvContentPartPr>
            <p14:xfrm>
              <a:off x="2658453" y="1671200"/>
              <a:ext cx="144000" cy="816120"/>
            </p14:xfrm>
          </p:contentPart>
        </mc:Choice>
        <mc:Fallback xmlns="">
          <p:pic>
            <p:nvPicPr>
              <p:cNvPr id="29" name="잉크 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46573" y="1659680"/>
                <a:ext cx="167760" cy="84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" name="잉크 29"/>
              <p14:cNvContentPartPr/>
              <p14:nvPr/>
            </p14:nvContentPartPr>
            <p14:xfrm>
              <a:off x="1494933" y="1876760"/>
              <a:ext cx="181800" cy="11124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81973" y="1863800"/>
                <a:ext cx="19872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4" name="잉크 223"/>
              <p14:cNvContentPartPr/>
              <p14:nvPr/>
            </p14:nvContentPartPr>
            <p14:xfrm>
              <a:off x="1936653" y="1648160"/>
              <a:ext cx="181080" cy="915120"/>
            </p14:xfrm>
          </p:contentPart>
        </mc:Choice>
        <mc:Fallback xmlns="">
          <p:pic>
            <p:nvPicPr>
              <p:cNvPr id="224" name="잉크 22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21893" y="1634120"/>
                <a:ext cx="205920" cy="9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26" name="잉크 225"/>
              <p14:cNvContentPartPr/>
              <p14:nvPr/>
            </p14:nvContentPartPr>
            <p14:xfrm>
              <a:off x="2865093" y="1590200"/>
              <a:ext cx="213120" cy="915480"/>
            </p14:xfrm>
          </p:contentPart>
        </mc:Choice>
        <mc:Fallback xmlns="">
          <p:pic>
            <p:nvPicPr>
              <p:cNvPr id="226" name="잉크 22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53933" y="1579040"/>
                <a:ext cx="239040" cy="9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31" name="잉크 230"/>
              <p14:cNvContentPartPr/>
              <p14:nvPr/>
            </p14:nvContentPartPr>
            <p14:xfrm>
              <a:off x="3311493" y="1601360"/>
              <a:ext cx="159480" cy="895320"/>
            </p14:xfrm>
          </p:contentPart>
        </mc:Choice>
        <mc:Fallback xmlns="">
          <p:pic>
            <p:nvPicPr>
              <p:cNvPr id="231" name="잉크 23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96733" y="1587680"/>
                <a:ext cx="187560" cy="91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39" name="잉크 238"/>
              <p14:cNvContentPartPr/>
              <p14:nvPr/>
            </p14:nvContentPartPr>
            <p14:xfrm>
              <a:off x="3991173" y="1540160"/>
              <a:ext cx="200160" cy="941040"/>
            </p14:xfrm>
          </p:contentPart>
        </mc:Choice>
        <mc:Fallback xmlns="">
          <p:pic>
            <p:nvPicPr>
              <p:cNvPr id="239" name="잉크 23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83253" y="1530800"/>
                <a:ext cx="222840" cy="9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46" name="잉크 245"/>
              <p14:cNvContentPartPr/>
              <p14:nvPr/>
            </p14:nvContentPartPr>
            <p14:xfrm>
              <a:off x="4391853" y="1572200"/>
              <a:ext cx="587880" cy="571680"/>
            </p14:xfrm>
          </p:contentPart>
        </mc:Choice>
        <mc:Fallback xmlns="">
          <p:pic>
            <p:nvPicPr>
              <p:cNvPr id="246" name="잉크 24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82853" y="1562480"/>
                <a:ext cx="610920" cy="59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7" name="잉크 246"/>
              <p14:cNvContentPartPr/>
              <p14:nvPr/>
            </p14:nvContentPartPr>
            <p14:xfrm>
              <a:off x="2339493" y="1685240"/>
              <a:ext cx="12240" cy="190440"/>
            </p14:xfrm>
          </p:contentPart>
        </mc:Choice>
        <mc:Fallback xmlns="">
          <p:pic>
            <p:nvPicPr>
              <p:cNvPr id="247" name="잉크 24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27613" y="1673000"/>
                <a:ext cx="3816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48" name="잉크 247"/>
              <p14:cNvContentPartPr/>
              <p14:nvPr/>
            </p14:nvContentPartPr>
            <p14:xfrm>
              <a:off x="2347053" y="2073320"/>
              <a:ext cx="6120" cy="150840"/>
            </p14:xfrm>
          </p:contentPart>
        </mc:Choice>
        <mc:Fallback xmlns="">
          <p:pic>
            <p:nvPicPr>
              <p:cNvPr id="248" name="잉크 24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334813" y="2061080"/>
                <a:ext cx="3312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9" name="잉크 248"/>
              <p14:cNvContentPartPr/>
              <p14:nvPr/>
            </p14:nvContentPartPr>
            <p14:xfrm>
              <a:off x="2332653" y="2368880"/>
              <a:ext cx="34560" cy="128880"/>
            </p14:xfrm>
          </p:contentPart>
        </mc:Choice>
        <mc:Fallback xmlns="">
          <p:pic>
            <p:nvPicPr>
              <p:cNvPr id="249" name="잉크 24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317893" y="2366000"/>
                <a:ext cx="5220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51" name="잉크 250"/>
              <p14:cNvContentPartPr/>
              <p14:nvPr/>
            </p14:nvContentPartPr>
            <p14:xfrm>
              <a:off x="5004573" y="1431080"/>
              <a:ext cx="188640" cy="1229040"/>
            </p14:xfrm>
          </p:contentPart>
        </mc:Choice>
        <mc:Fallback xmlns="">
          <p:pic>
            <p:nvPicPr>
              <p:cNvPr id="251" name="잉크 25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89813" y="1417400"/>
                <a:ext cx="216360" cy="125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3" name="잉크 92"/>
              <p14:cNvContentPartPr/>
              <p14:nvPr/>
            </p14:nvContentPartPr>
            <p14:xfrm>
              <a:off x="6029493" y="1362680"/>
              <a:ext cx="150840" cy="1373040"/>
            </p14:xfrm>
          </p:contentPart>
        </mc:Choice>
        <mc:Fallback xmlns="">
          <p:pic>
            <p:nvPicPr>
              <p:cNvPr id="93" name="잉크 9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019413" y="1350440"/>
                <a:ext cx="175680" cy="139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98" name="잉크 97"/>
              <p14:cNvContentPartPr/>
              <p14:nvPr/>
            </p14:nvContentPartPr>
            <p14:xfrm>
              <a:off x="6829413" y="1337840"/>
              <a:ext cx="240840" cy="1426680"/>
            </p14:xfrm>
          </p:contentPart>
        </mc:Choice>
        <mc:Fallback xmlns="">
          <p:pic>
            <p:nvPicPr>
              <p:cNvPr id="98" name="잉크 9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814653" y="1324520"/>
                <a:ext cx="264240" cy="14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8" name="잉크 117"/>
              <p14:cNvContentPartPr/>
              <p14:nvPr/>
            </p14:nvContentPartPr>
            <p14:xfrm>
              <a:off x="7618893" y="1300400"/>
              <a:ext cx="180720" cy="143748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607013" y="1288520"/>
                <a:ext cx="207360" cy="145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2" name="잉크 121"/>
              <p14:cNvContentPartPr/>
              <p14:nvPr/>
            </p14:nvContentPartPr>
            <p14:xfrm>
              <a:off x="3518493" y="1636280"/>
              <a:ext cx="312840" cy="897480"/>
            </p14:xfrm>
          </p:contentPart>
        </mc:Choice>
        <mc:Fallback xmlns="">
          <p:pic>
            <p:nvPicPr>
              <p:cNvPr id="122" name="잉크 12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507333" y="1624400"/>
                <a:ext cx="337320" cy="9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9" name="잉크 148"/>
              <p14:cNvContentPartPr/>
              <p14:nvPr/>
            </p14:nvContentPartPr>
            <p14:xfrm>
              <a:off x="5382213" y="1573640"/>
              <a:ext cx="282960" cy="1184760"/>
            </p14:xfrm>
          </p:contentPart>
        </mc:Choice>
        <mc:Fallback xmlns="">
          <p:pic>
            <p:nvPicPr>
              <p:cNvPr id="149" name="잉크 14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370693" y="1562840"/>
                <a:ext cx="309240" cy="12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94" name="잉크 193"/>
              <p14:cNvContentPartPr/>
              <p14:nvPr/>
            </p14:nvContentPartPr>
            <p14:xfrm>
              <a:off x="6945333" y="1462760"/>
              <a:ext cx="510120" cy="1258920"/>
            </p14:xfrm>
          </p:contentPart>
        </mc:Choice>
        <mc:Fallback xmlns="">
          <p:pic>
            <p:nvPicPr>
              <p:cNvPr id="194" name="잉크 19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931293" y="1453760"/>
                <a:ext cx="538560" cy="127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97" name="잉크 196"/>
              <p14:cNvContentPartPr/>
              <p14:nvPr/>
            </p14:nvContentPartPr>
            <p14:xfrm>
              <a:off x="6442053" y="1693520"/>
              <a:ext cx="159840" cy="100800"/>
            </p14:xfrm>
          </p:contentPart>
        </mc:Choice>
        <mc:Fallback xmlns="">
          <p:pic>
            <p:nvPicPr>
              <p:cNvPr id="197" name="잉크 19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429453" y="1679480"/>
                <a:ext cx="175320" cy="12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3977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잉크 7"/>
              <p14:cNvContentPartPr/>
              <p14:nvPr/>
            </p14:nvContentPartPr>
            <p14:xfrm>
              <a:off x="594573" y="684800"/>
              <a:ext cx="8937360" cy="578520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0893" y="667160"/>
                <a:ext cx="8953200" cy="58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0" name="잉크 59"/>
              <p14:cNvContentPartPr/>
              <p14:nvPr/>
            </p14:nvContentPartPr>
            <p14:xfrm>
              <a:off x="210813" y="590480"/>
              <a:ext cx="7101720" cy="1124280"/>
            </p14:xfrm>
          </p:contentPart>
        </mc:Choice>
        <mc:Fallback xmlns="">
          <p:pic>
            <p:nvPicPr>
              <p:cNvPr id="60" name="잉크 5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2173" y="573200"/>
                <a:ext cx="7120800" cy="11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5" name="잉크 84"/>
              <p14:cNvContentPartPr/>
              <p14:nvPr/>
            </p14:nvContentPartPr>
            <p14:xfrm>
              <a:off x="468573" y="1959200"/>
              <a:ext cx="884520" cy="360000"/>
            </p14:xfrm>
          </p:contentPart>
        </mc:Choice>
        <mc:Fallback xmlns="">
          <p:pic>
            <p:nvPicPr>
              <p:cNvPr id="85" name="잉크 8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1653" y="1952000"/>
                <a:ext cx="90936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9" name="잉크 138"/>
              <p14:cNvContentPartPr/>
              <p14:nvPr/>
            </p14:nvContentPartPr>
            <p14:xfrm>
              <a:off x="951333" y="1995560"/>
              <a:ext cx="394200" cy="67572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0173" y="1976120"/>
                <a:ext cx="425880" cy="71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1" name="잉크 230"/>
              <p14:cNvContentPartPr/>
              <p14:nvPr/>
            </p14:nvContentPartPr>
            <p14:xfrm>
              <a:off x="3526773" y="6126920"/>
              <a:ext cx="2649600" cy="195120"/>
            </p14:xfrm>
          </p:contentPart>
        </mc:Choice>
        <mc:Fallback xmlns="">
          <p:pic>
            <p:nvPicPr>
              <p:cNvPr id="231" name="잉크 2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15613" y="6114680"/>
                <a:ext cx="2674800" cy="20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59505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잉크 9"/>
              <p14:cNvContentPartPr/>
              <p14:nvPr/>
            </p14:nvContentPartPr>
            <p14:xfrm>
              <a:off x="409893" y="719720"/>
              <a:ext cx="6978960" cy="1015920"/>
            </p14:xfrm>
          </p:contentPart>
        </mc:Choice>
        <mc:Fallback xmlns="">
          <p:pic>
            <p:nvPicPr>
              <p:cNvPr id="10" name="잉크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6933" y="707120"/>
                <a:ext cx="7006680" cy="104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8" name="잉크 87"/>
              <p14:cNvContentPartPr/>
              <p14:nvPr/>
            </p14:nvContentPartPr>
            <p14:xfrm>
              <a:off x="2176413" y="2042000"/>
              <a:ext cx="336960" cy="872280"/>
            </p14:xfrm>
          </p:contentPart>
        </mc:Choice>
        <mc:Fallback xmlns="">
          <p:pic>
            <p:nvPicPr>
              <p:cNvPr id="88" name="잉크 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63813" y="2029760"/>
                <a:ext cx="364320" cy="89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9" name="잉크 88"/>
              <p14:cNvContentPartPr/>
              <p14:nvPr/>
            </p14:nvContentPartPr>
            <p14:xfrm>
              <a:off x="2591133" y="2000960"/>
              <a:ext cx="187200" cy="92124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79613" y="1988360"/>
                <a:ext cx="213480" cy="9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0" name="잉크 89"/>
              <p14:cNvContentPartPr/>
              <p14:nvPr/>
            </p14:nvContentPartPr>
            <p14:xfrm>
              <a:off x="3279453" y="1969640"/>
              <a:ext cx="157320" cy="834840"/>
            </p14:xfrm>
          </p:contentPart>
        </mc:Choice>
        <mc:Fallback xmlns="">
          <p:pic>
            <p:nvPicPr>
              <p:cNvPr id="90" name="잉크 8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64693" y="1955960"/>
                <a:ext cx="176040" cy="85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1" name="잉크 90"/>
              <p14:cNvContentPartPr/>
              <p14:nvPr/>
            </p14:nvContentPartPr>
            <p14:xfrm>
              <a:off x="3496533" y="1990520"/>
              <a:ext cx="200520" cy="765720"/>
            </p14:xfrm>
          </p:contentPart>
        </mc:Choice>
        <mc:Fallback xmlns="">
          <p:pic>
            <p:nvPicPr>
              <p:cNvPr id="91" name="잉크 9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492213" y="1975760"/>
                <a:ext cx="219600" cy="79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4" name="잉크 93"/>
              <p14:cNvContentPartPr/>
              <p14:nvPr/>
            </p14:nvContentPartPr>
            <p14:xfrm>
              <a:off x="3777693" y="1940480"/>
              <a:ext cx="180360" cy="866160"/>
            </p14:xfrm>
          </p:contentPart>
        </mc:Choice>
        <mc:Fallback xmlns="">
          <p:pic>
            <p:nvPicPr>
              <p:cNvPr id="94" name="잉크 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66893" y="1928600"/>
                <a:ext cx="205920" cy="89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9" name="잉크 98"/>
              <p14:cNvContentPartPr/>
              <p14:nvPr/>
            </p14:nvContentPartPr>
            <p14:xfrm>
              <a:off x="4670133" y="1968200"/>
              <a:ext cx="184320" cy="408240"/>
            </p14:xfrm>
          </p:contentPart>
        </mc:Choice>
        <mc:Fallback xmlns="">
          <p:pic>
            <p:nvPicPr>
              <p:cNvPr id="99" name="잉크 9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663666" y="1953427"/>
                <a:ext cx="205519" cy="4377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1" name="잉크 100"/>
              <p14:cNvContentPartPr/>
              <p14:nvPr/>
            </p14:nvContentPartPr>
            <p14:xfrm>
              <a:off x="4426413" y="1879280"/>
              <a:ext cx="176400" cy="858600"/>
            </p14:xfrm>
          </p:contentPart>
        </mc:Choice>
        <mc:Fallback xmlns="">
          <p:pic>
            <p:nvPicPr>
              <p:cNvPr id="101" name="잉크 10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411683" y="1865594"/>
                <a:ext cx="196160" cy="8820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2" name="잉크 101"/>
              <p14:cNvContentPartPr/>
              <p14:nvPr/>
            </p14:nvContentPartPr>
            <p14:xfrm>
              <a:off x="4740693" y="2569760"/>
              <a:ext cx="22680" cy="14076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734933" y="2557880"/>
                <a:ext cx="3240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3" name="잉크 102"/>
              <p14:cNvContentPartPr/>
              <p14:nvPr/>
            </p14:nvContentPartPr>
            <p14:xfrm>
              <a:off x="4129413" y="1867760"/>
              <a:ext cx="937080" cy="103572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126173" y="1855880"/>
                <a:ext cx="955080" cy="10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17" name="잉크 116"/>
              <p14:cNvContentPartPr/>
              <p14:nvPr/>
            </p14:nvContentPartPr>
            <p14:xfrm>
              <a:off x="5872173" y="2342600"/>
              <a:ext cx="3237480" cy="838440"/>
            </p14:xfrm>
          </p:contentPart>
        </mc:Choice>
        <mc:Fallback xmlns="">
          <p:pic>
            <p:nvPicPr>
              <p:cNvPr id="117" name="잉크 11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864253" y="2327840"/>
                <a:ext cx="3249360" cy="86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9" name="잉크 138"/>
              <p14:cNvContentPartPr/>
              <p14:nvPr/>
            </p14:nvContentPartPr>
            <p14:xfrm>
              <a:off x="916773" y="4445720"/>
              <a:ext cx="1786320" cy="95760"/>
            </p14:xfrm>
          </p:contentPart>
        </mc:Choice>
        <mc:Fallback xmlns="">
          <p:pic>
            <p:nvPicPr>
              <p:cNvPr id="139" name="잉크 13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03813" y="4442840"/>
                <a:ext cx="180432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0" name="잉크 139"/>
              <p14:cNvContentPartPr/>
              <p14:nvPr/>
            </p14:nvContentPartPr>
            <p14:xfrm>
              <a:off x="1666653" y="3393440"/>
              <a:ext cx="20880" cy="2365200"/>
            </p14:xfrm>
          </p:contentPart>
        </mc:Choice>
        <mc:Fallback xmlns="">
          <p:pic>
            <p:nvPicPr>
              <p:cNvPr id="140" name="잉크 13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653333" y="3384080"/>
                <a:ext cx="41400" cy="237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1" name="잉크 140"/>
              <p14:cNvContentPartPr/>
              <p14:nvPr/>
            </p14:nvContentPartPr>
            <p14:xfrm>
              <a:off x="1645773" y="4467320"/>
              <a:ext cx="854280" cy="81720"/>
            </p14:xfrm>
          </p:contentPart>
        </mc:Choice>
        <mc:Fallback xmlns="">
          <p:pic>
            <p:nvPicPr>
              <p:cNvPr id="141" name="잉크 140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632453" y="4452560"/>
                <a:ext cx="88236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2" name="잉크 141"/>
              <p14:cNvContentPartPr/>
              <p14:nvPr/>
            </p14:nvContentPartPr>
            <p14:xfrm>
              <a:off x="2336613" y="4421600"/>
              <a:ext cx="181800" cy="200520"/>
            </p14:xfrm>
          </p:contentPart>
        </mc:Choice>
        <mc:Fallback xmlns="">
          <p:pic>
            <p:nvPicPr>
              <p:cNvPr id="142" name="잉크 14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323293" y="4408280"/>
                <a:ext cx="20988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48" name="잉크 147"/>
              <p14:cNvContentPartPr/>
              <p14:nvPr/>
            </p14:nvContentPartPr>
            <p14:xfrm>
              <a:off x="1263813" y="3776840"/>
              <a:ext cx="504000" cy="633960"/>
            </p14:xfrm>
          </p:contentPart>
        </mc:Choice>
        <mc:Fallback xmlns="">
          <p:pic>
            <p:nvPicPr>
              <p:cNvPr id="148" name="잉크 147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253013" y="3767120"/>
                <a:ext cx="518040" cy="65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49" name="잉크 148"/>
              <p14:cNvContentPartPr/>
              <p14:nvPr/>
            </p14:nvContentPartPr>
            <p14:xfrm>
              <a:off x="1662333" y="3758840"/>
              <a:ext cx="27000" cy="650160"/>
            </p14:xfrm>
          </p:contentPart>
        </mc:Choice>
        <mc:Fallback xmlns="">
          <p:pic>
            <p:nvPicPr>
              <p:cNvPr id="149" name="잉크 14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648293" y="3747680"/>
                <a:ext cx="55800" cy="67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1" name="잉크 150"/>
              <p14:cNvContentPartPr/>
              <p14:nvPr/>
            </p14:nvContentPartPr>
            <p14:xfrm>
              <a:off x="2442093" y="4653800"/>
              <a:ext cx="219240" cy="232560"/>
            </p14:xfrm>
          </p:contentPart>
        </mc:Choice>
        <mc:Fallback xmlns="">
          <p:pic>
            <p:nvPicPr>
              <p:cNvPr id="151" name="잉크 150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431653" y="4640840"/>
                <a:ext cx="23868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9" name="잉크 158"/>
              <p14:cNvContentPartPr/>
              <p14:nvPr/>
            </p14:nvContentPartPr>
            <p14:xfrm>
              <a:off x="4960293" y="3642560"/>
              <a:ext cx="89640" cy="1712880"/>
            </p14:xfrm>
          </p:contentPart>
        </mc:Choice>
        <mc:Fallback xmlns="">
          <p:pic>
            <p:nvPicPr>
              <p:cNvPr id="159" name="잉크 15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948773" y="3631040"/>
                <a:ext cx="115920" cy="172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60" name="잉크 159"/>
              <p14:cNvContentPartPr/>
              <p14:nvPr/>
            </p14:nvContentPartPr>
            <p14:xfrm>
              <a:off x="5024013" y="3939920"/>
              <a:ext cx="479520" cy="575280"/>
            </p14:xfrm>
          </p:contentPart>
        </mc:Choice>
        <mc:Fallback xmlns="">
          <p:pic>
            <p:nvPicPr>
              <p:cNvPr id="160" name="잉크 15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009253" y="3927320"/>
                <a:ext cx="506880" cy="60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61" name="잉크 160"/>
              <p14:cNvContentPartPr/>
              <p14:nvPr/>
            </p14:nvContentPartPr>
            <p14:xfrm>
              <a:off x="3875973" y="4494320"/>
              <a:ext cx="2707920" cy="112680"/>
            </p14:xfrm>
          </p:contentPart>
        </mc:Choice>
        <mc:Fallback xmlns="">
          <p:pic>
            <p:nvPicPr>
              <p:cNvPr id="161" name="잉크 16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864093" y="4479560"/>
                <a:ext cx="272376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62" name="잉크 161"/>
              <p14:cNvContentPartPr/>
              <p14:nvPr/>
            </p14:nvContentPartPr>
            <p14:xfrm>
              <a:off x="4981533" y="4547960"/>
              <a:ext cx="705600" cy="450000"/>
            </p14:xfrm>
          </p:contentPart>
        </mc:Choice>
        <mc:Fallback xmlns="">
          <p:pic>
            <p:nvPicPr>
              <p:cNvPr id="162" name="잉크 16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973253" y="4537160"/>
                <a:ext cx="728640" cy="4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65" name="잉크 164"/>
              <p14:cNvContentPartPr/>
              <p14:nvPr/>
            </p14:nvContentPartPr>
            <p14:xfrm>
              <a:off x="5576613" y="3924080"/>
              <a:ext cx="112320" cy="169200"/>
            </p14:xfrm>
          </p:contentPart>
        </mc:Choice>
        <mc:Fallback xmlns="">
          <p:pic>
            <p:nvPicPr>
              <p:cNvPr id="165" name="잉크 16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566173" y="3913640"/>
                <a:ext cx="12672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66" name="잉크 165"/>
              <p14:cNvContentPartPr/>
              <p14:nvPr/>
            </p14:nvContentPartPr>
            <p14:xfrm>
              <a:off x="5697213" y="4009760"/>
              <a:ext cx="130320" cy="138240"/>
            </p14:xfrm>
          </p:contentPart>
        </mc:Choice>
        <mc:Fallback xmlns="">
          <p:pic>
            <p:nvPicPr>
              <p:cNvPr id="166" name="잉크 165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683173" y="3998960"/>
                <a:ext cx="151200" cy="1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67" name="잉크 166"/>
              <p14:cNvContentPartPr/>
              <p14:nvPr/>
            </p14:nvContentPartPr>
            <p14:xfrm>
              <a:off x="5672373" y="5077880"/>
              <a:ext cx="156960" cy="252360"/>
            </p14:xfrm>
          </p:contentPart>
        </mc:Choice>
        <mc:Fallback xmlns="">
          <p:pic>
            <p:nvPicPr>
              <p:cNvPr id="167" name="잉크 166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659413" y="5066360"/>
                <a:ext cx="184320" cy="27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05103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 smtClean="0">
                <a:latin typeface="Arial" charset="0"/>
              </a:rPr>
              <a:t>Fitting by a parabola</a:t>
            </a:r>
            <a:endParaRPr lang="en-US" altLang="ko-KR" dirty="0"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잉크 17"/>
              <p14:cNvContentPartPr/>
              <p14:nvPr/>
            </p14:nvContentPartPr>
            <p14:xfrm>
              <a:off x="1101080" y="890000"/>
              <a:ext cx="8718480" cy="257436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1360" y="877400"/>
                <a:ext cx="8736840" cy="260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1" name="잉크 200"/>
              <p14:cNvContentPartPr/>
              <p14:nvPr/>
            </p14:nvContentPartPr>
            <p14:xfrm>
              <a:off x="3170000" y="1401560"/>
              <a:ext cx="412920" cy="271440"/>
            </p14:xfrm>
          </p:contentPart>
        </mc:Choice>
        <mc:Fallback xmlns="">
          <p:pic>
            <p:nvPicPr>
              <p:cNvPr id="201" name="잉크 20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60640" y="1394360"/>
                <a:ext cx="435960" cy="2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5" name="잉크 204"/>
              <p14:cNvContentPartPr/>
              <p14:nvPr/>
            </p14:nvContentPartPr>
            <p14:xfrm>
              <a:off x="1015400" y="4810040"/>
              <a:ext cx="3204360" cy="60840"/>
            </p14:xfrm>
          </p:contentPart>
        </mc:Choice>
        <mc:Fallback xmlns="">
          <p:pic>
            <p:nvPicPr>
              <p:cNvPr id="205" name="잉크 20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04960" y="4796000"/>
                <a:ext cx="321912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6" name="잉크 205"/>
              <p14:cNvContentPartPr/>
              <p14:nvPr/>
            </p14:nvContentPartPr>
            <p14:xfrm>
              <a:off x="2523080" y="3043880"/>
              <a:ext cx="137880" cy="3261960"/>
            </p14:xfrm>
          </p:contentPart>
        </mc:Choice>
        <mc:Fallback xmlns="">
          <p:pic>
            <p:nvPicPr>
              <p:cNvPr id="206" name="잉크 20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17320" y="3035960"/>
                <a:ext cx="156240" cy="328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16" name="잉크 215"/>
              <p14:cNvContentPartPr/>
              <p14:nvPr/>
            </p14:nvContentPartPr>
            <p14:xfrm>
              <a:off x="2629640" y="2971880"/>
              <a:ext cx="1077480" cy="1744560"/>
            </p14:xfrm>
          </p:contentPart>
        </mc:Choice>
        <mc:Fallback xmlns="">
          <p:pic>
            <p:nvPicPr>
              <p:cNvPr id="216" name="잉크 21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616680" y="2951000"/>
                <a:ext cx="1108440" cy="177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21" name="잉크 220"/>
              <p14:cNvContentPartPr/>
              <p14:nvPr/>
            </p14:nvContentPartPr>
            <p14:xfrm>
              <a:off x="2734400" y="4743800"/>
              <a:ext cx="360" cy="11520"/>
            </p14:xfrm>
          </p:contentPart>
        </mc:Choice>
        <mc:Fallback xmlns="">
          <p:pic>
            <p:nvPicPr>
              <p:cNvPr id="221" name="잉크 22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30080" y="4739480"/>
                <a:ext cx="90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28" name="잉크 227"/>
              <p14:cNvContentPartPr/>
              <p14:nvPr/>
            </p14:nvContentPartPr>
            <p14:xfrm>
              <a:off x="2927000" y="3032720"/>
              <a:ext cx="1755360" cy="2262960"/>
            </p14:xfrm>
          </p:contentPart>
        </mc:Choice>
        <mc:Fallback xmlns="">
          <p:pic>
            <p:nvPicPr>
              <p:cNvPr id="228" name="잉크 22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23760" y="3023000"/>
                <a:ext cx="1762200" cy="228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39" name="잉크 238"/>
              <p14:cNvContentPartPr/>
              <p14:nvPr/>
            </p14:nvContentPartPr>
            <p14:xfrm>
              <a:off x="5847320" y="3953600"/>
              <a:ext cx="2030400" cy="355680"/>
            </p14:xfrm>
          </p:contentPart>
        </mc:Choice>
        <mc:Fallback xmlns="">
          <p:pic>
            <p:nvPicPr>
              <p:cNvPr id="239" name="잉크 2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45160" y="3939185"/>
                <a:ext cx="2047320" cy="3848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7" name="잉크 246"/>
              <p14:cNvContentPartPr/>
              <p14:nvPr/>
            </p14:nvContentPartPr>
            <p14:xfrm>
              <a:off x="7941440" y="4030280"/>
              <a:ext cx="170640" cy="30600"/>
            </p14:xfrm>
          </p:contentPart>
        </mc:Choice>
        <mc:Fallback xmlns="">
          <p:pic>
            <p:nvPicPr>
              <p:cNvPr id="247" name="잉크 24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927400" y="4023080"/>
                <a:ext cx="19944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48" name="잉크 247"/>
              <p14:cNvContentPartPr/>
              <p14:nvPr/>
            </p14:nvContentPartPr>
            <p14:xfrm>
              <a:off x="8026400" y="3938120"/>
              <a:ext cx="158400" cy="279000"/>
            </p14:xfrm>
          </p:contentPart>
        </mc:Choice>
        <mc:Fallback xmlns="">
          <p:pic>
            <p:nvPicPr>
              <p:cNvPr id="248" name="잉크 24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011640" y="3930560"/>
                <a:ext cx="18216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9" name="잉크 248"/>
              <p14:cNvContentPartPr/>
              <p14:nvPr/>
            </p14:nvContentPartPr>
            <p14:xfrm>
              <a:off x="8292440" y="4027760"/>
              <a:ext cx="164520" cy="10800"/>
            </p14:xfrm>
          </p:contentPart>
        </mc:Choice>
        <mc:Fallback xmlns="">
          <p:pic>
            <p:nvPicPr>
              <p:cNvPr id="249" name="잉크 24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277680" y="4016240"/>
                <a:ext cx="19404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50" name="잉크 249"/>
              <p14:cNvContentPartPr/>
              <p14:nvPr/>
            </p14:nvContentPartPr>
            <p14:xfrm>
              <a:off x="8367680" y="3942440"/>
              <a:ext cx="20520" cy="190440"/>
            </p14:xfrm>
          </p:contentPart>
        </mc:Choice>
        <mc:Fallback xmlns="">
          <p:pic>
            <p:nvPicPr>
              <p:cNvPr id="250" name="잉크 24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355440" y="3938840"/>
                <a:ext cx="4680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51" name="잉크 250"/>
              <p14:cNvContentPartPr/>
              <p14:nvPr/>
            </p14:nvContentPartPr>
            <p14:xfrm>
              <a:off x="8546240" y="3938840"/>
              <a:ext cx="138960" cy="209160"/>
            </p14:xfrm>
          </p:contentPart>
        </mc:Choice>
        <mc:Fallback xmlns="">
          <p:pic>
            <p:nvPicPr>
              <p:cNvPr id="251" name="잉크 25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531480" y="3928760"/>
                <a:ext cx="16776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2" name="잉크 251"/>
              <p14:cNvContentPartPr/>
              <p14:nvPr/>
            </p14:nvContentPartPr>
            <p14:xfrm>
              <a:off x="8537600" y="3906440"/>
              <a:ext cx="180360" cy="35640"/>
            </p14:xfrm>
          </p:contentPart>
        </mc:Choice>
        <mc:Fallback xmlns="">
          <p:pic>
            <p:nvPicPr>
              <p:cNvPr id="252" name="잉크 25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528240" y="3892400"/>
                <a:ext cx="20088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53" name="잉크 252"/>
              <p14:cNvContentPartPr/>
              <p14:nvPr/>
            </p14:nvContentPartPr>
            <p14:xfrm>
              <a:off x="8547320" y="4014080"/>
              <a:ext cx="140040" cy="39960"/>
            </p14:xfrm>
          </p:contentPart>
        </mc:Choice>
        <mc:Fallback xmlns="">
          <p:pic>
            <p:nvPicPr>
              <p:cNvPr id="253" name="잉크 25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539040" y="4011920"/>
                <a:ext cx="15372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54" name="잉크 253"/>
              <p14:cNvContentPartPr/>
              <p14:nvPr/>
            </p14:nvContentPartPr>
            <p14:xfrm>
              <a:off x="8848640" y="3868640"/>
              <a:ext cx="106200" cy="280800"/>
            </p14:xfrm>
          </p:contentPart>
        </mc:Choice>
        <mc:Fallback xmlns="">
          <p:pic>
            <p:nvPicPr>
              <p:cNvPr id="254" name="잉크 25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833880" y="3860720"/>
                <a:ext cx="13464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55" name="잉크 254"/>
              <p14:cNvContentPartPr/>
              <p14:nvPr/>
            </p14:nvContentPartPr>
            <p14:xfrm>
              <a:off x="8783840" y="3971600"/>
              <a:ext cx="158040" cy="24120"/>
            </p14:xfrm>
          </p:contentPart>
        </mc:Choice>
        <mc:Fallback xmlns="">
          <p:pic>
            <p:nvPicPr>
              <p:cNvPr id="255" name="잉크 25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771240" y="3958280"/>
                <a:ext cx="1782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56" name="잉크 255"/>
              <p14:cNvContentPartPr/>
              <p14:nvPr/>
            </p14:nvContentPartPr>
            <p14:xfrm>
              <a:off x="8954480" y="3790160"/>
              <a:ext cx="102960" cy="130320"/>
            </p14:xfrm>
          </p:contentPart>
        </mc:Choice>
        <mc:Fallback xmlns="">
          <p:pic>
            <p:nvPicPr>
              <p:cNvPr id="256" name="잉크 25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939720" y="3776840"/>
                <a:ext cx="13032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57" name="잉크 256"/>
              <p14:cNvContentPartPr/>
              <p14:nvPr/>
            </p14:nvContentPartPr>
            <p14:xfrm>
              <a:off x="5944160" y="4842080"/>
              <a:ext cx="217080" cy="142920"/>
            </p14:xfrm>
          </p:contentPart>
        </mc:Choice>
        <mc:Fallback xmlns="">
          <p:pic>
            <p:nvPicPr>
              <p:cNvPr id="257" name="잉크 25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930480" y="4836320"/>
                <a:ext cx="24552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58" name="잉크 257"/>
              <p14:cNvContentPartPr/>
              <p14:nvPr/>
            </p14:nvContentPartPr>
            <p14:xfrm>
              <a:off x="6212000" y="4864400"/>
              <a:ext cx="24480" cy="109440"/>
            </p14:xfrm>
          </p:contentPart>
        </mc:Choice>
        <mc:Fallback xmlns="">
          <p:pic>
            <p:nvPicPr>
              <p:cNvPr id="258" name="잉크 25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209120" y="4861520"/>
                <a:ext cx="3672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59" name="잉크 258"/>
              <p14:cNvContentPartPr/>
              <p14:nvPr/>
            </p14:nvContentPartPr>
            <p14:xfrm>
              <a:off x="6185720" y="4822280"/>
              <a:ext cx="37440" cy="11880"/>
            </p14:xfrm>
          </p:contentPart>
        </mc:Choice>
        <mc:Fallback xmlns="">
          <p:pic>
            <p:nvPicPr>
              <p:cNvPr id="259" name="잉크 25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173840" y="4808240"/>
                <a:ext cx="52560" cy="2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60" name="잉크 259"/>
              <p14:cNvContentPartPr/>
              <p14:nvPr/>
            </p14:nvContentPartPr>
            <p14:xfrm>
              <a:off x="6323960" y="4757480"/>
              <a:ext cx="42840" cy="200160"/>
            </p14:xfrm>
          </p:contentPart>
        </mc:Choice>
        <mc:Fallback xmlns="">
          <p:pic>
            <p:nvPicPr>
              <p:cNvPr id="260" name="잉크 25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319280" y="4751360"/>
                <a:ext cx="5436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61" name="잉크 260"/>
              <p14:cNvContentPartPr/>
              <p14:nvPr/>
            </p14:nvContentPartPr>
            <p14:xfrm>
              <a:off x="6287240" y="4753160"/>
              <a:ext cx="312480" cy="227160"/>
            </p14:xfrm>
          </p:contentPart>
        </mc:Choice>
        <mc:Fallback xmlns="">
          <p:pic>
            <p:nvPicPr>
              <p:cNvPr id="261" name="잉크 26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277520" y="4740200"/>
                <a:ext cx="33120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62" name="잉크 261"/>
              <p14:cNvContentPartPr/>
              <p14:nvPr/>
            </p14:nvContentPartPr>
            <p14:xfrm>
              <a:off x="6995000" y="4809320"/>
              <a:ext cx="268200" cy="155880"/>
            </p14:xfrm>
          </p:contentPart>
        </mc:Choice>
        <mc:Fallback xmlns="">
          <p:pic>
            <p:nvPicPr>
              <p:cNvPr id="262" name="잉크 26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984560" y="4794560"/>
                <a:ext cx="28116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63" name="잉크 262"/>
              <p14:cNvContentPartPr/>
              <p14:nvPr/>
            </p14:nvContentPartPr>
            <p14:xfrm>
              <a:off x="7246280" y="4729400"/>
              <a:ext cx="166680" cy="255600"/>
            </p14:xfrm>
          </p:contentPart>
        </mc:Choice>
        <mc:Fallback xmlns="">
          <p:pic>
            <p:nvPicPr>
              <p:cNvPr id="263" name="잉크 26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231520" y="4714640"/>
                <a:ext cx="196200" cy="2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64" name="잉크 263"/>
              <p14:cNvContentPartPr/>
              <p14:nvPr/>
            </p14:nvContentPartPr>
            <p14:xfrm>
              <a:off x="7497920" y="4717520"/>
              <a:ext cx="149040" cy="212040"/>
            </p14:xfrm>
          </p:contentPart>
        </mc:Choice>
        <mc:Fallback xmlns="">
          <p:pic>
            <p:nvPicPr>
              <p:cNvPr id="264" name="잉크 26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483160" y="4702760"/>
                <a:ext cx="17856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65" name="잉크 264"/>
              <p14:cNvContentPartPr/>
              <p14:nvPr/>
            </p14:nvContentPartPr>
            <p14:xfrm>
              <a:off x="7880240" y="4729040"/>
              <a:ext cx="227880" cy="158040"/>
            </p14:xfrm>
          </p:contentPart>
        </mc:Choice>
        <mc:Fallback xmlns="">
          <p:pic>
            <p:nvPicPr>
              <p:cNvPr id="265" name="잉크 26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872680" y="4717880"/>
                <a:ext cx="23832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66" name="잉크 265"/>
              <p14:cNvContentPartPr/>
              <p14:nvPr/>
            </p14:nvContentPartPr>
            <p14:xfrm>
              <a:off x="8133680" y="4690160"/>
              <a:ext cx="182880" cy="155880"/>
            </p14:xfrm>
          </p:contentPart>
        </mc:Choice>
        <mc:Fallback xmlns="">
          <p:pic>
            <p:nvPicPr>
              <p:cNvPr id="266" name="잉크 26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121440" y="4675400"/>
                <a:ext cx="19728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67" name="잉크 266"/>
              <p14:cNvContentPartPr/>
              <p14:nvPr/>
            </p14:nvContentPartPr>
            <p14:xfrm>
              <a:off x="8291360" y="4699520"/>
              <a:ext cx="173520" cy="142200"/>
            </p14:xfrm>
          </p:contentPart>
        </mc:Choice>
        <mc:Fallback xmlns="">
          <p:pic>
            <p:nvPicPr>
              <p:cNvPr id="267" name="잉크 26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276600" y="4691240"/>
                <a:ext cx="19044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68" name="잉크 267"/>
              <p14:cNvContentPartPr/>
              <p14:nvPr/>
            </p14:nvContentPartPr>
            <p14:xfrm>
              <a:off x="8438960" y="4690160"/>
              <a:ext cx="105840" cy="179280"/>
            </p14:xfrm>
          </p:contentPart>
        </mc:Choice>
        <mc:Fallback xmlns="">
          <p:pic>
            <p:nvPicPr>
              <p:cNvPr id="268" name="잉크 26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427080" y="4682240"/>
                <a:ext cx="12348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69" name="잉크 268"/>
              <p14:cNvContentPartPr/>
              <p14:nvPr/>
            </p14:nvContentPartPr>
            <p14:xfrm>
              <a:off x="8576480" y="4690160"/>
              <a:ext cx="160560" cy="116640"/>
            </p14:xfrm>
          </p:contentPart>
        </mc:Choice>
        <mc:Fallback xmlns="">
          <p:pic>
            <p:nvPicPr>
              <p:cNvPr id="269" name="잉크 26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561720" y="4681880"/>
                <a:ext cx="17784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70" name="잉크 269"/>
              <p14:cNvContentPartPr/>
              <p14:nvPr/>
            </p14:nvContentPartPr>
            <p14:xfrm>
              <a:off x="8744600" y="4684040"/>
              <a:ext cx="84240" cy="110160"/>
            </p14:xfrm>
          </p:contentPart>
        </mc:Choice>
        <mc:Fallback xmlns="">
          <p:pic>
            <p:nvPicPr>
              <p:cNvPr id="270" name="잉크 26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729840" y="4676120"/>
                <a:ext cx="10116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71" name="잉크 270"/>
              <p14:cNvContentPartPr/>
              <p14:nvPr/>
            </p14:nvContentPartPr>
            <p14:xfrm>
              <a:off x="8841080" y="4663880"/>
              <a:ext cx="169560" cy="129600"/>
            </p14:xfrm>
          </p:contentPart>
        </mc:Choice>
        <mc:Fallback xmlns="">
          <p:pic>
            <p:nvPicPr>
              <p:cNvPr id="271" name="잉크 27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826320" y="4649120"/>
                <a:ext cx="18864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72" name="잉크 271"/>
              <p14:cNvContentPartPr/>
              <p14:nvPr/>
            </p14:nvContentPartPr>
            <p14:xfrm>
              <a:off x="9030080" y="4651280"/>
              <a:ext cx="170280" cy="144000"/>
            </p14:xfrm>
          </p:contentPart>
        </mc:Choice>
        <mc:Fallback xmlns="">
          <p:pic>
            <p:nvPicPr>
              <p:cNvPr id="272" name="잉크 27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9015320" y="4648400"/>
                <a:ext cx="189000" cy="1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73" name="잉크 272"/>
              <p14:cNvContentPartPr/>
              <p14:nvPr/>
            </p14:nvContentPartPr>
            <p14:xfrm>
              <a:off x="9194600" y="4658480"/>
              <a:ext cx="139320" cy="121680"/>
            </p14:xfrm>
          </p:contentPart>
        </mc:Choice>
        <mc:Fallback xmlns="">
          <p:pic>
            <p:nvPicPr>
              <p:cNvPr id="273" name="잉크 27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188480" y="4643720"/>
                <a:ext cx="14940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74" name="잉크 273"/>
              <p14:cNvContentPartPr/>
              <p14:nvPr/>
            </p14:nvContentPartPr>
            <p14:xfrm>
              <a:off x="9340400" y="4594040"/>
              <a:ext cx="171000" cy="209520"/>
            </p14:xfrm>
          </p:contentPart>
        </mc:Choice>
        <mc:Fallback xmlns="">
          <p:pic>
            <p:nvPicPr>
              <p:cNvPr id="274" name="잉크 27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325640" y="4590800"/>
                <a:ext cx="18900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75" name="잉크 274"/>
              <p14:cNvContentPartPr/>
              <p14:nvPr/>
            </p14:nvContentPartPr>
            <p14:xfrm>
              <a:off x="9530120" y="4515560"/>
              <a:ext cx="138960" cy="261360"/>
            </p14:xfrm>
          </p:contentPart>
        </mc:Choice>
        <mc:Fallback xmlns="">
          <p:pic>
            <p:nvPicPr>
              <p:cNvPr id="275" name="잉크 274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9515360" y="4504760"/>
                <a:ext cx="161640" cy="28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76" name="잉크 275"/>
              <p14:cNvContentPartPr/>
              <p14:nvPr/>
            </p14:nvContentPartPr>
            <p14:xfrm>
              <a:off x="9477920" y="4611680"/>
              <a:ext cx="155520" cy="30960"/>
            </p14:xfrm>
          </p:contentPart>
        </mc:Choice>
        <mc:Fallback xmlns="">
          <p:pic>
            <p:nvPicPr>
              <p:cNvPr id="276" name="잉크 275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9469280" y="4596920"/>
                <a:ext cx="1735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77" name="잉크 276"/>
              <p14:cNvContentPartPr/>
              <p14:nvPr/>
            </p14:nvContentPartPr>
            <p14:xfrm>
              <a:off x="9641000" y="4648760"/>
              <a:ext cx="108000" cy="153360"/>
            </p14:xfrm>
          </p:contentPart>
        </mc:Choice>
        <mc:Fallback xmlns="">
          <p:pic>
            <p:nvPicPr>
              <p:cNvPr id="277" name="잉크 27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9633440" y="4635080"/>
                <a:ext cx="13032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278" name="잉크 277"/>
              <p14:cNvContentPartPr/>
              <p14:nvPr/>
            </p14:nvContentPartPr>
            <p14:xfrm>
              <a:off x="6056480" y="5395040"/>
              <a:ext cx="64080" cy="278640"/>
            </p14:xfrm>
          </p:contentPart>
        </mc:Choice>
        <mc:Fallback xmlns="">
          <p:pic>
            <p:nvPicPr>
              <p:cNvPr id="278" name="잉크 277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042440" y="5383520"/>
                <a:ext cx="92880" cy="30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279" name="잉크 278"/>
              <p14:cNvContentPartPr/>
              <p14:nvPr/>
            </p14:nvContentPartPr>
            <p14:xfrm>
              <a:off x="5887280" y="5275880"/>
              <a:ext cx="111240" cy="464400"/>
            </p14:xfrm>
          </p:contentPart>
        </mc:Choice>
        <mc:Fallback xmlns="">
          <p:pic>
            <p:nvPicPr>
              <p:cNvPr id="279" name="잉크 278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874680" y="5267960"/>
                <a:ext cx="127800" cy="48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80" name="잉크 279"/>
              <p14:cNvContentPartPr/>
              <p14:nvPr/>
            </p14:nvContentPartPr>
            <p14:xfrm>
              <a:off x="6221000" y="5366600"/>
              <a:ext cx="91080" cy="217080"/>
            </p14:xfrm>
          </p:contentPart>
        </mc:Choice>
        <mc:Fallback xmlns="">
          <p:pic>
            <p:nvPicPr>
              <p:cNvPr id="280" name="잉크 279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6208400" y="5355800"/>
                <a:ext cx="11664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81" name="잉크 280"/>
              <p14:cNvContentPartPr/>
              <p14:nvPr/>
            </p14:nvContentPartPr>
            <p14:xfrm>
              <a:off x="6177800" y="5464160"/>
              <a:ext cx="129240" cy="34200"/>
            </p14:xfrm>
          </p:contentPart>
        </mc:Choice>
        <mc:Fallback xmlns="">
          <p:pic>
            <p:nvPicPr>
              <p:cNvPr id="281" name="잉크 280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168440" y="5450840"/>
                <a:ext cx="14148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82" name="잉크 281"/>
              <p14:cNvContentPartPr/>
              <p14:nvPr/>
            </p14:nvContentPartPr>
            <p14:xfrm>
              <a:off x="6394520" y="5522840"/>
              <a:ext cx="6480" cy="90000"/>
            </p14:xfrm>
          </p:contentPart>
        </mc:Choice>
        <mc:Fallback xmlns="">
          <p:pic>
            <p:nvPicPr>
              <p:cNvPr id="282" name="잉크 281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383720" y="5519960"/>
                <a:ext cx="3204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283" name="잉크 282"/>
              <p14:cNvContentPartPr/>
              <p14:nvPr/>
            </p14:nvContentPartPr>
            <p14:xfrm>
              <a:off x="6458240" y="5528960"/>
              <a:ext cx="45360" cy="87840"/>
            </p14:xfrm>
          </p:contentPart>
        </mc:Choice>
        <mc:Fallback xmlns="">
          <p:pic>
            <p:nvPicPr>
              <p:cNvPr id="283" name="잉크 282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444200" y="5518880"/>
                <a:ext cx="7236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284" name="잉크 283"/>
              <p14:cNvContentPartPr/>
              <p14:nvPr/>
            </p14:nvContentPartPr>
            <p14:xfrm>
              <a:off x="6572360" y="5365160"/>
              <a:ext cx="108000" cy="204480"/>
            </p14:xfrm>
          </p:contentPart>
        </mc:Choice>
        <mc:Fallback xmlns="">
          <p:pic>
            <p:nvPicPr>
              <p:cNvPr id="284" name="잉크 283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562280" y="5355800"/>
                <a:ext cx="13284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285" name="잉크 284"/>
              <p14:cNvContentPartPr/>
              <p14:nvPr/>
            </p14:nvContentPartPr>
            <p14:xfrm>
              <a:off x="6748760" y="5502680"/>
              <a:ext cx="17640" cy="101880"/>
            </p14:xfrm>
          </p:contentPart>
        </mc:Choice>
        <mc:Fallback xmlns="">
          <p:pic>
            <p:nvPicPr>
              <p:cNvPr id="285" name="잉크 284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738680" y="5498360"/>
                <a:ext cx="4248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286" name="잉크 285"/>
              <p14:cNvContentPartPr/>
              <p14:nvPr/>
            </p14:nvContentPartPr>
            <p14:xfrm>
              <a:off x="6820400" y="5339600"/>
              <a:ext cx="73800" cy="228960"/>
            </p14:xfrm>
          </p:contentPart>
        </mc:Choice>
        <mc:Fallback xmlns="">
          <p:pic>
            <p:nvPicPr>
              <p:cNvPr id="286" name="잉크 285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6817160" y="5330960"/>
                <a:ext cx="9180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287" name="잉크 286"/>
              <p14:cNvContentPartPr/>
              <p14:nvPr/>
            </p14:nvContentPartPr>
            <p14:xfrm>
              <a:off x="7060880" y="5427440"/>
              <a:ext cx="48600" cy="4680"/>
            </p14:xfrm>
          </p:contentPart>
        </mc:Choice>
        <mc:Fallback xmlns="">
          <p:pic>
            <p:nvPicPr>
              <p:cNvPr id="287" name="잉크 286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7056920" y="5414120"/>
                <a:ext cx="5544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288" name="잉크 287"/>
              <p14:cNvContentPartPr/>
              <p14:nvPr/>
            </p14:nvContentPartPr>
            <p14:xfrm>
              <a:off x="7166720" y="5428880"/>
              <a:ext cx="69840" cy="3600"/>
            </p14:xfrm>
          </p:contentPart>
        </mc:Choice>
        <mc:Fallback xmlns="">
          <p:pic>
            <p:nvPicPr>
              <p:cNvPr id="288" name="잉크 287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7164560" y="5418080"/>
                <a:ext cx="7416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289" name="잉크 288"/>
              <p14:cNvContentPartPr/>
              <p14:nvPr/>
            </p14:nvContentPartPr>
            <p14:xfrm>
              <a:off x="7271840" y="5427440"/>
              <a:ext cx="25200" cy="6480"/>
            </p14:xfrm>
          </p:contentPart>
        </mc:Choice>
        <mc:Fallback xmlns="">
          <p:pic>
            <p:nvPicPr>
              <p:cNvPr id="289" name="잉크 288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7268240" y="5423120"/>
                <a:ext cx="3132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90" name="잉크 289"/>
              <p14:cNvContentPartPr/>
              <p14:nvPr/>
            </p14:nvContentPartPr>
            <p14:xfrm>
              <a:off x="7640480" y="5219720"/>
              <a:ext cx="98640" cy="240480"/>
            </p14:xfrm>
          </p:contentPart>
        </mc:Choice>
        <mc:Fallback xmlns="">
          <p:pic>
            <p:nvPicPr>
              <p:cNvPr id="290" name="잉크 289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625720" y="5211440"/>
                <a:ext cx="11628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291" name="잉크 290"/>
              <p14:cNvContentPartPr/>
              <p14:nvPr/>
            </p14:nvContentPartPr>
            <p14:xfrm>
              <a:off x="7785200" y="5202080"/>
              <a:ext cx="136080" cy="230400"/>
            </p14:xfrm>
          </p:contentPart>
        </mc:Choice>
        <mc:Fallback xmlns="">
          <p:pic>
            <p:nvPicPr>
              <p:cNvPr id="291" name="잉크 290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776200" y="5188400"/>
                <a:ext cx="15444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292" name="잉크 291"/>
              <p14:cNvContentPartPr/>
              <p14:nvPr/>
            </p14:nvContentPartPr>
            <p14:xfrm>
              <a:off x="7790960" y="5266520"/>
              <a:ext cx="182520" cy="59040"/>
            </p14:xfrm>
          </p:contentPart>
        </mc:Choice>
        <mc:Fallback xmlns="">
          <p:pic>
            <p:nvPicPr>
              <p:cNvPr id="292" name="잉크 291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783040" y="5251760"/>
                <a:ext cx="20484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293" name="잉크 292"/>
              <p14:cNvContentPartPr/>
              <p14:nvPr/>
            </p14:nvContentPartPr>
            <p14:xfrm>
              <a:off x="7541840" y="5521760"/>
              <a:ext cx="11520" cy="65520"/>
            </p14:xfrm>
          </p:contentPart>
        </mc:Choice>
        <mc:Fallback xmlns="">
          <p:pic>
            <p:nvPicPr>
              <p:cNvPr id="293" name="잉크 292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7527080" y="5516360"/>
                <a:ext cx="3528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294" name="잉크 293"/>
              <p14:cNvContentPartPr/>
              <p14:nvPr/>
            </p14:nvContentPartPr>
            <p14:xfrm>
              <a:off x="7976720" y="5390000"/>
              <a:ext cx="166320" cy="82080"/>
            </p14:xfrm>
          </p:contentPart>
        </mc:Choice>
        <mc:Fallback xmlns="">
          <p:pic>
            <p:nvPicPr>
              <p:cNvPr id="294" name="잉크 293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7961960" y="5375240"/>
                <a:ext cx="195840" cy="11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295" name="잉크 294"/>
              <p14:cNvContentPartPr/>
              <p14:nvPr/>
            </p14:nvContentPartPr>
            <p14:xfrm>
              <a:off x="8264000" y="5390720"/>
              <a:ext cx="54360" cy="83160"/>
            </p14:xfrm>
          </p:contentPart>
        </mc:Choice>
        <mc:Fallback xmlns="">
          <p:pic>
            <p:nvPicPr>
              <p:cNvPr id="295" name="잉크 294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260760" y="5385320"/>
                <a:ext cx="72360" cy="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296" name="잉크 295"/>
              <p14:cNvContentPartPr/>
              <p14:nvPr/>
            </p14:nvContentPartPr>
            <p14:xfrm>
              <a:off x="8369120" y="5174360"/>
              <a:ext cx="113040" cy="194760"/>
            </p14:xfrm>
          </p:contentPart>
        </mc:Choice>
        <mc:Fallback xmlns="">
          <p:pic>
            <p:nvPicPr>
              <p:cNvPr id="296" name="잉크 295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356880" y="5166440"/>
                <a:ext cx="14004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297" name="잉크 296"/>
              <p14:cNvContentPartPr/>
              <p14:nvPr/>
            </p14:nvContentPartPr>
            <p14:xfrm>
              <a:off x="8528960" y="5326640"/>
              <a:ext cx="178200" cy="86400"/>
            </p14:xfrm>
          </p:contentPart>
        </mc:Choice>
        <mc:Fallback xmlns="">
          <p:pic>
            <p:nvPicPr>
              <p:cNvPr id="297" name="잉크 296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8517800" y="5313320"/>
                <a:ext cx="19260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298" name="잉크 297"/>
              <p14:cNvContentPartPr/>
              <p14:nvPr/>
            </p14:nvContentPartPr>
            <p14:xfrm>
              <a:off x="8699960" y="5139440"/>
              <a:ext cx="58320" cy="274680"/>
            </p14:xfrm>
          </p:contentPart>
        </mc:Choice>
        <mc:Fallback xmlns="">
          <p:pic>
            <p:nvPicPr>
              <p:cNvPr id="298" name="잉크 297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8695280" y="5132960"/>
                <a:ext cx="77760" cy="2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299" name="잉크 298"/>
              <p14:cNvContentPartPr/>
              <p14:nvPr/>
            </p14:nvContentPartPr>
            <p14:xfrm>
              <a:off x="8702840" y="5028200"/>
              <a:ext cx="169560" cy="543600"/>
            </p14:xfrm>
          </p:contentPart>
        </mc:Choice>
        <mc:Fallback xmlns="">
          <p:pic>
            <p:nvPicPr>
              <p:cNvPr id="299" name="잉크 298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700320" y="5019920"/>
                <a:ext cx="186840" cy="55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3414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Review on Projection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53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 smtClean="0">
                <a:latin typeface="Arial" charset="0"/>
              </a:rPr>
              <a:t>Fitting by a parabola</a:t>
            </a:r>
            <a:endParaRPr lang="en-US" altLang="ko-KR" dirty="0"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잉크 8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9" name="잉크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잉크 11"/>
              <p14:cNvContentPartPr/>
              <p14:nvPr/>
            </p14:nvContentPartPr>
            <p14:xfrm>
              <a:off x="1152920" y="1117880"/>
              <a:ext cx="2928240" cy="1716840"/>
            </p14:xfrm>
          </p:contentPart>
        </mc:Choice>
        <mc:Fallback xmlns="">
          <p:pic>
            <p:nvPicPr>
              <p:cNvPr id="12" name="잉크 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8880" y="1106360"/>
                <a:ext cx="2944800" cy="174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8" name="잉크 27"/>
              <p14:cNvContentPartPr/>
              <p14:nvPr/>
            </p14:nvContentPartPr>
            <p14:xfrm>
              <a:off x="2362520" y="1984760"/>
              <a:ext cx="0" cy="11160"/>
            </p14:xfrm>
          </p:contentPart>
        </mc:Choice>
        <mc:Fallback xmlns="">
          <p:pic>
            <p:nvPicPr>
              <p:cNvPr id="28" name="잉크 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04" name="잉크 303"/>
              <p14:cNvContentPartPr/>
              <p14:nvPr/>
            </p14:nvContentPartPr>
            <p14:xfrm>
              <a:off x="5365280" y="1703240"/>
              <a:ext cx="459720" cy="307440"/>
            </p14:xfrm>
          </p:contentPart>
        </mc:Choice>
        <mc:Fallback xmlns="">
          <p:pic>
            <p:nvPicPr>
              <p:cNvPr id="304" name="잉크 30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50520" y="1689200"/>
                <a:ext cx="478440" cy="3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10" name="잉크 309"/>
              <p14:cNvContentPartPr/>
              <p14:nvPr/>
            </p14:nvContentPartPr>
            <p14:xfrm>
              <a:off x="6031640" y="1055600"/>
              <a:ext cx="231120" cy="1494000"/>
            </p14:xfrm>
          </p:contentPart>
        </mc:Choice>
        <mc:Fallback xmlns="">
          <p:pic>
            <p:nvPicPr>
              <p:cNvPr id="310" name="잉크 30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16880" y="1041200"/>
                <a:ext cx="253080" cy="152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04" name="잉크 203"/>
              <p14:cNvContentPartPr/>
              <p14:nvPr/>
            </p14:nvContentPartPr>
            <p14:xfrm>
              <a:off x="4393280" y="1758320"/>
              <a:ext cx="446040" cy="45000"/>
            </p14:xfrm>
          </p:contentPart>
        </mc:Choice>
        <mc:Fallback xmlns="">
          <p:pic>
            <p:nvPicPr>
              <p:cNvPr id="204" name="잉크 20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379240" y="1743920"/>
                <a:ext cx="47376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07" name="잉크 206"/>
              <p14:cNvContentPartPr/>
              <p14:nvPr/>
            </p14:nvContentPartPr>
            <p14:xfrm>
              <a:off x="4352600" y="1893320"/>
              <a:ext cx="484200" cy="36000"/>
            </p14:xfrm>
          </p:contentPart>
        </mc:Choice>
        <mc:Fallback xmlns="">
          <p:pic>
            <p:nvPicPr>
              <p:cNvPr id="207" name="잉크 20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40000" y="1890800"/>
                <a:ext cx="50976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08" name="잉크 207"/>
              <p14:cNvContentPartPr/>
              <p14:nvPr/>
            </p14:nvContentPartPr>
            <p14:xfrm>
              <a:off x="4640600" y="1646360"/>
              <a:ext cx="275760" cy="445680"/>
            </p14:xfrm>
          </p:contentPart>
        </mc:Choice>
        <mc:Fallback xmlns="">
          <p:pic>
            <p:nvPicPr>
              <p:cNvPr id="208" name="잉크 20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627280" y="1633040"/>
                <a:ext cx="302760" cy="46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9" name="잉크 218"/>
              <p14:cNvContentPartPr/>
              <p14:nvPr/>
            </p14:nvContentPartPr>
            <p14:xfrm>
              <a:off x="7491440" y="2109680"/>
              <a:ext cx="0" cy="8280"/>
            </p14:xfrm>
          </p:contentPart>
        </mc:Choice>
        <mc:Fallback xmlns="">
          <p:pic>
            <p:nvPicPr>
              <p:cNvPr id="219" name="잉크 21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0" y="0"/>
                <a:ext cx="0" cy="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22" name="잉크 321"/>
              <p14:cNvContentPartPr/>
              <p14:nvPr/>
            </p14:nvContentPartPr>
            <p14:xfrm>
              <a:off x="6319640" y="1025360"/>
              <a:ext cx="1485720" cy="1551960"/>
            </p14:xfrm>
          </p:contentPart>
        </mc:Choice>
        <mc:Fallback xmlns="">
          <p:pic>
            <p:nvPicPr>
              <p:cNvPr id="322" name="잉크 32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308840" y="1012760"/>
                <a:ext cx="1511280" cy="157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25" name="잉크 324"/>
              <p14:cNvContentPartPr/>
              <p14:nvPr/>
            </p14:nvContentPartPr>
            <p14:xfrm>
              <a:off x="7862600" y="921680"/>
              <a:ext cx="329040" cy="1663560"/>
            </p14:xfrm>
          </p:contentPart>
        </mc:Choice>
        <mc:Fallback xmlns="">
          <p:pic>
            <p:nvPicPr>
              <p:cNvPr id="325" name="잉크 32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849280" y="908360"/>
                <a:ext cx="357120" cy="16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29" name="잉크 328"/>
              <p14:cNvContentPartPr/>
              <p14:nvPr/>
            </p14:nvContentPartPr>
            <p14:xfrm>
              <a:off x="1120520" y="3763160"/>
              <a:ext cx="2683080" cy="992160"/>
            </p14:xfrm>
          </p:contentPart>
        </mc:Choice>
        <mc:Fallback xmlns="">
          <p:pic>
            <p:nvPicPr>
              <p:cNvPr id="329" name="잉크 32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99640" y="3748400"/>
                <a:ext cx="2718720" cy="10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45" name="잉크 344"/>
              <p14:cNvContentPartPr/>
              <p14:nvPr/>
            </p14:nvContentPartPr>
            <p14:xfrm>
              <a:off x="5295080" y="2954600"/>
              <a:ext cx="2320560" cy="1046880"/>
            </p14:xfrm>
          </p:contentPart>
        </mc:Choice>
        <mc:Fallback xmlns="">
          <p:pic>
            <p:nvPicPr>
              <p:cNvPr id="345" name="잉크 34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284280" y="2942000"/>
                <a:ext cx="2340000" cy="10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47" name="잉크 346"/>
              <p14:cNvContentPartPr/>
              <p14:nvPr/>
            </p14:nvContentPartPr>
            <p14:xfrm>
              <a:off x="4153160" y="3703040"/>
              <a:ext cx="227520" cy="945720"/>
            </p14:xfrm>
          </p:contentPart>
        </mc:Choice>
        <mc:Fallback xmlns="">
          <p:pic>
            <p:nvPicPr>
              <p:cNvPr id="347" name="잉크 34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139480" y="3690440"/>
                <a:ext cx="255960" cy="9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70" name="잉크 369"/>
              <p14:cNvContentPartPr/>
              <p14:nvPr/>
            </p14:nvContentPartPr>
            <p14:xfrm>
              <a:off x="4421000" y="3560840"/>
              <a:ext cx="619200" cy="1099440"/>
            </p14:xfrm>
          </p:contentPart>
        </mc:Choice>
        <mc:Fallback xmlns="">
          <p:pic>
            <p:nvPicPr>
              <p:cNvPr id="370" name="잉크 36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410200" y="3546080"/>
                <a:ext cx="644760" cy="11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76" name="잉크 375"/>
              <p14:cNvContentPartPr/>
              <p14:nvPr/>
            </p14:nvContentPartPr>
            <p14:xfrm>
              <a:off x="8517440" y="3390200"/>
              <a:ext cx="246960" cy="1141560"/>
            </p14:xfrm>
          </p:contentPart>
        </mc:Choice>
        <mc:Fallback xmlns="">
          <p:pic>
            <p:nvPicPr>
              <p:cNvPr id="376" name="잉크 37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504480" y="3376520"/>
                <a:ext cx="264600" cy="11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77" name="잉크 376"/>
              <p14:cNvContentPartPr/>
              <p14:nvPr/>
            </p14:nvContentPartPr>
            <p14:xfrm>
              <a:off x="8135480" y="3484160"/>
              <a:ext cx="309600" cy="1008000"/>
            </p14:xfrm>
          </p:contentPart>
        </mc:Choice>
        <mc:Fallback xmlns="">
          <p:pic>
            <p:nvPicPr>
              <p:cNvPr id="377" name="잉크 37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122520" y="3472280"/>
                <a:ext cx="333000" cy="10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83" name="잉크 382"/>
              <p14:cNvContentPartPr/>
              <p14:nvPr/>
            </p14:nvContentPartPr>
            <p14:xfrm>
              <a:off x="8855480" y="3463640"/>
              <a:ext cx="241560" cy="961560"/>
            </p14:xfrm>
          </p:contentPart>
        </mc:Choice>
        <mc:Fallback xmlns="">
          <p:pic>
            <p:nvPicPr>
              <p:cNvPr id="383" name="잉크 38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846120" y="3453920"/>
                <a:ext cx="265680" cy="98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28915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266700" indent="-266700" eaLnBrk="1" hangingPunct="1"/>
            <a:r>
              <a:rPr lang="en-US" altLang="ko-KR" smtClean="0">
                <a:solidFill>
                  <a:srgbClr val="0000FF"/>
                </a:solidFill>
                <a:latin typeface="Arial" charset="0"/>
              </a:rPr>
              <a:t>Q &amp; A</a:t>
            </a:r>
          </a:p>
        </p:txBody>
      </p:sp>
      <p:pic>
        <p:nvPicPr>
          <p:cNvPr id="143362" name="Picture 7" descr="questio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29038" y="1773238"/>
            <a:ext cx="2416175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 smtClean="0">
                <a:latin typeface="Arial" charset="0"/>
              </a:rPr>
              <a:t>Projection</a:t>
            </a:r>
            <a:endParaRPr lang="en-US" altLang="ko-KR" dirty="0"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잉크 17"/>
              <p14:cNvContentPartPr/>
              <p14:nvPr/>
            </p14:nvContentPartPr>
            <p14:xfrm>
              <a:off x="608253" y="389600"/>
              <a:ext cx="6292440" cy="311724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8893" y="381320"/>
                <a:ext cx="6316560" cy="313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7405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 smtClean="0">
                <a:latin typeface="Arial" charset="0"/>
              </a:rPr>
              <a:t>Projection</a:t>
            </a:r>
            <a:endParaRPr lang="en-US" altLang="ko-KR" dirty="0">
              <a:latin typeface="Arial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잉크 21"/>
              <p14:cNvContentPartPr/>
              <p14:nvPr/>
            </p14:nvContentPartPr>
            <p14:xfrm>
              <a:off x="5873613" y="644120"/>
              <a:ext cx="1027080" cy="343440"/>
            </p14:xfrm>
          </p:contentPart>
        </mc:Choice>
        <mc:Fallback xmlns="">
          <p:pic>
            <p:nvPicPr>
              <p:cNvPr id="22" name="잉크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58853" y="637640"/>
                <a:ext cx="1056600" cy="36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9" name="잉크 78"/>
              <p14:cNvContentPartPr/>
              <p14:nvPr/>
            </p14:nvContentPartPr>
            <p14:xfrm>
              <a:off x="6534573" y="994400"/>
              <a:ext cx="3179520" cy="209232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23773" y="983960"/>
                <a:ext cx="3202200" cy="211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0" name="잉크 79"/>
              <p14:cNvContentPartPr/>
              <p14:nvPr/>
            </p14:nvContentPartPr>
            <p14:xfrm>
              <a:off x="6677493" y="1149200"/>
              <a:ext cx="2753280" cy="1570320"/>
            </p14:xfrm>
          </p:contentPart>
        </mc:Choice>
        <mc:Fallback xmlns="">
          <p:pic>
            <p:nvPicPr>
              <p:cNvPr id="80" name="잉크 7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663453" y="1134440"/>
                <a:ext cx="2782080" cy="159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7" name="잉크 86"/>
              <p14:cNvContentPartPr/>
              <p14:nvPr/>
            </p14:nvContentPartPr>
            <p14:xfrm>
              <a:off x="6262773" y="1721600"/>
              <a:ext cx="185040" cy="115920"/>
            </p14:xfrm>
          </p:contentPart>
        </mc:Choice>
        <mc:Fallback xmlns="">
          <p:pic>
            <p:nvPicPr>
              <p:cNvPr id="87" name="잉크 8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250533" y="1709720"/>
                <a:ext cx="20952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9" name="잉크 88"/>
              <p14:cNvContentPartPr/>
              <p14:nvPr/>
            </p14:nvContentPartPr>
            <p14:xfrm>
              <a:off x="5415693" y="1773800"/>
              <a:ext cx="775080" cy="288000"/>
            </p14:xfrm>
          </p:contentPart>
        </mc:Choice>
        <mc:Fallback xmlns="">
          <p:pic>
            <p:nvPicPr>
              <p:cNvPr id="89" name="잉크 8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01653" y="1756520"/>
                <a:ext cx="810000" cy="32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2" name="잉크 91"/>
              <p14:cNvContentPartPr/>
              <p14:nvPr/>
            </p14:nvContentPartPr>
            <p14:xfrm>
              <a:off x="608253" y="389600"/>
              <a:ext cx="8557920" cy="5594760"/>
            </p14:xfrm>
          </p:contentPart>
        </mc:Choice>
        <mc:Fallback xmlns="">
          <p:pic>
            <p:nvPicPr>
              <p:cNvPr id="92" name="잉크 9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98893" y="381320"/>
                <a:ext cx="8582040" cy="56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4" name="잉크 163"/>
              <p14:cNvContentPartPr/>
              <p14:nvPr/>
            </p14:nvContentPartPr>
            <p14:xfrm>
              <a:off x="7562373" y="5403320"/>
              <a:ext cx="590400" cy="813600"/>
            </p14:xfrm>
          </p:contentPart>
        </mc:Choice>
        <mc:Fallback xmlns="">
          <p:pic>
            <p:nvPicPr>
              <p:cNvPr id="164" name="잉크 16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550853" y="5392520"/>
                <a:ext cx="616680" cy="83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3055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Projection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잉크 7"/>
              <p14:cNvContentPartPr/>
              <p14:nvPr/>
            </p14:nvContentPartPr>
            <p14:xfrm>
              <a:off x="1070853" y="1662560"/>
              <a:ext cx="1594440" cy="2647800"/>
            </p14:xfrm>
          </p:contentPart>
        </mc:Choice>
        <mc:Fallback xmlns="">
          <p:pic>
            <p:nvPicPr>
              <p:cNvPr id="8" name="잉크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6093" y="1652480"/>
                <a:ext cx="1623600" cy="267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잉크 10"/>
              <p14:cNvContentPartPr/>
              <p14:nvPr/>
            </p14:nvContentPartPr>
            <p14:xfrm>
              <a:off x="1139253" y="1033640"/>
              <a:ext cx="1505880" cy="1316160"/>
            </p14:xfrm>
          </p:contentPart>
        </mc:Choice>
        <mc:Fallback xmlns="">
          <p:pic>
            <p:nvPicPr>
              <p:cNvPr id="11" name="잉크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8813" y="1018880"/>
                <a:ext cx="1530720" cy="134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잉크 17"/>
              <p14:cNvContentPartPr/>
              <p14:nvPr/>
            </p14:nvContentPartPr>
            <p14:xfrm>
              <a:off x="2305293" y="964160"/>
              <a:ext cx="6863400" cy="2608920"/>
            </p14:xfrm>
          </p:contentPart>
        </mc:Choice>
        <mc:Fallback xmlns="">
          <p:pic>
            <p:nvPicPr>
              <p:cNvPr id="18" name="잉크 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90533" y="950840"/>
                <a:ext cx="6892920" cy="263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6" name="잉크 25"/>
              <p14:cNvContentPartPr/>
              <p14:nvPr/>
            </p14:nvContentPartPr>
            <p14:xfrm>
              <a:off x="1966893" y="4157360"/>
              <a:ext cx="939240" cy="400680"/>
            </p14:xfrm>
          </p:contentPart>
        </mc:Choice>
        <mc:Fallback xmlns="">
          <p:pic>
            <p:nvPicPr>
              <p:cNvPr id="26" name="잉크 2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53213" y="4152320"/>
                <a:ext cx="96768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잉크 29"/>
              <p14:cNvContentPartPr/>
              <p14:nvPr/>
            </p14:nvContentPartPr>
            <p14:xfrm>
              <a:off x="1629933" y="2069720"/>
              <a:ext cx="481680" cy="1384200"/>
            </p14:xfrm>
          </p:contentPart>
        </mc:Choice>
        <mc:Fallback xmlns="">
          <p:pic>
            <p:nvPicPr>
              <p:cNvPr id="30" name="잉크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18053" y="2054960"/>
                <a:ext cx="508320" cy="141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8" name="잉크 57"/>
              <p14:cNvContentPartPr/>
              <p14:nvPr/>
            </p14:nvContentPartPr>
            <p14:xfrm>
              <a:off x="831813" y="2269880"/>
              <a:ext cx="1055160" cy="636120"/>
            </p14:xfrm>
          </p:contentPart>
        </mc:Choice>
        <mc:Fallback xmlns="">
          <p:pic>
            <p:nvPicPr>
              <p:cNvPr id="58" name="잉크 5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10933" y="2264120"/>
                <a:ext cx="1096920" cy="66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9" name="잉크 58"/>
              <p14:cNvContentPartPr/>
              <p14:nvPr/>
            </p14:nvContentPartPr>
            <p14:xfrm>
              <a:off x="1228893" y="2811320"/>
              <a:ext cx="565560" cy="49680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17373" y="2799800"/>
                <a:ext cx="589320" cy="51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3" name="잉크 62"/>
              <p14:cNvContentPartPr/>
              <p14:nvPr/>
            </p14:nvContentPartPr>
            <p14:xfrm>
              <a:off x="1454253" y="3340520"/>
              <a:ext cx="10800" cy="13680"/>
            </p14:xfrm>
          </p:contentPart>
        </mc:Choice>
        <mc:Fallback xmlns="">
          <p:pic>
            <p:nvPicPr>
              <p:cNvPr id="63" name="잉크 6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448493" y="3336560"/>
                <a:ext cx="1980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83" name="잉크 182"/>
              <p14:cNvContentPartPr/>
              <p14:nvPr/>
            </p14:nvContentPartPr>
            <p14:xfrm>
              <a:off x="7726533" y="5248520"/>
              <a:ext cx="1186560" cy="79200"/>
            </p14:xfrm>
          </p:contentPart>
        </mc:Choice>
        <mc:Fallback xmlns="">
          <p:pic>
            <p:nvPicPr>
              <p:cNvPr id="183" name="잉크 18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714653" y="5233760"/>
                <a:ext cx="1206720" cy="9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8" name="잉크 197"/>
              <p14:cNvContentPartPr/>
              <p14:nvPr/>
            </p14:nvContentPartPr>
            <p14:xfrm>
              <a:off x="5722773" y="4282280"/>
              <a:ext cx="3564360" cy="2138400"/>
            </p14:xfrm>
          </p:contentPart>
        </mc:Choice>
        <mc:Fallback xmlns="">
          <p:pic>
            <p:nvPicPr>
              <p:cNvPr id="198" name="잉크 19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710173" y="4267880"/>
                <a:ext cx="3591720" cy="216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3796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ChangeArrowheads="1"/>
          </p:cNvSpPr>
          <p:nvPr/>
        </p:nvSpPr>
        <p:spPr bwMode="auto">
          <a:xfrm>
            <a:off x="1343033" y="117475"/>
            <a:ext cx="8562968" cy="674052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2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93663" indent="-93663" algn="ctr"/>
            <a:endParaRPr lang="ko-KR" altLang="ko-KR" b="1"/>
          </a:p>
        </p:txBody>
      </p:sp>
      <p:sp>
        <p:nvSpPr>
          <p:cNvPr id="76802" name="AutoShape 7"/>
          <p:cNvSpPr>
            <a:spLocks noChangeArrowheads="1"/>
          </p:cNvSpPr>
          <p:nvPr/>
        </p:nvSpPr>
        <p:spPr bwMode="auto">
          <a:xfrm>
            <a:off x="3008784" y="2132728"/>
            <a:ext cx="6500858" cy="1376362"/>
          </a:xfrm>
          <a:prstGeom prst="roundRect">
            <a:avLst>
              <a:gd name="adj" fmla="val 19671"/>
            </a:avLst>
          </a:prstGeom>
          <a:noFill/>
          <a:ln w="9525" algn="ctr">
            <a:noFill/>
            <a:round/>
            <a:headEnd/>
            <a:tailEnd/>
          </a:ln>
        </p:spPr>
        <p:txBody>
          <a:bodyPr wrap="none" anchor="ctr"/>
          <a:lstStyle/>
          <a:p>
            <a:pPr marL="176213" indent="-176213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ko-KR" sz="2400" dirty="0">
                <a:latin typeface="Arial" charset="0"/>
              </a:rPr>
              <a:t>Least Square  Approximation</a:t>
            </a:r>
          </a:p>
        </p:txBody>
      </p:sp>
      <p:pic>
        <p:nvPicPr>
          <p:cNvPr id="76804" name="Picture 5" descr="software-updates-header-image"/>
          <p:cNvPicPr>
            <a:picLocks noChangeAspect="1" noChangeArrowheads="1"/>
          </p:cNvPicPr>
          <p:nvPr/>
        </p:nvPicPr>
        <p:blipFill>
          <a:blip r:embed="rId2"/>
          <a:srcRect r="41177"/>
          <a:stretch>
            <a:fillRect/>
          </a:stretch>
        </p:blipFill>
        <p:spPr bwMode="auto">
          <a:xfrm>
            <a:off x="128588" y="117475"/>
            <a:ext cx="2513012" cy="300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5" name="Rectangle 6"/>
          <p:cNvSpPr>
            <a:spLocks noChangeArrowheads="1"/>
          </p:cNvSpPr>
          <p:nvPr/>
        </p:nvSpPr>
        <p:spPr bwMode="auto">
          <a:xfrm>
            <a:off x="128588" y="3121025"/>
            <a:ext cx="2508250" cy="3602038"/>
          </a:xfrm>
          <a:prstGeom prst="rect">
            <a:avLst/>
          </a:prstGeom>
          <a:solidFill>
            <a:srgbClr val="000066"/>
          </a:solidFill>
          <a:ln w="9525" algn="ctr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76806" name="Rectangle 7"/>
          <p:cNvSpPr>
            <a:spLocks noChangeArrowheads="1"/>
          </p:cNvSpPr>
          <p:nvPr/>
        </p:nvSpPr>
        <p:spPr bwMode="auto">
          <a:xfrm>
            <a:off x="2649538" y="6164263"/>
            <a:ext cx="7105650" cy="565150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33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3" name="잉크 82"/>
              <p14:cNvContentPartPr/>
              <p14:nvPr/>
            </p14:nvContentPartPr>
            <p14:xfrm>
              <a:off x="601053" y="2946680"/>
              <a:ext cx="3790080" cy="12312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1693" y="2943800"/>
                <a:ext cx="380556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4" name="잉크 83"/>
              <p14:cNvContentPartPr/>
              <p14:nvPr/>
            </p14:nvContentPartPr>
            <p14:xfrm>
              <a:off x="1917933" y="1031120"/>
              <a:ext cx="104040" cy="350604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03173" y="1022480"/>
                <a:ext cx="130320" cy="352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1" name="잉크 120"/>
              <p14:cNvContentPartPr/>
              <p14:nvPr/>
            </p14:nvContentPartPr>
            <p14:xfrm>
              <a:off x="6548253" y="2270960"/>
              <a:ext cx="1930320" cy="304920"/>
            </p14:xfrm>
          </p:contentPart>
        </mc:Choice>
        <mc:Fallback xmlns="">
          <p:pic>
            <p:nvPicPr>
              <p:cNvPr id="121" name="잉크 1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32413" y="2263400"/>
                <a:ext cx="1950480" cy="3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4" name="잉크 143"/>
              <p14:cNvContentPartPr/>
              <p14:nvPr/>
            </p14:nvContentPartPr>
            <p14:xfrm>
              <a:off x="1775733" y="1800800"/>
              <a:ext cx="2641680" cy="107532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64213" y="1783520"/>
                <a:ext cx="2667240" cy="11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2" name="잉크 151"/>
              <p14:cNvContentPartPr/>
              <p14:nvPr/>
            </p14:nvContentPartPr>
            <p14:xfrm>
              <a:off x="1281813" y="2875400"/>
              <a:ext cx="513720" cy="29340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63093" y="2870000"/>
                <a:ext cx="544320" cy="3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9" name="잉크 168"/>
              <p14:cNvContentPartPr/>
              <p14:nvPr/>
            </p14:nvContentPartPr>
            <p14:xfrm>
              <a:off x="5618733" y="3514760"/>
              <a:ext cx="2397960" cy="1261800"/>
            </p14:xfrm>
          </p:contentPart>
        </mc:Choice>
        <mc:Fallback xmlns="">
          <p:pic>
            <p:nvPicPr>
              <p:cNvPr id="169" name="잉크 16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00013" y="3505040"/>
                <a:ext cx="2431440" cy="12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04" name="잉크 203"/>
              <p14:cNvContentPartPr/>
              <p14:nvPr/>
            </p14:nvContentPartPr>
            <p14:xfrm>
              <a:off x="1729653" y="1068200"/>
              <a:ext cx="2112840" cy="1681560"/>
            </p14:xfrm>
          </p:contentPart>
        </mc:Choice>
        <mc:Fallback xmlns="">
          <p:pic>
            <p:nvPicPr>
              <p:cNvPr id="204" name="잉크 20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19933" y="1060280"/>
                <a:ext cx="2143440" cy="171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06" name="잉크 205"/>
              <p14:cNvContentPartPr/>
              <p14:nvPr/>
            </p14:nvContentPartPr>
            <p14:xfrm>
              <a:off x="4361253" y="4898960"/>
              <a:ext cx="182160" cy="1466640"/>
            </p14:xfrm>
          </p:contentPart>
        </mc:Choice>
        <mc:Fallback xmlns="">
          <p:pic>
            <p:nvPicPr>
              <p:cNvPr id="206" name="잉크 20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347573" y="4886000"/>
                <a:ext cx="201240" cy="150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0" name="잉크 209"/>
              <p14:cNvContentPartPr/>
              <p14:nvPr/>
            </p14:nvContentPartPr>
            <p14:xfrm>
              <a:off x="3056973" y="4805360"/>
              <a:ext cx="328320" cy="1113840"/>
            </p14:xfrm>
          </p:contentPart>
        </mc:Choice>
        <mc:Fallback xmlns="">
          <p:pic>
            <p:nvPicPr>
              <p:cNvPr id="210" name="잉크 20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042573" y="4792760"/>
                <a:ext cx="353880" cy="11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17" name="잉크 216"/>
              <p14:cNvContentPartPr/>
              <p14:nvPr/>
            </p14:nvContentPartPr>
            <p14:xfrm>
              <a:off x="3866973" y="4813640"/>
              <a:ext cx="135360" cy="1092240"/>
            </p14:xfrm>
          </p:contentPart>
        </mc:Choice>
        <mc:Fallback xmlns="">
          <p:pic>
            <p:nvPicPr>
              <p:cNvPr id="217" name="잉크 21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860133" y="4800320"/>
                <a:ext cx="155880" cy="11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3" name="잉크 222"/>
              <p14:cNvContentPartPr/>
              <p14:nvPr/>
            </p14:nvContentPartPr>
            <p14:xfrm>
              <a:off x="4584453" y="4848200"/>
              <a:ext cx="155160" cy="748440"/>
            </p14:xfrm>
          </p:contentPart>
        </mc:Choice>
        <mc:Fallback xmlns="">
          <p:pic>
            <p:nvPicPr>
              <p:cNvPr id="223" name="잉크 22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580133" y="4835600"/>
                <a:ext cx="173160" cy="77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4" name="잉크 223"/>
              <p14:cNvContentPartPr/>
              <p14:nvPr/>
            </p14:nvContentPartPr>
            <p14:xfrm>
              <a:off x="4870653" y="5078240"/>
              <a:ext cx="153000" cy="131400"/>
            </p14:xfrm>
          </p:contentPart>
        </mc:Choice>
        <mc:Fallback xmlns="">
          <p:pic>
            <p:nvPicPr>
              <p:cNvPr id="224" name="잉크 22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859133" y="5064200"/>
                <a:ext cx="16848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9" name="잉크 228"/>
              <p14:cNvContentPartPr/>
              <p14:nvPr/>
            </p14:nvContentPartPr>
            <p14:xfrm>
              <a:off x="5334693" y="4902920"/>
              <a:ext cx="314280" cy="1485360"/>
            </p14:xfrm>
          </p:contentPart>
        </mc:Choice>
        <mc:Fallback xmlns="">
          <p:pic>
            <p:nvPicPr>
              <p:cNvPr id="229" name="잉크 22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324973" y="4891040"/>
                <a:ext cx="327960" cy="151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0" name="잉크 229"/>
              <p14:cNvContentPartPr/>
              <p14:nvPr/>
            </p14:nvContentPartPr>
            <p14:xfrm>
              <a:off x="5114733" y="4866920"/>
              <a:ext cx="216720" cy="1053720"/>
            </p14:xfrm>
          </p:contentPart>
        </mc:Choice>
        <mc:Fallback xmlns="">
          <p:pic>
            <p:nvPicPr>
              <p:cNvPr id="230" name="잉크 22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99973" y="4854680"/>
                <a:ext cx="241200" cy="10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32" name="잉크 231"/>
              <p14:cNvContentPartPr/>
              <p14:nvPr/>
            </p14:nvContentPartPr>
            <p14:xfrm>
              <a:off x="5661933" y="4879880"/>
              <a:ext cx="220680" cy="1058400"/>
            </p14:xfrm>
          </p:contentPart>
        </mc:Choice>
        <mc:Fallback xmlns="">
          <p:pic>
            <p:nvPicPr>
              <p:cNvPr id="232" name="잉크 23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659413" y="4866920"/>
                <a:ext cx="236160" cy="10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37" name="잉크 236"/>
              <p14:cNvContentPartPr/>
              <p14:nvPr/>
            </p14:nvContentPartPr>
            <p14:xfrm>
              <a:off x="4124013" y="4868720"/>
              <a:ext cx="144720" cy="730800"/>
            </p14:xfrm>
          </p:contentPart>
        </mc:Choice>
        <mc:Fallback xmlns="">
          <p:pic>
            <p:nvPicPr>
              <p:cNvPr id="237" name="잉크 23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09253" y="4856480"/>
                <a:ext cx="170640" cy="75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44" name="잉크 243"/>
              <p14:cNvContentPartPr/>
              <p14:nvPr/>
            </p14:nvContentPartPr>
            <p14:xfrm>
              <a:off x="3549453" y="4905080"/>
              <a:ext cx="280080" cy="1470960"/>
            </p14:xfrm>
          </p:contentPart>
        </mc:Choice>
        <mc:Fallback xmlns="">
          <p:pic>
            <p:nvPicPr>
              <p:cNvPr id="244" name="잉크 24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528573" y="4891400"/>
                <a:ext cx="303120" cy="150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45" name="잉크 244"/>
              <p14:cNvContentPartPr/>
              <p14:nvPr/>
            </p14:nvContentPartPr>
            <p14:xfrm>
              <a:off x="3348573" y="5350400"/>
              <a:ext cx="27360" cy="461520"/>
            </p14:xfrm>
          </p:contentPart>
        </mc:Choice>
        <mc:Fallback xmlns="">
          <p:pic>
            <p:nvPicPr>
              <p:cNvPr id="245" name="잉크 24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336693" y="5336360"/>
                <a:ext cx="45720" cy="48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46" name="잉크 245"/>
              <p14:cNvContentPartPr/>
              <p14:nvPr/>
            </p14:nvContentPartPr>
            <p14:xfrm>
              <a:off x="6292293" y="5562800"/>
              <a:ext cx="3037680" cy="857880"/>
            </p14:xfrm>
          </p:contentPart>
        </mc:Choice>
        <mc:Fallback xmlns="">
          <p:pic>
            <p:nvPicPr>
              <p:cNvPr id="246" name="잉크 24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273933" y="5543360"/>
                <a:ext cx="3076920" cy="89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77" name="잉크 276"/>
              <p14:cNvContentPartPr/>
              <p14:nvPr/>
            </p14:nvContentPartPr>
            <p14:xfrm>
              <a:off x="4165773" y="167840"/>
              <a:ext cx="4841280" cy="1468080"/>
            </p14:xfrm>
          </p:contentPart>
        </mc:Choice>
        <mc:Fallback xmlns="">
          <p:pic>
            <p:nvPicPr>
              <p:cNvPr id="277" name="잉크 27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146693" y="158480"/>
                <a:ext cx="4872600" cy="148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83" name="잉크 282"/>
              <p14:cNvContentPartPr/>
              <p14:nvPr/>
            </p14:nvContentPartPr>
            <p14:xfrm>
              <a:off x="1800213" y="2864960"/>
              <a:ext cx="19800" cy="5760"/>
            </p14:xfrm>
          </p:contentPart>
        </mc:Choice>
        <mc:Fallback xmlns="">
          <p:pic>
            <p:nvPicPr>
              <p:cNvPr id="283" name="잉크 282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795533" y="2859920"/>
                <a:ext cx="284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88" name="잉크 287"/>
              <p14:cNvContentPartPr/>
              <p14:nvPr/>
            </p14:nvContentPartPr>
            <p14:xfrm>
              <a:off x="2488173" y="3015440"/>
              <a:ext cx="2024640" cy="371880"/>
            </p14:xfrm>
          </p:contentPart>
        </mc:Choice>
        <mc:Fallback xmlns="">
          <p:pic>
            <p:nvPicPr>
              <p:cNvPr id="288" name="잉크 28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478453" y="3004640"/>
                <a:ext cx="2036880" cy="3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89" name="잉크 288"/>
              <p14:cNvContentPartPr/>
              <p14:nvPr/>
            </p14:nvContentPartPr>
            <p14:xfrm>
              <a:off x="4835013" y="305360"/>
              <a:ext cx="132840" cy="299160"/>
            </p14:xfrm>
          </p:contentPart>
        </mc:Choice>
        <mc:Fallback xmlns="">
          <p:pic>
            <p:nvPicPr>
              <p:cNvPr id="289" name="잉크 288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831773" y="301760"/>
                <a:ext cx="139320" cy="30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90" name="잉크 289"/>
              <p14:cNvContentPartPr/>
              <p14:nvPr/>
            </p14:nvContentPartPr>
            <p14:xfrm>
              <a:off x="4663293" y="280160"/>
              <a:ext cx="89640" cy="35640"/>
            </p14:xfrm>
          </p:contentPart>
        </mc:Choice>
        <mc:Fallback xmlns="">
          <p:pic>
            <p:nvPicPr>
              <p:cNvPr id="290" name="잉크 28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660773" y="276560"/>
                <a:ext cx="9396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91" name="잉크 290"/>
              <p14:cNvContentPartPr/>
              <p14:nvPr/>
            </p14:nvContentPartPr>
            <p14:xfrm>
              <a:off x="3700653" y="99440"/>
              <a:ext cx="3425040" cy="700200"/>
            </p14:xfrm>
          </p:contentPart>
        </mc:Choice>
        <mc:Fallback xmlns="">
          <p:pic>
            <p:nvPicPr>
              <p:cNvPr id="291" name="잉크 29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92013" y="78560"/>
                <a:ext cx="3443760" cy="74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4879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3" name="잉크 82"/>
              <p14:cNvContentPartPr/>
              <p14:nvPr/>
            </p14:nvContentPartPr>
            <p14:xfrm>
              <a:off x="601053" y="2946680"/>
              <a:ext cx="3790080" cy="123120"/>
            </p14:xfrm>
          </p:contentPart>
        </mc:Choice>
        <mc:Fallback xmlns="">
          <p:pic>
            <p:nvPicPr>
              <p:cNvPr id="83" name="잉크 8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1693" y="2943800"/>
                <a:ext cx="380556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4" name="잉크 83"/>
              <p14:cNvContentPartPr/>
              <p14:nvPr/>
            </p14:nvContentPartPr>
            <p14:xfrm>
              <a:off x="1917933" y="1031120"/>
              <a:ext cx="104040" cy="3506040"/>
            </p14:xfrm>
          </p:contentPart>
        </mc:Choice>
        <mc:Fallback xmlns="">
          <p:pic>
            <p:nvPicPr>
              <p:cNvPr id="84" name="잉크 8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03173" y="1022480"/>
                <a:ext cx="130320" cy="352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3" name="잉크 142"/>
              <p14:cNvContentPartPr/>
              <p14:nvPr/>
            </p14:nvContentPartPr>
            <p14:xfrm>
              <a:off x="1729653" y="1068200"/>
              <a:ext cx="136080" cy="195120"/>
            </p14:xfrm>
          </p:contentPart>
        </mc:Choice>
        <mc:Fallback xmlns="">
          <p:pic>
            <p:nvPicPr>
              <p:cNvPr id="143" name="잉크 14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19933" y="1060280"/>
                <a:ext cx="16020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4" name="잉크 143"/>
              <p14:cNvContentPartPr/>
              <p14:nvPr/>
            </p14:nvContentPartPr>
            <p14:xfrm>
              <a:off x="1775733" y="1800800"/>
              <a:ext cx="2641680" cy="1075320"/>
            </p14:xfrm>
          </p:contentPart>
        </mc:Choice>
        <mc:Fallback xmlns="">
          <p:pic>
            <p:nvPicPr>
              <p:cNvPr id="144" name="잉크 14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64213" y="1783520"/>
                <a:ext cx="2667240" cy="11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2" name="잉크 151"/>
              <p14:cNvContentPartPr/>
              <p14:nvPr/>
            </p14:nvContentPartPr>
            <p14:xfrm>
              <a:off x="1281813" y="2875400"/>
              <a:ext cx="513720" cy="293400"/>
            </p14:xfrm>
          </p:contentPart>
        </mc:Choice>
        <mc:Fallback xmlns="">
          <p:pic>
            <p:nvPicPr>
              <p:cNvPr id="152" name="잉크 15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63093" y="2870000"/>
                <a:ext cx="544320" cy="3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04" name="잉크 203"/>
              <p14:cNvContentPartPr/>
              <p14:nvPr/>
            </p14:nvContentPartPr>
            <p14:xfrm>
              <a:off x="3787053" y="3044240"/>
              <a:ext cx="19440" cy="61920"/>
            </p14:xfrm>
          </p:contentPart>
        </mc:Choice>
        <mc:Fallback xmlns="">
          <p:pic>
            <p:nvPicPr>
              <p:cNvPr id="204" name="잉크 20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81653" y="3034520"/>
                <a:ext cx="3204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10" name="잉크 209"/>
              <p14:cNvContentPartPr/>
              <p14:nvPr/>
            </p14:nvContentPartPr>
            <p14:xfrm>
              <a:off x="3056973" y="4805360"/>
              <a:ext cx="182880" cy="1113840"/>
            </p14:xfrm>
          </p:contentPart>
        </mc:Choice>
        <mc:Fallback xmlns="">
          <p:pic>
            <p:nvPicPr>
              <p:cNvPr id="210" name="잉크 20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42573" y="4792760"/>
                <a:ext cx="199440" cy="11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7" name="잉크 216"/>
              <p14:cNvContentPartPr/>
              <p14:nvPr/>
            </p14:nvContentPartPr>
            <p14:xfrm>
              <a:off x="3866973" y="4813640"/>
              <a:ext cx="135360" cy="1092240"/>
            </p14:xfrm>
          </p:contentPart>
        </mc:Choice>
        <mc:Fallback xmlns="">
          <p:pic>
            <p:nvPicPr>
              <p:cNvPr id="217" name="잉크 21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860133" y="4800320"/>
                <a:ext cx="155880" cy="11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23" name="잉크 222"/>
              <p14:cNvContentPartPr/>
              <p14:nvPr/>
            </p14:nvContentPartPr>
            <p14:xfrm>
              <a:off x="4584453" y="4848200"/>
              <a:ext cx="155160" cy="748440"/>
            </p14:xfrm>
          </p:contentPart>
        </mc:Choice>
        <mc:Fallback xmlns="">
          <p:pic>
            <p:nvPicPr>
              <p:cNvPr id="223" name="잉크 22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580133" y="4835600"/>
                <a:ext cx="173160" cy="77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30" name="잉크 229"/>
              <p14:cNvContentPartPr/>
              <p14:nvPr/>
            </p14:nvContentPartPr>
            <p14:xfrm>
              <a:off x="5114733" y="4866920"/>
              <a:ext cx="216720" cy="1053720"/>
            </p14:xfrm>
          </p:contentPart>
        </mc:Choice>
        <mc:Fallback xmlns="">
          <p:pic>
            <p:nvPicPr>
              <p:cNvPr id="230" name="잉크 22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099973" y="4854680"/>
                <a:ext cx="241200" cy="10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" name="잉크 14"/>
              <p14:cNvContentPartPr/>
              <p14:nvPr/>
            </p14:nvContentPartPr>
            <p14:xfrm>
              <a:off x="3348573" y="4916960"/>
              <a:ext cx="36720" cy="89496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36693" y="4904720"/>
                <a:ext cx="59760" cy="91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51" name="잉크 250"/>
              <p14:cNvContentPartPr/>
              <p14:nvPr/>
            </p14:nvContentPartPr>
            <p14:xfrm>
              <a:off x="5417853" y="3159800"/>
              <a:ext cx="936360" cy="2669760"/>
            </p14:xfrm>
          </p:contentPart>
        </mc:Choice>
        <mc:Fallback xmlns="">
          <p:pic>
            <p:nvPicPr>
              <p:cNvPr id="251" name="잉크 25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407413" y="3140720"/>
                <a:ext cx="961560" cy="270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52" name="잉크 251"/>
              <p14:cNvContentPartPr/>
              <p14:nvPr/>
            </p14:nvContentPartPr>
            <p14:xfrm>
              <a:off x="5661933" y="4879880"/>
              <a:ext cx="220680" cy="1058400"/>
            </p14:xfrm>
          </p:contentPart>
        </mc:Choice>
        <mc:Fallback xmlns="">
          <p:pic>
            <p:nvPicPr>
              <p:cNvPr id="252" name="잉크 25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659413" y="4866920"/>
                <a:ext cx="236160" cy="10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6" name="잉크 65"/>
              <p14:cNvContentPartPr/>
              <p14:nvPr/>
            </p14:nvContentPartPr>
            <p14:xfrm>
              <a:off x="4124013" y="3165560"/>
              <a:ext cx="407520" cy="2433960"/>
            </p14:xfrm>
          </p:contentPart>
        </mc:Choice>
        <mc:Fallback xmlns="">
          <p:pic>
            <p:nvPicPr>
              <p:cNvPr id="66" name="잉크 6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109253" y="3153680"/>
                <a:ext cx="425520" cy="245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8" name="잉크 77"/>
              <p14:cNvContentPartPr/>
              <p14:nvPr/>
            </p14:nvContentPartPr>
            <p14:xfrm>
              <a:off x="5728893" y="2440880"/>
              <a:ext cx="1056960" cy="344880"/>
            </p14:xfrm>
          </p:contentPart>
        </mc:Choice>
        <mc:Fallback xmlns="">
          <p:pic>
            <p:nvPicPr>
              <p:cNvPr id="78" name="잉크 7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715573" y="2427560"/>
                <a:ext cx="1074960" cy="3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79" name="잉크 78"/>
              <p14:cNvContentPartPr/>
              <p14:nvPr/>
            </p14:nvContentPartPr>
            <p14:xfrm>
              <a:off x="6309213" y="3118400"/>
              <a:ext cx="3159000" cy="1012680"/>
            </p14:xfrm>
          </p:contentPart>
        </mc:Choice>
        <mc:Fallback xmlns="">
          <p:pic>
            <p:nvPicPr>
              <p:cNvPr id="79" name="잉크 7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294453" y="3104360"/>
                <a:ext cx="3184920" cy="10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97" name="잉크 96"/>
              <p14:cNvContentPartPr/>
              <p14:nvPr/>
            </p14:nvContentPartPr>
            <p14:xfrm>
              <a:off x="5422893" y="1869920"/>
              <a:ext cx="4203360" cy="2925720"/>
            </p14:xfrm>
          </p:contentPart>
        </mc:Choice>
        <mc:Fallback xmlns="">
          <p:pic>
            <p:nvPicPr>
              <p:cNvPr id="97" name="잉크 9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402373" y="1827080"/>
                <a:ext cx="4247280" cy="30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02" name="잉크 101"/>
              <p14:cNvContentPartPr/>
              <p14:nvPr/>
            </p14:nvContentPartPr>
            <p14:xfrm>
              <a:off x="2316093" y="1803320"/>
              <a:ext cx="1460160" cy="875880"/>
            </p14:xfrm>
          </p:contentPart>
        </mc:Choice>
        <mc:Fallback xmlns="">
          <p:pic>
            <p:nvPicPr>
              <p:cNvPr id="102" name="잉크 10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302053" y="1791080"/>
                <a:ext cx="1488960" cy="90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03" name="잉크 102"/>
              <p14:cNvContentPartPr/>
              <p14:nvPr/>
            </p14:nvContentPartPr>
            <p14:xfrm>
              <a:off x="1800213" y="2864960"/>
              <a:ext cx="19800" cy="5760"/>
            </p14:xfrm>
          </p:contentPart>
        </mc:Choice>
        <mc:Fallback xmlns="">
          <p:pic>
            <p:nvPicPr>
              <p:cNvPr id="103" name="잉크 10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795533" y="2859920"/>
                <a:ext cx="28440" cy="1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06" name="잉크 105"/>
              <p14:cNvContentPartPr/>
              <p14:nvPr/>
            </p14:nvContentPartPr>
            <p14:xfrm>
              <a:off x="4870653" y="5078240"/>
              <a:ext cx="131400" cy="22320"/>
            </p14:xfrm>
          </p:contentPart>
        </mc:Choice>
        <mc:Fallback xmlns="">
          <p:pic>
            <p:nvPicPr>
              <p:cNvPr id="106" name="잉크 10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859133" y="5064200"/>
                <a:ext cx="1501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07" name="잉크 106"/>
              <p14:cNvContentPartPr/>
              <p14:nvPr/>
            </p14:nvContentPartPr>
            <p14:xfrm>
              <a:off x="4885773" y="5178680"/>
              <a:ext cx="137880" cy="30960"/>
            </p14:xfrm>
          </p:contentPart>
        </mc:Choice>
        <mc:Fallback xmlns="">
          <p:pic>
            <p:nvPicPr>
              <p:cNvPr id="107" name="잉크 10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877493" y="5175080"/>
                <a:ext cx="15012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14" name="잉크 113"/>
              <p14:cNvContentPartPr/>
              <p14:nvPr/>
            </p14:nvContentPartPr>
            <p14:xfrm>
              <a:off x="1943493" y="2236040"/>
              <a:ext cx="98280" cy="399960"/>
            </p14:xfrm>
          </p:contentPart>
        </mc:Choice>
        <mc:Fallback xmlns="">
          <p:pic>
            <p:nvPicPr>
              <p:cNvPr id="114" name="잉크 11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934493" y="2223800"/>
                <a:ext cx="10944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18" name="잉크 117"/>
              <p14:cNvContentPartPr/>
              <p14:nvPr/>
            </p14:nvContentPartPr>
            <p14:xfrm>
              <a:off x="2488173" y="3015440"/>
              <a:ext cx="16200" cy="55440"/>
            </p14:xfrm>
          </p:contentPart>
        </mc:Choice>
        <mc:Fallback xmlns="">
          <p:pic>
            <p:nvPicPr>
              <p:cNvPr id="118" name="잉크 1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478453" y="3004640"/>
                <a:ext cx="2916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50" name="잉크 149"/>
              <p14:cNvContentPartPr/>
              <p14:nvPr/>
            </p14:nvContentPartPr>
            <p14:xfrm>
              <a:off x="3056973" y="3065120"/>
              <a:ext cx="14760" cy="68040"/>
            </p14:xfrm>
          </p:contentPart>
        </mc:Choice>
        <mc:Fallback xmlns="">
          <p:pic>
            <p:nvPicPr>
              <p:cNvPr id="150" name="잉크 14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047973" y="3055040"/>
                <a:ext cx="2988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51" name="잉크 150"/>
              <p14:cNvContentPartPr/>
              <p14:nvPr/>
            </p14:nvContentPartPr>
            <p14:xfrm>
              <a:off x="3549453" y="4905080"/>
              <a:ext cx="5780520" cy="1515600"/>
            </p14:xfrm>
          </p:contentPart>
        </mc:Choice>
        <mc:Fallback xmlns="">
          <p:pic>
            <p:nvPicPr>
              <p:cNvPr id="151" name="잉크 15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528573" y="4891400"/>
                <a:ext cx="5822280" cy="15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53" name="잉크 152"/>
              <p14:cNvContentPartPr/>
              <p14:nvPr/>
            </p14:nvContentPartPr>
            <p14:xfrm>
              <a:off x="351933" y="4882400"/>
              <a:ext cx="2375640" cy="1210680"/>
            </p14:xfrm>
          </p:contentPart>
        </mc:Choice>
        <mc:Fallback xmlns="">
          <p:pic>
            <p:nvPicPr>
              <p:cNvPr id="153" name="잉크 15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41133" y="4873400"/>
                <a:ext cx="2395800" cy="1233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2147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6213" indent="-176213">
              <a:lnSpc>
                <a:spcPct val="150000"/>
              </a:lnSpc>
            </a:pPr>
            <a:r>
              <a:rPr lang="en-US" altLang="ko-KR" dirty="0">
                <a:latin typeface="Arial" charset="0"/>
              </a:rPr>
              <a:t>Least Square  Approximation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잉크 14"/>
              <p14:cNvContentPartPr/>
              <p14:nvPr/>
            </p14:nvContentPartPr>
            <p14:xfrm>
              <a:off x="9259773" y="6390080"/>
              <a:ext cx="13320" cy="30600"/>
            </p14:xfrm>
          </p:contentPart>
        </mc:Choice>
        <mc:Fallback xmlns="">
          <p:pic>
            <p:nvPicPr>
              <p:cNvPr id="15" name="잉크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45013" y="6383960"/>
                <a:ext cx="396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/>
              <p14:cNvContentPartPr/>
              <p14:nvPr/>
            </p14:nvContentPartPr>
            <p14:xfrm>
              <a:off x="1183533" y="1012040"/>
              <a:ext cx="2520" cy="0"/>
            </p14:xfrm>
          </p:contentPart>
        </mc:Choice>
        <mc:Fallback xmlns="">
          <p:pic>
            <p:nvPicPr>
              <p:cNvPr id="5" name="잉크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252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잉크 6"/>
              <p14:cNvContentPartPr/>
              <p14:nvPr/>
            </p14:nvContentPartPr>
            <p14:xfrm>
              <a:off x="820293" y="686960"/>
              <a:ext cx="8307000" cy="4779360"/>
            </p14:xfrm>
          </p:contentPart>
        </mc:Choice>
        <mc:Fallback xmlns="">
          <p:pic>
            <p:nvPicPr>
              <p:cNvPr id="7" name="잉크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9413" y="672920"/>
                <a:ext cx="8342640" cy="48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9" name="잉크 58"/>
              <p14:cNvContentPartPr/>
              <p14:nvPr/>
            </p14:nvContentPartPr>
            <p14:xfrm>
              <a:off x="765213" y="1297160"/>
              <a:ext cx="8527680" cy="131400"/>
            </p14:xfrm>
          </p:contentPart>
        </mc:Choice>
        <mc:Fallback xmlns="">
          <p:pic>
            <p:nvPicPr>
              <p:cNvPr id="59" name="잉크 5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51893" y="1263680"/>
                <a:ext cx="855756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7" name="잉크 106"/>
              <p14:cNvContentPartPr/>
              <p14:nvPr/>
            </p14:nvContentPartPr>
            <p14:xfrm>
              <a:off x="5404533" y="1887200"/>
              <a:ext cx="212040" cy="1218240"/>
            </p14:xfrm>
          </p:contentPart>
        </mc:Choice>
        <mc:Fallback xmlns="">
          <p:pic>
            <p:nvPicPr>
              <p:cNvPr id="107" name="잉크 10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89773" y="1873880"/>
                <a:ext cx="240480" cy="12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8" name="잉크 107"/>
              <p14:cNvContentPartPr/>
              <p14:nvPr/>
            </p14:nvContentPartPr>
            <p14:xfrm>
              <a:off x="5670213" y="1903760"/>
              <a:ext cx="1104840" cy="1254600"/>
            </p14:xfrm>
          </p:contentPart>
        </mc:Choice>
        <mc:Fallback xmlns="">
          <p:pic>
            <p:nvPicPr>
              <p:cNvPr id="108" name="잉크 10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55453" y="1900161"/>
                <a:ext cx="1134360" cy="12711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8" name="잉크 127"/>
              <p14:cNvContentPartPr/>
              <p14:nvPr/>
            </p14:nvContentPartPr>
            <p14:xfrm>
              <a:off x="6642573" y="1770200"/>
              <a:ext cx="349920" cy="1384920"/>
            </p14:xfrm>
          </p:contentPart>
        </mc:Choice>
        <mc:Fallback xmlns="">
          <p:pic>
            <p:nvPicPr>
              <p:cNvPr id="128" name="잉크 12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629613" y="1756160"/>
                <a:ext cx="377640" cy="141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3602669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6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7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8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9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디자인 사용자 지정">
  <a:themeElements>
    <a:clrScheme name="1_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디자인 사용자 지정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1_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2_NORMAL">
  <a:themeElements>
    <a:clrScheme name="MEY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996600"/>
      </a:hlink>
      <a:folHlink>
        <a:srgbClr val="CC9900"/>
      </a:folHlink>
    </a:clrScheme>
    <a:fontScheme name="BASIC_EIFFEL">
      <a:majorFont>
        <a:latin typeface="Arial Black"/>
        <a:ea typeface=""/>
        <a:cs typeface="Arial"/>
      </a:majorFont>
      <a:minorFont>
        <a:latin typeface="Comic Sans M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99FF99"/>
        </a:solidFill>
        <a:ln w="12700" algn="ctr">
          <a:solidFill>
            <a:srgbClr val="990000"/>
          </a:solidFill>
          <a:miter lim="800000"/>
          <a:headEnd/>
          <a:tailEnd/>
        </a:ln>
        <a:effectLst>
          <a:outerShdw blurRad="50800" dist="50800" dir="5400000" sx="101000" sy="101000" algn="ctr" rotWithShape="0">
            <a:srgbClr val="000000">
              <a:alpha val="43137"/>
            </a:srgbClr>
          </a:outerShdw>
        </a:effectLst>
        <a:scene3d>
          <a:camera prst="orthographicFront"/>
          <a:lightRig rig="threePt" dir="t"/>
        </a:scene3d>
        <a:sp3d>
          <a:bevelT w="254000"/>
          <a:bevelB w="381000"/>
        </a:sp3d>
      </a:spPr>
      <a:bodyPr lIns="0" rIns="0"/>
      <a:lstStyle>
        <a:defPPr algn="ctr" rtl="0" fontAlgn="base">
          <a:lnSpc>
            <a:spcPct val="80000"/>
          </a:lnSpc>
          <a:spcBef>
            <a:spcPct val="50000"/>
          </a:spcBef>
          <a:spcAft>
            <a:spcPct val="0"/>
          </a:spcAft>
          <a:defRPr sz="2400" kern="1200">
            <a:solidFill>
              <a:srgbClr val="333399"/>
            </a:solidFill>
            <a:latin typeface="Comic Sans MS" pitchFamily="66" charset="0"/>
            <a:ea typeface="+mn-ea"/>
            <a:cs typeface="+mn-cs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omic Sans MS" pitchFamily="66" charset="0"/>
          </a:defRPr>
        </a:defPPr>
      </a:lstStyle>
    </a:lnDef>
  </a:objectDefaults>
  <a:extraClrSchemeLst>
    <a:extraClrScheme>
      <a:clrScheme name="BASIC_EIFF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C_EIFF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IC_EIFFEL 13">
        <a:dk1>
          <a:srgbClr val="000000"/>
        </a:dk1>
        <a:lt1>
          <a:srgbClr val="FFFFFF"/>
        </a:lt1>
        <a:dk2>
          <a:srgbClr val="3E609E"/>
        </a:dk2>
        <a:lt2>
          <a:srgbClr val="FF0000"/>
        </a:lt2>
        <a:accent1>
          <a:srgbClr val="FFFF99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B90000"/>
        </a:accent6>
        <a:hlink>
          <a:srgbClr val="3333FF"/>
        </a:hlink>
        <a:folHlink>
          <a:srgbClr val="00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2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3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4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5_디자인 사용자 지정">
  <a:themeElements>
    <a:clrScheme name="디자인 사용자 지정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 사용자 지정">
      <a:majorFont>
        <a:latin typeface="Trebuchet MS"/>
        <a:ea typeface="돋움"/>
        <a:cs typeface=""/>
      </a:majorFont>
      <a:minorFont>
        <a:latin typeface="Arial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93663" marR="0" indent="-93663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rebuchet MS" pitchFamily="34" charset="0"/>
            <a:ea typeface="돋움" pitchFamily="50" charset="-127"/>
          </a:defRPr>
        </a:defPPr>
      </a:lstStyle>
    </a:lnDef>
  </a:objectDefaults>
  <a:extraClrSchemeLst>
    <a:extraClrScheme>
      <a:clrScheme name="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60878</TotalTime>
  <Words>73</Words>
  <Application>Microsoft Office PowerPoint</Application>
  <PresentationFormat>A4 용지(210x297mm)</PresentationFormat>
  <Paragraphs>26</Paragraphs>
  <Slides>21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13</vt:i4>
      </vt:variant>
      <vt:variant>
        <vt:lpstr>슬라이드 제목</vt:lpstr>
      </vt:variant>
      <vt:variant>
        <vt:i4>21</vt:i4>
      </vt:variant>
    </vt:vector>
  </HeadingPairs>
  <TitlesOfParts>
    <vt:vector size="43" baseType="lpstr">
      <vt:lpstr>굴림</vt:lpstr>
      <vt:lpstr>돋움</vt:lpstr>
      <vt:lpstr>Arial</vt:lpstr>
      <vt:lpstr>Arial Black</vt:lpstr>
      <vt:lpstr>Arial Rounded MT Bold</vt:lpstr>
      <vt:lpstr>Comic Sans MS</vt:lpstr>
      <vt:lpstr>Lucida Sans Unicode</vt:lpstr>
      <vt:lpstr>Trebuchet MS</vt:lpstr>
      <vt:lpstr>Wingdings</vt:lpstr>
      <vt:lpstr>디자인 사용자 지정</vt:lpstr>
      <vt:lpstr>1_디자인 사용자 지정</vt:lpstr>
      <vt:lpstr>NORMAL</vt:lpstr>
      <vt:lpstr>1_NORMAL</vt:lpstr>
      <vt:lpstr>2_NORMAL</vt:lpstr>
      <vt:lpstr>2_디자인 사용자 지정</vt:lpstr>
      <vt:lpstr>3_디자인 사용자 지정</vt:lpstr>
      <vt:lpstr>4_디자인 사용자 지정</vt:lpstr>
      <vt:lpstr>5_디자인 사용자 지정</vt:lpstr>
      <vt:lpstr>6_디자인 사용자 지정</vt:lpstr>
      <vt:lpstr>7_디자인 사용자 지정</vt:lpstr>
      <vt:lpstr>8_디자인 사용자 지정</vt:lpstr>
      <vt:lpstr>9_디자인 사용자 지정</vt:lpstr>
      <vt:lpstr>PowerPoint 프레젠테이션</vt:lpstr>
      <vt:lpstr>PowerPoint 프레젠테이션</vt:lpstr>
      <vt:lpstr>Projection</vt:lpstr>
      <vt:lpstr>Projection</vt:lpstr>
      <vt:lpstr>Projection</vt:lpstr>
      <vt:lpstr>PowerPoint 프레젠테이션</vt:lpstr>
      <vt:lpstr>Least Square  Approximation</vt:lpstr>
      <vt:lpstr>Least Square  Approximation</vt:lpstr>
      <vt:lpstr>Least Square  Approximation</vt:lpstr>
      <vt:lpstr>Least Square  Approximation</vt:lpstr>
      <vt:lpstr>Least Square  Approximation</vt:lpstr>
      <vt:lpstr>Least Square  Approximation</vt:lpstr>
      <vt:lpstr>Least Square  Approximation</vt:lpstr>
      <vt:lpstr>Least Square  Approximation</vt:lpstr>
      <vt:lpstr>Least Square  Approximation</vt:lpstr>
      <vt:lpstr>Least Square  Approximation</vt:lpstr>
      <vt:lpstr>Least Square  Approximation</vt:lpstr>
      <vt:lpstr>Least Square  Approximation</vt:lpstr>
      <vt:lpstr>Fitting by a parabola</vt:lpstr>
      <vt:lpstr>Fitting by a parabola</vt:lpstr>
      <vt:lpstr>Q &amp; A</vt:lpstr>
    </vt:vector>
  </TitlesOfParts>
  <Company>LG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J2</dc:creator>
  <cp:lastModifiedBy>software</cp:lastModifiedBy>
  <cp:revision>5637</cp:revision>
  <cp:lastPrinted>2016-10-12T03:14:01Z</cp:lastPrinted>
  <dcterms:created xsi:type="dcterms:W3CDTF">2003-10-06T13:01:17Z</dcterms:created>
  <dcterms:modified xsi:type="dcterms:W3CDTF">2016-10-12T03:17:38Z</dcterms:modified>
</cp:coreProperties>
</file>

<file path=docProps/thumbnail.jpeg>
</file>